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/dfY6B+nM8KGdCJew9wlH00sC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B88DE-DD62-4C9F-AB53-A18288BCAB72}" v="9" dt="2024-01-11T14:00:11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D50B88DE-DD62-4C9F-AB53-A18288BCAB72}"/>
    <pc:docChg chg="custSel addSld delSld modSld sldOrd">
      <pc:chgData name="Billy Lin" userId="05f35405-298c-473c-91f2-352ef9a130c9" providerId="ADAL" clId="{D50B88DE-DD62-4C9F-AB53-A18288BCAB72}" dt="2024-01-11T14:00:09.602" v="215" actId="20578"/>
      <pc:docMkLst>
        <pc:docMk/>
      </pc:docMkLst>
      <pc:sldChg chg="del">
        <pc:chgData name="Billy Lin" userId="05f35405-298c-473c-91f2-352ef9a130c9" providerId="ADAL" clId="{D50B88DE-DD62-4C9F-AB53-A18288BCAB72}" dt="2024-01-07T09:42:59.541" v="0" actId="47"/>
        <pc:sldMkLst>
          <pc:docMk/>
          <pc:sldMk cId="0" sldId="256"/>
        </pc:sldMkLst>
      </pc:sldChg>
      <pc:sldChg chg="modSp new del mod">
        <pc:chgData name="Billy Lin" userId="05f35405-298c-473c-91f2-352ef9a130c9" providerId="ADAL" clId="{D50B88DE-DD62-4C9F-AB53-A18288BCAB72}" dt="2024-01-07T10:08:49.503" v="115" actId="47"/>
        <pc:sldMkLst>
          <pc:docMk/>
          <pc:sldMk cId="2029221257" sldId="275"/>
        </pc:sldMkLst>
        <pc:spChg chg="mod">
          <ac:chgData name="Billy Lin" userId="05f35405-298c-473c-91f2-352ef9a130c9" providerId="ADAL" clId="{D50B88DE-DD62-4C9F-AB53-A18288BCAB72}" dt="2024-01-07T09:43:06.956" v="9" actId="20577"/>
          <ac:spMkLst>
            <pc:docMk/>
            <pc:sldMk cId="2029221257" sldId="275"/>
            <ac:spMk id="2" creationId="{58C88A08-9A3A-4268-A851-B13F2EC8A789}"/>
          </ac:spMkLst>
        </pc:spChg>
        <pc:spChg chg="mod">
          <ac:chgData name="Billy Lin" userId="05f35405-298c-473c-91f2-352ef9a130c9" providerId="ADAL" clId="{D50B88DE-DD62-4C9F-AB53-A18288BCAB72}" dt="2024-01-07T09:43:10.274" v="18" actId="20577"/>
          <ac:spMkLst>
            <pc:docMk/>
            <pc:sldMk cId="2029221257" sldId="275"/>
            <ac:spMk id="3" creationId="{30B10E93-0C6C-41D5-B2DB-88A1505281AD}"/>
          </ac:spMkLst>
        </pc:spChg>
      </pc:sldChg>
      <pc:sldChg chg="modSp add mod ord">
        <pc:chgData name="Billy Lin" userId="05f35405-298c-473c-91f2-352ef9a130c9" providerId="ADAL" clId="{D50B88DE-DD62-4C9F-AB53-A18288BCAB72}" dt="2024-01-11T14:00:09.602" v="215" actId="20578"/>
        <pc:sldMkLst>
          <pc:docMk/>
          <pc:sldMk cId="1009300000" sldId="276"/>
        </pc:sldMkLst>
        <pc:spChg chg="mod">
          <ac:chgData name="Billy Lin" userId="05f35405-298c-473c-91f2-352ef9a130c9" providerId="ADAL" clId="{D50B88DE-DD62-4C9F-AB53-A18288BCAB72}" dt="2024-01-07T10:08:20.264" v="47" actId="20577"/>
          <ac:spMkLst>
            <pc:docMk/>
            <pc:sldMk cId="1009300000" sldId="276"/>
            <ac:spMk id="2" creationId="{58C88A08-9A3A-4268-A851-B13F2EC8A789}"/>
          </ac:spMkLst>
        </pc:spChg>
        <pc:spChg chg="mod">
          <ac:chgData name="Billy Lin" userId="05f35405-298c-473c-91f2-352ef9a130c9" providerId="ADAL" clId="{D50B88DE-DD62-4C9F-AB53-A18288BCAB72}" dt="2024-01-11T14:00:09.602" v="215" actId="20578"/>
          <ac:spMkLst>
            <pc:docMk/>
            <pc:sldMk cId="1009300000" sldId="276"/>
            <ac:spMk id="3" creationId="{30B10E93-0C6C-41D5-B2DB-88A1505281AD}"/>
          </ac:spMkLst>
        </pc:spChg>
      </pc:sldChg>
      <pc:sldChg chg="addSp modSp add del mod">
        <pc:chgData name="Billy Lin" userId="05f35405-298c-473c-91f2-352ef9a130c9" providerId="ADAL" clId="{D50B88DE-DD62-4C9F-AB53-A18288BCAB72}" dt="2024-01-09T07:46:12.212" v="213" actId="47"/>
        <pc:sldMkLst>
          <pc:docMk/>
          <pc:sldMk cId="3740712140" sldId="277"/>
        </pc:sldMkLst>
        <pc:spChg chg="mod">
          <ac:chgData name="Billy Lin" userId="05f35405-298c-473c-91f2-352ef9a130c9" providerId="ADAL" clId="{D50B88DE-DD62-4C9F-AB53-A18288BCAB72}" dt="2024-01-07T10:09:00.839" v="131" actId="20577"/>
          <ac:spMkLst>
            <pc:docMk/>
            <pc:sldMk cId="3740712140" sldId="277"/>
            <ac:spMk id="2" creationId="{58C88A08-9A3A-4268-A851-B13F2EC8A789}"/>
          </ac:spMkLst>
        </pc:spChg>
        <pc:spChg chg="mod">
          <ac:chgData name="Billy Lin" userId="05f35405-298c-473c-91f2-352ef9a130c9" providerId="ADAL" clId="{D50B88DE-DD62-4C9F-AB53-A18288BCAB72}" dt="2024-01-07T10:09:35.437" v="139"/>
          <ac:spMkLst>
            <pc:docMk/>
            <pc:sldMk cId="3740712140" sldId="277"/>
            <ac:spMk id="3" creationId="{30B10E93-0C6C-41D5-B2DB-88A1505281AD}"/>
          </ac:spMkLst>
        </pc:spChg>
        <pc:spChg chg="add mod">
          <ac:chgData name="Billy Lin" userId="05f35405-298c-473c-91f2-352ef9a130c9" providerId="ADAL" clId="{D50B88DE-DD62-4C9F-AB53-A18288BCAB72}" dt="2024-01-07T10:09:48.535" v="148" actId="1035"/>
          <ac:spMkLst>
            <pc:docMk/>
            <pc:sldMk cId="3740712140" sldId="277"/>
            <ac:spMk id="7" creationId="{8BF3D717-26F5-481E-846A-9E21768BE419}"/>
          </ac:spMkLst>
        </pc:spChg>
        <pc:picChg chg="add mod">
          <ac:chgData name="Billy Lin" userId="05f35405-298c-473c-91f2-352ef9a130c9" providerId="ADAL" clId="{D50B88DE-DD62-4C9F-AB53-A18288BCAB72}" dt="2024-01-07T10:09:38.241" v="141" actId="1076"/>
          <ac:picMkLst>
            <pc:docMk/>
            <pc:sldMk cId="3740712140" sldId="277"/>
            <ac:picMk id="6" creationId="{D4EF9DA9-A0D7-4E08-997B-34CC60095313}"/>
          </ac:picMkLst>
        </pc:picChg>
      </pc:sldChg>
      <pc:sldChg chg="addSp modSp add del mod">
        <pc:chgData name="Billy Lin" userId="05f35405-298c-473c-91f2-352ef9a130c9" providerId="ADAL" clId="{D50B88DE-DD62-4C9F-AB53-A18288BCAB72}" dt="2024-01-09T07:46:12.212" v="213" actId="47"/>
        <pc:sldMkLst>
          <pc:docMk/>
          <pc:sldMk cId="1853777185" sldId="278"/>
        </pc:sldMkLst>
        <pc:picChg chg="add mod">
          <ac:chgData name="Billy Lin" userId="05f35405-298c-473c-91f2-352ef9a130c9" providerId="ADAL" clId="{D50B88DE-DD62-4C9F-AB53-A18288BCAB72}" dt="2024-01-07T10:10:13.301" v="150" actId="1076"/>
          <ac:picMkLst>
            <pc:docMk/>
            <pc:sldMk cId="1853777185" sldId="278"/>
            <ac:picMk id="6" creationId="{64C359E7-596F-4618-99FE-93382988D5A7}"/>
          </ac:picMkLst>
        </pc:picChg>
      </pc:sldChg>
      <pc:sldChg chg="add del">
        <pc:chgData name="Billy Lin" userId="05f35405-298c-473c-91f2-352ef9a130c9" providerId="ADAL" clId="{D50B88DE-DD62-4C9F-AB53-A18288BCAB72}" dt="2024-01-07T10:09:08.310" v="134" actId="47"/>
        <pc:sldMkLst>
          <pc:docMk/>
          <pc:sldMk cId="1950579747" sldId="278"/>
        </pc:sldMkLst>
      </pc:sldChg>
      <pc:sldChg chg="delSp modSp add del mod">
        <pc:chgData name="Billy Lin" userId="05f35405-298c-473c-91f2-352ef9a130c9" providerId="ADAL" clId="{D50B88DE-DD62-4C9F-AB53-A18288BCAB72}" dt="2024-01-07T10:18:38.348" v="156" actId="47"/>
        <pc:sldMkLst>
          <pc:docMk/>
          <pc:sldMk cId="189813338" sldId="279"/>
        </pc:sldMkLst>
        <pc:spChg chg="mod">
          <ac:chgData name="Billy Lin" userId="05f35405-298c-473c-91f2-352ef9a130c9" providerId="ADAL" clId="{D50B88DE-DD62-4C9F-AB53-A18288BCAB72}" dt="2024-01-07T10:11:07.630" v="153"/>
          <ac:spMkLst>
            <pc:docMk/>
            <pc:sldMk cId="189813338" sldId="279"/>
            <ac:spMk id="3" creationId="{30B10E93-0C6C-41D5-B2DB-88A1505281AD}"/>
          </ac:spMkLst>
        </pc:spChg>
        <pc:picChg chg="del">
          <ac:chgData name="Billy Lin" userId="05f35405-298c-473c-91f2-352ef9a130c9" providerId="ADAL" clId="{D50B88DE-DD62-4C9F-AB53-A18288BCAB72}" dt="2024-01-07T10:10:17.319" v="152" actId="478"/>
          <ac:picMkLst>
            <pc:docMk/>
            <pc:sldMk cId="189813338" sldId="279"/>
            <ac:picMk id="6" creationId="{64C359E7-596F-4618-99FE-93382988D5A7}"/>
          </ac:picMkLst>
        </pc:picChg>
      </pc:sldChg>
      <pc:sldChg chg="addSp modSp add del mod">
        <pc:chgData name="Billy Lin" userId="05f35405-298c-473c-91f2-352ef9a130c9" providerId="ADAL" clId="{D50B88DE-DD62-4C9F-AB53-A18288BCAB72}" dt="2024-01-09T07:46:14.761" v="214" actId="47"/>
        <pc:sldMkLst>
          <pc:docMk/>
          <pc:sldMk cId="404752720" sldId="280"/>
        </pc:sldMkLst>
        <pc:spChg chg="mod">
          <ac:chgData name="Billy Lin" userId="05f35405-298c-473c-91f2-352ef9a130c9" providerId="ADAL" clId="{D50B88DE-DD62-4C9F-AB53-A18288BCAB72}" dt="2024-01-07T10:11:14.035" v="155" actId="20577"/>
          <ac:spMkLst>
            <pc:docMk/>
            <pc:sldMk cId="404752720" sldId="280"/>
            <ac:spMk id="3" creationId="{30B10E93-0C6C-41D5-B2DB-88A1505281AD}"/>
          </ac:spMkLst>
        </pc:spChg>
        <pc:picChg chg="add mod">
          <ac:chgData name="Billy Lin" userId="05f35405-298c-473c-91f2-352ef9a130c9" providerId="ADAL" clId="{D50B88DE-DD62-4C9F-AB53-A18288BCAB72}" dt="2024-01-07T10:37:29.320" v="186" actId="1076"/>
          <ac:picMkLst>
            <pc:docMk/>
            <pc:sldMk cId="404752720" sldId="280"/>
            <ac:picMk id="6" creationId="{9AD6320E-AD3C-45F5-985D-C452ADA970E4}"/>
          </ac:picMkLst>
        </pc:picChg>
      </pc:sldChg>
      <pc:sldMasterChg chg="delSldLayout">
        <pc:chgData name="Billy Lin" userId="05f35405-298c-473c-91f2-352ef9a130c9" providerId="ADAL" clId="{D50B88DE-DD62-4C9F-AB53-A18288BCAB72}" dt="2024-01-07T09:42:59.541" v="0" actId="47"/>
        <pc:sldMasterMkLst>
          <pc:docMk/>
          <pc:sldMasterMk cId="0" sldId="2147483648"/>
        </pc:sldMasterMkLst>
        <pc:sldLayoutChg chg="del">
          <pc:chgData name="Billy Lin" userId="05f35405-298c-473c-91f2-352ef9a130c9" providerId="ADAL" clId="{D50B88DE-DD62-4C9F-AB53-A18288BCAB72}" dt="2024-01-07T09:42:59.541" v="0" actId="4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8A08-9A3A-4268-A851-B13F2EC8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10E93-0C6C-41D5-B2DB-88A150528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  <a:p>
            <a:pPr lvl="1"/>
            <a:r>
              <a:rPr lang="en-US" dirty="0"/>
              <a:t>windows </a:t>
            </a:r>
            <a:r>
              <a:rPr lang="en-US" dirty="0" err="1"/>
              <a:t>powershell</a:t>
            </a:r>
            <a:endParaRPr lang="en-US" dirty="0"/>
          </a:p>
          <a:p>
            <a:r>
              <a:rPr lang="en-US" dirty="0"/>
              <a:t>editor</a:t>
            </a:r>
          </a:p>
          <a:p>
            <a:pPr lvl="1"/>
            <a:r>
              <a:rPr lang="en-US" dirty="0"/>
              <a:t>notepad++</a:t>
            </a:r>
          </a:p>
          <a:p>
            <a:r>
              <a:rPr lang="en-US" dirty="0"/>
              <a:t>simulator</a:t>
            </a:r>
          </a:p>
          <a:p>
            <a:pPr lvl="1"/>
            <a:r>
              <a:rPr lang="en-US" dirty="0" err="1"/>
              <a:t>icarus</a:t>
            </a:r>
            <a:r>
              <a:rPr lang="en-US" dirty="0"/>
              <a:t> Verilog</a:t>
            </a:r>
          </a:p>
          <a:p>
            <a:pPr lvl="1"/>
            <a:r>
              <a:rPr lang="en-US" dirty="0" err="1"/>
              <a:t>gtkwave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1B401-FAB6-4E4C-8150-E7C50E33D2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30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3504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輸入 cd CO_project_release(測試資料夾檔名)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477" y="1825625"/>
            <a:ext cx="10835046" cy="4076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將TESTBED.v包成執行檔test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iverilog -o test TESTBED.v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非pipeline版本輸入iverilog -o test TESTBED.v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pipeline版本輸入iverilog -o test TESTBED_p.v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pic>
        <p:nvPicPr>
          <p:cNvPr id="163" name="Google Shape;16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1" y="2924810"/>
            <a:ext cx="9260840" cy="35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輸入 vvp test (執行指令)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sp>
        <p:nvSpPr>
          <p:cNvPr id="170" name="Google Shape;17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1646238"/>
            <a:ext cx="102870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執行結果如下 (有龍貓表示通過pattern)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body" idx="1"/>
          </p:nvPr>
        </p:nvSpPr>
        <p:spPr>
          <a:xfrm>
            <a:off x="785813" y="226250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79" name="Google Shape;17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03730"/>
            <a:ext cx="1041082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若有錯誤則需要波型輔助debug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執行指令完可以觀察測試檔案內有波型檔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非pipeline為SP.vcd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pipeline為SP_p.vcd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 t="43964"/>
          <a:stretch/>
        </p:blipFill>
        <p:spPr>
          <a:xfrm>
            <a:off x="838200" y="3512227"/>
            <a:ext cx="8295640" cy="320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4"/>
          <p:cNvSpPr/>
          <p:nvPr/>
        </p:nvSpPr>
        <p:spPr>
          <a:xfrm>
            <a:off x="2906994" y="5213754"/>
            <a:ext cx="1089971" cy="489461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3088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開啟另一個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命令提示字元輸入指令打開波型</a:t>
            </a:r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非pipeline輸入gtkwave SP.vcd &amp;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pipeline輸入gtkwave SP_p.vcd &amp;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280" y="2900362"/>
            <a:ext cx="96107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點開TESTBED左側+號</a:t>
            </a:r>
            <a:endParaRPr/>
          </a:p>
        </p:txBody>
      </p:sp>
      <p:pic>
        <p:nvPicPr>
          <p:cNvPr id="202" name="Google Shape;202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24715" y="1976627"/>
            <a:ext cx="684457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/>
          <p:nvPr/>
        </p:nvSpPr>
        <p:spPr>
          <a:xfrm>
            <a:off x="2885813" y="2810311"/>
            <a:ext cx="192947" cy="21811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會出現TESTBED底下的module (design 檔為My_SP)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8043" y="1981547"/>
            <a:ext cx="7123521" cy="451132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/>
          <p:nvPr/>
        </p:nvSpPr>
        <p:spPr>
          <a:xfrm>
            <a:off x="2793534" y="3210885"/>
            <a:ext cx="838899" cy="21811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雙擊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My_SP後，下方會出現訊號 (雙擊訊號即可叫出訊號)</a:t>
            </a:r>
            <a:endParaRPr/>
          </a:p>
        </p:txBody>
      </p:sp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1778" y="1690688"/>
            <a:ext cx="7568443" cy="480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對訊號點右鍵，在data format可選擇進制表示方式</a:t>
            </a:r>
            <a:endParaRPr/>
          </a:p>
        </p:txBody>
      </p:sp>
      <p:pic>
        <p:nvPicPr>
          <p:cNvPr id="225" name="Google Shape;225;p19"/>
          <p:cNvPicPr preferRelativeResize="0"/>
          <p:nvPr/>
        </p:nvPicPr>
        <p:blipFill rotWithShape="1">
          <a:blip r:embed="rId3">
            <a:alphaModFix/>
          </a:blip>
          <a:srcRect l="58555" t="19235" r="14334" b="17645"/>
          <a:stretch/>
        </p:blipFill>
        <p:spPr>
          <a:xfrm>
            <a:off x="2681680" y="1818101"/>
            <a:ext cx="6828639" cy="447154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Google 搜尋 iverilog download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53250" y="2237854"/>
            <a:ext cx="9288171" cy="3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進入 </a:t>
            </a:r>
            <a:r>
              <a:rPr lang="zh-TW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Icarus Verilog for Windows </a:t>
            </a: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下載第一個連結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98944" y="1835899"/>
            <a:ext cx="7194111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/>
          <p:nvPr/>
        </p:nvSpPr>
        <p:spPr>
          <a:xfrm>
            <a:off x="2743200" y="3707934"/>
            <a:ext cx="2256639" cy="15100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安裝 </a:t>
            </a:r>
            <a:r>
              <a:rPr lang="zh-TW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Icarus Verilog </a:t>
            </a:r>
            <a:endParaRPr/>
          </a:p>
        </p:txBody>
      </p:sp>
      <p:pic>
        <p:nvPicPr>
          <p:cNvPr id="110" name="Google Shape;110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4991" t="4015" b="1942"/>
          <a:stretch/>
        </p:blipFill>
        <p:spPr>
          <a:xfrm>
            <a:off x="3584383" y="2088859"/>
            <a:ext cx="5023233" cy="382537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注意! 安裝過程需勾選 add user PATH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47733" y="2067449"/>
            <a:ext cx="4896533" cy="386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安裝結束</a:t>
            </a:r>
            <a:endParaRPr/>
          </a:p>
        </p:txBody>
      </p:sp>
      <p:pic>
        <p:nvPicPr>
          <p:cNvPr id="124" name="Google Shape;124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14391" y="2034107"/>
            <a:ext cx="4963218" cy="39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把測試資料夾放在桌面(資料夾內容如下)</a:t>
            </a:r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7074" y="2277878"/>
            <a:ext cx="8037851" cy="322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在 Windows 搜尋 cmd 打開命令提示字元</a:t>
            </a:r>
            <a:endParaRPr/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t="32148" r="77294"/>
          <a:stretch/>
        </p:blipFill>
        <p:spPr>
          <a:xfrm>
            <a:off x="3498209" y="1690688"/>
            <a:ext cx="5511567" cy="463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輸入 cd Desktop (進入桌面)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5"/>
            <a:ext cx="1062037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607</Words>
  <Application>Microsoft Office PowerPoint</Application>
  <PresentationFormat>Widescreen</PresentationFormat>
  <Paragraphs>52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佈景主題</vt:lpstr>
      <vt:lpstr>outline</vt:lpstr>
      <vt:lpstr>Google 搜尋 iverilog download</vt:lpstr>
      <vt:lpstr>進入 Icarus Verilog for Windows 下載第一個連結</vt:lpstr>
      <vt:lpstr>安裝 Icarus Verilog </vt:lpstr>
      <vt:lpstr>注意! 安裝過程需勾選 add user PATH</vt:lpstr>
      <vt:lpstr>安裝結束</vt:lpstr>
      <vt:lpstr>把測試資料夾放在桌面(資料夾內容如下)</vt:lpstr>
      <vt:lpstr>在 Windows 搜尋 cmd 打開命令提示字元</vt:lpstr>
      <vt:lpstr>輸入 cd Desktop (進入桌面)</vt:lpstr>
      <vt:lpstr>輸入 cd CO_project_release(測試資料夾檔名)</vt:lpstr>
      <vt:lpstr>將TESTBED.v包成執行檔test  iverilog -o test TESTBED.v</vt:lpstr>
      <vt:lpstr>輸入 vvp test (執行指令)</vt:lpstr>
      <vt:lpstr>執行結果如下 (有龍貓表示通過pattern)</vt:lpstr>
      <vt:lpstr>若有錯誤則需要波型輔助debug</vt:lpstr>
      <vt:lpstr>開啟另一個命令提示字元輸入指令打開波型</vt:lpstr>
      <vt:lpstr>點開TESTBED左側+號</vt:lpstr>
      <vt:lpstr>會出現TESTBED底下的module (design 檔為My_SP)</vt:lpstr>
      <vt:lpstr>雙擊My_SP後，下方會出現訊號 (雙擊訊號即可叫出訊號)</vt:lpstr>
      <vt:lpstr>對訊號點右鍵，在data format可選擇進制表示方式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Iverilog教學</dc:title>
  <dc:creator>bo yu mo</dc:creator>
  <cp:lastModifiedBy>Billy Lin</cp:lastModifiedBy>
  <cp:revision>2</cp:revision>
  <dcterms:created xsi:type="dcterms:W3CDTF">2022-11-18T07:50:22Z</dcterms:created>
  <dcterms:modified xsi:type="dcterms:W3CDTF">2024-01-11T14:00:11Z</dcterms:modified>
</cp:coreProperties>
</file>