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5" r:id="rId3"/>
    <p:sldId id="6927" r:id="rId4"/>
    <p:sldId id="6929" r:id="rId5"/>
    <p:sldId id="6932" r:id="rId6"/>
    <p:sldId id="6928" r:id="rId7"/>
    <p:sldId id="693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5B55E-0B86-4969-A068-45C83E8E7432}" v="33" dt="2024-01-18T13:25:0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04:59.122" v="219" actId="2696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04:59.122" v="219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CD55B55E-0B86-4969-A068-45C83E8E7432}"/>
    <pc:docChg chg="undo redo custSel addSld delSld modSld sldOrd">
      <pc:chgData name="Billy Lin" userId="05f35405-298c-473c-91f2-352ef9a130c9" providerId="ADAL" clId="{CD55B55E-0B86-4969-A068-45C83E8E7432}" dt="2024-01-18T14:08:28.333" v="895" actId="2696"/>
      <pc:docMkLst>
        <pc:docMk/>
      </pc:docMkLst>
      <pc:sldChg chg="modSp mod">
        <pc:chgData name="Billy Lin" userId="05f35405-298c-473c-91f2-352ef9a130c9" providerId="ADAL" clId="{CD55B55E-0B86-4969-A068-45C83E8E7432}" dt="2024-01-04T06:17:00.108" v="166" actId="20577"/>
        <pc:sldMkLst>
          <pc:docMk/>
          <pc:sldMk cId="1406103904" sldId="261"/>
        </pc:sldMkLst>
        <pc:spChg chg="mod">
          <ac:chgData name="Billy Lin" userId="05f35405-298c-473c-91f2-352ef9a130c9" providerId="ADAL" clId="{CD55B55E-0B86-4969-A068-45C83E8E7432}" dt="2024-01-04T06:17:00.108" v="166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Sp modSp mod">
        <pc:chgData name="Billy Lin" userId="05f35405-298c-473c-91f2-352ef9a130c9" providerId="ADAL" clId="{CD55B55E-0B86-4969-A068-45C83E8E7432}" dt="2024-01-04T14:34:31.129" v="796" actId="20577"/>
        <pc:sldMkLst>
          <pc:docMk/>
          <pc:sldMk cId="3821223882" sldId="263"/>
        </pc:sldMkLst>
        <pc:spChg chg="mod">
          <ac:chgData name="Billy Lin" userId="05f35405-298c-473c-91f2-352ef9a130c9" providerId="ADAL" clId="{CD55B55E-0B86-4969-A068-45C83E8E7432}" dt="2024-01-04T06:07:20.612" v="19" actId="20577"/>
          <ac:spMkLst>
            <pc:docMk/>
            <pc:sldMk cId="3821223882" sldId="263"/>
            <ac:spMk id="2" creationId="{56F1B890-DD2D-46F9-A853-3CB5A42A15D2}"/>
          </ac:spMkLst>
        </pc:spChg>
        <pc:spChg chg="mod">
          <ac:chgData name="Billy Lin" userId="05f35405-298c-473c-91f2-352ef9a130c9" providerId="ADAL" clId="{CD55B55E-0B86-4969-A068-45C83E8E7432}" dt="2024-01-04T14:34:31.129" v="796" actId="20577"/>
          <ac:spMkLst>
            <pc:docMk/>
            <pc:sldMk cId="3821223882" sldId="263"/>
            <ac:spMk id="3" creationId="{5D7B872D-07E4-4A80-BC19-1A6B48431473}"/>
          </ac:spMkLst>
        </pc:spChg>
        <pc:picChg chg="add mod modCrop">
          <ac:chgData name="Billy Lin" userId="05f35405-298c-473c-91f2-352ef9a130c9" providerId="ADAL" clId="{CD55B55E-0B86-4969-A068-45C83E8E7432}" dt="2024-01-04T14:32:33.230" v="779" actId="1076"/>
          <ac:picMkLst>
            <pc:docMk/>
            <pc:sldMk cId="3821223882" sldId="263"/>
            <ac:picMk id="6" creationId="{96911139-4B97-4A08-A383-FCA2BF7A4748}"/>
          </ac:picMkLst>
        </pc:picChg>
        <pc:picChg chg="add mod">
          <ac:chgData name="Billy Lin" userId="05f35405-298c-473c-91f2-352ef9a130c9" providerId="ADAL" clId="{CD55B55E-0B86-4969-A068-45C83E8E7432}" dt="2024-01-04T06:29:07.083" v="521" actId="1076"/>
          <ac:picMkLst>
            <pc:docMk/>
            <pc:sldMk cId="3821223882" sldId="263"/>
            <ac:picMk id="7" creationId="{A2882DCC-F56E-45E0-959B-C3B428E87216}"/>
          </ac:picMkLst>
        </pc:picChg>
      </pc:sldChg>
      <pc:sldChg chg="del">
        <pc:chgData name="Billy Lin" userId="05f35405-298c-473c-91f2-352ef9a130c9" providerId="ADAL" clId="{CD55B55E-0B86-4969-A068-45C83E8E7432}" dt="2024-01-04T06:28:42.247" v="519" actId="47"/>
        <pc:sldMkLst>
          <pc:docMk/>
          <pc:sldMk cId="3356108527" sldId="264"/>
        </pc:sldMkLst>
      </pc:sldChg>
      <pc:sldChg chg="new del">
        <pc:chgData name="Billy Lin" userId="05f35405-298c-473c-91f2-352ef9a130c9" providerId="ADAL" clId="{CD55B55E-0B86-4969-A068-45C83E8E7432}" dt="2024-01-04T06:09:34.004" v="75" actId="680"/>
        <pc:sldMkLst>
          <pc:docMk/>
          <pc:sldMk cId="691702372" sldId="265"/>
        </pc:sldMkLst>
      </pc:sldChg>
      <pc:sldChg chg="new del">
        <pc:chgData name="Billy Lin" userId="05f35405-298c-473c-91f2-352ef9a130c9" providerId="ADAL" clId="{CD55B55E-0B86-4969-A068-45C83E8E7432}" dt="2024-01-04T06:09:37.341" v="77" actId="680"/>
        <pc:sldMkLst>
          <pc:docMk/>
          <pc:sldMk cId="2644374977" sldId="265"/>
        </pc:sldMkLst>
      </pc:sldChg>
      <pc:sldChg chg="addSp delSp modSp add mod">
        <pc:chgData name="Billy Lin" userId="05f35405-298c-473c-91f2-352ef9a130c9" providerId="ADAL" clId="{CD55B55E-0B86-4969-A068-45C83E8E7432}" dt="2024-01-04T14:22:34.370" v="728" actId="14100"/>
        <pc:sldMkLst>
          <pc:docMk/>
          <pc:sldMk cId="3224072850" sldId="265"/>
        </pc:sldMkLst>
        <pc:spChg chg="mod">
          <ac:chgData name="Billy Lin" userId="05f35405-298c-473c-91f2-352ef9a130c9" providerId="ADAL" clId="{CD55B55E-0B86-4969-A068-45C83E8E7432}" dt="2024-01-04T06:11:05.103" v="79"/>
          <ac:spMkLst>
            <pc:docMk/>
            <pc:sldMk cId="3224072850" sldId="265"/>
            <ac:spMk id="2" creationId="{56F1B890-DD2D-46F9-A853-3CB5A42A15D2}"/>
          </ac:spMkLst>
        </pc:spChg>
        <pc:spChg chg="del">
          <ac:chgData name="Billy Lin" userId="05f35405-298c-473c-91f2-352ef9a130c9" providerId="ADAL" clId="{CD55B55E-0B86-4969-A068-45C83E8E7432}" dt="2024-01-04T06:11:07.243" v="80" actId="478"/>
          <ac:spMkLst>
            <pc:docMk/>
            <pc:sldMk cId="3224072850" sldId="265"/>
            <ac:spMk id="3" creationId="{5D7B872D-07E4-4A80-BC19-1A6B48431473}"/>
          </ac:spMkLst>
        </pc:spChg>
        <pc:spChg chg="add mod">
          <ac:chgData name="Billy Lin" userId="05f35405-298c-473c-91f2-352ef9a130c9" providerId="ADAL" clId="{CD55B55E-0B86-4969-A068-45C83E8E7432}" dt="2024-01-04T14:22:34.370" v="728" actId="14100"/>
          <ac:spMkLst>
            <pc:docMk/>
            <pc:sldMk cId="3224072850" sldId="265"/>
            <ac:spMk id="6" creationId="{CFBF5EB5-FC07-43D0-9F6E-37407CCF83E7}"/>
          </ac:spMkLst>
        </pc:spChg>
        <pc:spChg chg="add mod">
          <ac:chgData name="Billy Lin" userId="05f35405-298c-473c-91f2-352ef9a130c9" providerId="ADAL" clId="{CD55B55E-0B86-4969-A068-45C83E8E7432}" dt="2024-01-04T14:22:22.648" v="727" actId="1076"/>
          <ac:spMkLst>
            <pc:docMk/>
            <pc:sldMk cId="3224072850" sldId="265"/>
            <ac:spMk id="8" creationId="{7DB46A05-1570-4E6E-BACA-C69965574668}"/>
          </ac:spMkLst>
        </pc:spChg>
        <pc:spChg chg="add mod">
          <ac:chgData name="Billy Lin" userId="05f35405-298c-473c-91f2-352ef9a130c9" providerId="ADAL" clId="{CD55B55E-0B86-4969-A068-45C83E8E7432}" dt="2024-01-04T14:22:22.648" v="727" actId="1076"/>
          <ac:spMkLst>
            <pc:docMk/>
            <pc:sldMk cId="3224072850" sldId="265"/>
            <ac:spMk id="9" creationId="{57BF4833-C311-43DB-8CEC-F9F58A8BCD97}"/>
          </ac:spMkLst>
        </pc:spChg>
        <pc:spChg chg="add mod">
          <ac:chgData name="Billy Lin" userId="05f35405-298c-473c-91f2-352ef9a130c9" providerId="ADAL" clId="{CD55B55E-0B86-4969-A068-45C83E8E7432}" dt="2024-01-04T14:22:22.648" v="727" actId="1076"/>
          <ac:spMkLst>
            <pc:docMk/>
            <pc:sldMk cId="3224072850" sldId="265"/>
            <ac:spMk id="10" creationId="{44089BF0-3004-4172-AD86-EAC203BAB569}"/>
          </ac:spMkLst>
        </pc:spChg>
        <pc:spChg chg="add mod">
          <ac:chgData name="Billy Lin" userId="05f35405-298c-473c-91f2-352ef9a130c9" providerId="ADAL" clId="{CD55B55E-0B86-4969-A068-45C83E8E7432}" dt="2024-01-04T14:22:22.648" v="727" actId="1076"/>
          <ac:spMkLst>
            <pc:docMk/>
            <pc:sldMk cId="3224072850" sldId="265"/>
            <ac:spMk id="11" creationId="{30690EEA-F0B1-4E1C-9D47-EA406B7A4FD5}"/>
          </ac:spMkLst>
        </pc:spChg>
        <pc:picChg chg="add mod">
          <ac:chgData name="Billy Lin" userId="05f35405-298c-473c-91f2-352ef9a130c9" providerId="ADAL" clId="{CD55B55E-0B86-4969-A068-45C83E8E7432}" dt="2024-01-04T14:22:22.648" v="727" actId="1076"/>
          <ac:picMkLst>
            <pc:docMk/>
            <pc:sldMk cId="3224072850" sldId="265"/>
            <ac:picMk id="7" creationId="{5BE5A471-E9A1-4A55-B54D-A87BEC796A5C}"/>
          </ac:picMkLst>
        </pc:picChg>
      </pc:sldChg>
      <pc:sldChg chg="add del">
        <pc:chgData name="Billy Lin" userId="05f35405-298c-473c-91f2-352ef9a130c9" providerId="ADAL" clId="{CD55B55E-0B86-4969-A068-45C83E8E7432}" dt="2024-01-04T06:12:05.930" v="107" actId="47"/>
        <pc:sldMkLst>
          <pc:docMk/>
          <pc:sldMk cId="3429088263" sldId="266"/>
        </pc:sldMkLst>
      </pc:sldChg>
      <pc:sldChg chg="modSp add del mod">
        <pc:chgData name="Billy Lin" userId="05f35405-298c-473c-91f2-352ef9a130c9" providerId="ADAL" clId="{CD55B55E-0B86-4969-A068-45C83E8E7432}" dt="2024-01-04T13:48:59.415" v="579" actId="1076"/>
        <pc:sldMkLst>
          <pc:docMk/>
          <pc:sldMk cId="2637850429" sldId="6927"/>
        </pc:sldMkLst>
        <pc:spChg chg="mod">
          <ac:chgData name="Billy Lin" userId="05f35405-298c-473c-91f2-352ef9a130c9" providerId="ADAL" clId="{CD55B55E-0B86-4969-A068-45C83E8E7432}" dt="2024-01-04T06:11:57.961" v="106"/>
          <ac:spMkLst>
            <pc:docMk/>
            <pc:sldMk cId="2637850429" sldId="6927"/>
            <ac:spMk id="2" creationId="{01EAAF44-090E-4C80-B988-3F1C74CFB2AE}"/>
          </ac:spMkLst>
        </pc:spChg>
        <pc:spChg chg="mod">
          <ac:chgData name="Billy Lin" userId="05f35405-298c-473c-91f2-352ef9a130c9" providerId="ADAL" clId="{CD55B55E-0B86-4969-A068-45C83E8E7432}" dt="2024-01-04T13:48:56.360" v="578" actId="1076"/>
          <ac:spMkLst>
            <pc:docMk/>
            <pc:sldMk cId="2637850429" sldId="6927"/>
            <ac:spMk id="4" creationId="{25EFA548-FA1B-4A38-992A-F21BACDE95CA}"/>
          </ac:spMkLst>
        </pc:spChg>
        <pc:spChg chg="mod">
          <ac:chgData name="Billy Lin" userId="05f35405-298c-473c-91f2-352ef9a130c9" providerId="ADAL" clId="{CD55B55E-0B86-4969-A068-45C83E8E7432}" dt="2024-01-04T13:48:59.415" v="579" actId="1076"/>
          <ac:spMkLst>
            <pc:docMk/>
            <pc:sldMk cId="2637850429" sldId="6927"/>
            <ac:spMk id="5" creationId="{9C08ECAB-0D61-4E13-B46B-CFB7A79B95EC}"/>
          </ac:spMkLst>
        </pc:spChg>
        <pc:picChg chg="mod">
          <ac:chgData name="Billy Lin" userId="05f35405-298c-473c-91f2-352ef9a130c9" providerId="ADAL" clId="{CD55B55E-0B86-4969-A068-45C83E8E7432}" dt="2024-01-04T13:48:56.360" v="578" actId="1076"/>
          <ac:picMkLst>
            <pc:docMk/>
            <pc:sldMk cId="2637850429" sldId="6927"/>
            <ac:picMk id="7" creationId="{617E2C51-7EA6-446A-9B4B-E12C4E816E6A}"/>
          </ac:picMkLst>
        </pc:picChg>
      </pc:sldChg>
      <pc:sldChg chg="add del">
        <pc:chgData name="Billy Lin" userId="05f35405-298c-473c-91f2-352ef9a130c9" providerId="ADAL" clId="{CD55B55E-0B86-4969-A068-45C83E8E7432}" dt="2024-01-04T06:11:45.184" v="105"/>
        <pc:sldMkLst>
          <pc:docMk/>
          <pc:sldMk cId="2048762649" sldId="6928"/>
        </pc:sldMkLst>
      </pc:sldChg>
      <pc:sldChg chg="add del">
        <pc:chgData name="Billy Lin" userId="05f35405-298c-473c-91f2-352ef9a130c9" providerId="ADAL" clId="{CD55B55E-0B86-4969-A068-45C83E8E7432}" dt="2024-01-04T06:11:45.184" v="105"/>
        <pc:sldMkLst>
          <pc:docMk/>
          <pc:sldMk cId="273104117" sldId="6929"/>
        </pc:sldMkLst>
      </pc:sldChg>
      <pc:sldChg chg="add del">
        <pc:chgData name="Billy Lin" userId="05f35405-298c-473c-91f2-352ef9a130c9" providerId="ADAL" clId="{CD55B55E-0B86-4969-A068-45C83E8E7432}" dt="2024-01-04T06:11:45.184" v="105"/>
        <pc:sldMkLst>
          <pc:docMk/>
          <pc:sldMk cId="3740893682" sldId="6932"/>
        </pc:sldMkLst>
      </pc:sldChg>
      <pc:sldChg chg="addSp modSp new mod modNotesTx">
        <pc:chgData name="Billy Lin" userId="05f35405-298c-473c-91f2-352ef9a130c9" providerId="ADAL" clId="{CD55B55E-0B86-4969-A068-45C83E8E7432}" dt="2024-01-04T14:35:25.810" v="798" actId="20577"/>
        <pc:sldMkLst>
          <pc:docMk/>
          <pc:sldMk cId="3971587595" sldId="6933"/>
        </pc:sldMkLst>
        <pc:spChg chg="mod">
          <ac:chgData name="Billy Lin" userId="05f35405-298c-473c-91f2-352ef9a130c9" providerId="ADAL" clId="{CD55B55E-0B86-4969-A068-45C83E8E7432}" dt="2024-01-04T06:17:18.684" v="185" actId="20577"/>
          <ac:spMkLst>
            <pc:docMk/>
            <pc:sldMk cId="3971587595" sldId="6933"/>
            <ac:spMk id="2" creationId="{46D659E6-39E0-418C-95A3-6CC9CC14C0E8}"/>
          </ac:spMkLst>
        </pc:spChg>
        <pc:spChg chg="mod">
          <ac:chgData name="Billy Lin" userId="05f35405-298c-473c-91f2-352ef9a130c9" providerId="ADAL" clId="{CD55B55E-0B86-4969-A068-45C83E8E7432}" dt="2024-01-04T14:35:08.478" v="797" actId="20577"/>
          <ac:spMkLst>
            <pc:docMk/>
            <pc:sldMk cId="3971587595" sldId="6933"/>
            <ac:spMk id="4" creationId="{70E210BC-F34B-4E6C-98AA-1A8A1AD58FC6}"/>
          </ac:spMkLst>
        </pc:spChg>
        <pc:spChg chg="add mod">
          <ac:chgData name="Billy Lin" userId="05f35405-298c-473c-91f2-352ef9a130c9" providerId="ADAL" clId="{CD55B55E-0B86-4969-A068-45C83E8E7432}" dt="2024-01-04T14:35:25.810" v="798" actId="20577"/>
          <ac:spMkLst>
            <pc:docMk/>
            <pc:sldMk cId="3971587595" sldId="6933"/>
            <ac:spMk id="5" creationId="{E1397F8C-51E7-412C-AAC5-0BE602A152B1}"/>
          </ac:spMkLst>
        </pc:spChg>
        <pc:spChg chg="add mod">
          <ac:chgData name="Billy Lin" userId="05f35405-298c-473c-91f2-352ef9a130c9" providerId="ADAL" clId="{CD55B55E-0B86-4969-A068-45C83E8E7432}" dt="2024-01-04T06:31:34.871" v="576" actId="14100"/>
          <ac:spMkLst>
            <pc:docMk/>
            <pc:sldMk cId="3971587595" sldId="6933"/>
            <ac:spMk id="9" creationId="{11A0ECC5-2D28-4635-80E7-6C104977A8C8}"/>
          </ac:spMkLst>
        </pc:spChg>
        <pc:cxnChg chg="add mod">
          <ac:chgData name="Billy Lin" userId="05f35405-298c-473c-91f2-352ef9a130c9" providerId="ADAL" clId="{CD55B55E-0B86-4969-A068-45C83E8E7432}" dt="2024-01-04T06:31:37.675" v="577" actId="14100"/>
          <ac:cxnSpMkLst>
            <pc:docMk/>
            <pc:sldMk cId="3971587595" sldId="6933"/>
            <ac:cxnSpMk id="6" creationId="{55142F85-2A0A-4B8A-8B4B-E792EFDFED94}"/>
          </ac:cxnSpMkLst>
        </pc:cxnChg>
      </pc:sldChg>
      <pc:sldChg chg="modSp add del mod">
        <pc:chgData name="Billy Lin" userId="05f35405-298c-473c-91f2-352ef9a130c9" providerId="ADAL" clId="{CD55B55E-0B86-4969-A068-45C83E8E7432}" dt="2024-01-04T06:25:17.300" v="357" actId="47"/>
        <pc:sldMkLst>
          <pc:docMk/>
          <pc:sldMk cId="3606433931" sldId="6934"/>
        </pc:sldMkLst>
        <pc:spChg chg="mod">
          <ac:chgData name="Billy Lin" userId="05f35405-298c-473c-91f2-352ef9a130c9" providerId="ADAL" clId="{CD55B55E-0B86-4969-A068-45C83E8E7432}" dt="2024-01-04T06:17:29.307" v="194" actId="20577"/>
          <ac:spMkLst>
            <pc:docMk/>
            <pc:sldMk cId="3606433931" sldId="6934"/>
            <ac:spMk id="2" creationId="{46D659E6-39E0-418C-95A3-6CC9CC14C0E8}"/>
          </ac:spMkLst>
        </pc:spChg>
      </pc:sldChg>
      <pc:sldChg chg="addSp delSp modSp add del mod ord">
        <pc:chgData name="Billy Lin" userId="05f35405-298c-473c-91f2-352ef9a130c9" providerId="ADAL" clId="{CD55B55E-0B86-4969-A068-45C83E8E7432}" dt="2024-01-18T14:08:28.333" v="895" actId="2696"/>
        <pc:sldMkLst>
          <pc:docMk/>
          <pc:sldMk cId="3837870676" sldId="6934"/>
        </pc:sldMkLst>
        <pc:spChg chg="mod">
          <ac:chgData name="Billy Lin" userId="05f35405-298c-473c-91f2-352ef9a130c9" providerId="ADAL" clId="{CD55B55E-0B86-4969-A068-45C83E8E7432}" dt="2024-01-18T13:23:34.643" v="820" actId="20577"/>
          <ac:spMkLst>
            <pc:docMk/>
            <pc:sldMk cId="3837870676" sldId="6934"/>
            <ac:spMk id="3" creationId="{5D7B872D-07E4-4A80-BC19-1A6B48431473}"/>
          </ac:spMkLst>
        </pc:spChg>
        <pc:spChg chg="add mod">
          <ac:chgData name="Billy Lin" userId="05f35405-298c-473c-91f2-352ef9a130c9" providerId="ADAL" clId="{CD55B55E-0B86-4969-A068-45C83E8E7432}" dt="2024-01-18T13:37:38.450" v="894" actId="14100"/>
          <ac:spMkLst>
            <pc:docMk/>
            <pc:sldMk cId="3837870676" sldId="6934"/>
            <ac:spMk id="5" creationId="{28B468AC-63A7-3DC7-8A63-703CA2DB7BF9}"/>
          </ac:spMkLst>
        </pc:spChg>
        <pc:spChg chg="add mod">
          <ac:chgData name="Billy Lin" userId="05f35405-298c-473c-91f2-352ef9a130c9" providerId="ADAL" clId="{CD55B55E-0B86-4969-A068-45C83E8E7432}" dt="2024-01-18T13:23:47.205" v="836" actId="1076"/>
          <ac:spMkLst>
            <pc:docMk/>
            <pc:sldMk cId="3837870676" sldId="6934"/>
            <ac:spMk id="6" creationId="{B5695EE2-999B-3D68-F2B4-A70003D2C6AB}"/>
          </ac:spMkLst>
        </pc:spChg>
        <pc:spChg chg="add mod">
          <ac:chgData name="Billy Lin" userId="05f35405-298c-473c-91f2-352ef9a130c9" providerId="ADAL" clId="{CD55B55E-0B86-4969-A068-45C83E8E7432}" dt="2024-01-18T13:23:49.118" v="837" actId="1076"/>
          <ac:spMkLst>
            <pc:docMk/>
            <pc:sldMk cId="3837870676" sldId="6934"/>
            <ac:spMk id="7" creationId="{6CF7EE87-8AA9-E7BD-2AB5-C866FE179818}"/>
          </ac:spMkLst>
        </pc:spChg>
        <pc:spChg chg="add mod">
          <ac:chgData name="Billy Lin" userId="05f35405-298c-473c-91f2-352ef9a130c9" providerId="ADAL" clId="{CD55B55E-0B86-4969-A068-45C83E8E7432}" dt="2024-01-18T13:26:26.432" v="892" actId="1076"/>
          <ac:spMkLst>
            <pc:docMk/>
            <pc:sldMk cId="3837870676" sldId="6934"/>
            <ac:spMk id="8" creationId="{C2F0E697-6C67-435E-0144-E8430EA8E6CB}"/>
          </ac:spMkLst>
        </pc:spChg>
        <pc:spChg chg="add mod">
          <ac:chgData name="Billy Lin" userId="05f35405-298c-473c-91f2-352ef9a130c9" providerId="ADAL" clId="{CD55B55E-0B86-4969-A068-45C83E8E7432}" dt="2024-01-18T13:24:41.961" v="856" actId="1076"/>
          <ac:spMkLst>
            <pc:docMk/>
            <pc:sldMk cId="3837870676" sldId="6934"/>
            <ac:spMk id="9" creationId="{4F3BD971-257F-5085-2D74-E6DDCDFFBD6B}"/>
          </ac:spMkLst>
        </pc:spChg>
        <pc:spChg chg="add mod">
          <ac:chgData name="Billy Lin" userId="05f35405-298c-473c-91f2-352ef9a130c9" providerId="ADAL" clId="{CD55B55E-0B86-4969-A068-45C83E8E7432}" dt="2024-01-18T13:24:40.844" v="855" actId="1076"/>
          <ac:spMkLst>
            <pc:docMk/>
            <pc:sldMk cId="3837870676" sldId="6934"/>
            <ac:spMk id="10" creationId="{E63C5361-0E3D-BBD5-6EED-9C84A52C16C5}"/>
          </ac:spMkLst>
        </pc:spChg>
        <pc:spChg chg="add mod">
          <ac:chgData name="Billy Lin" userId="05f35405-298c-473c-91f2-352ef9a130c9" providerId="ADAL" clId="{CD55B55E-0B86-4969-A068-45C83E8E7432}" dt="2024-01-18T13:24:47.798" v="857" actId="571"/>
          <ac:spMkLst>
            <pc:docMk/>
            <pc:sldMk cId="3837870676" sldId="6934"/>
            <ac:spMk id="11" creationId="{FBBADF70-834E-4B1D-4D48-863CFB71765B}"/>
          </ac:spMkLst>
        </pc:spChg>
        <pc:spChg chg="add mod">
          <ac:chgData name="Billy Lin" userId="05f35405-298c-473c-91f2-352ef9a130c9" providerId="ADAL" clId="{CD55B55E-0B86-4969-A068-45C83E8E7432}" dt="2024-01-18T13:24:47.798" v="857" actId="571"/>
          <ac:spMkLst>
            <pc:docMk/>
            <pc:sldMk cId="3837870676" sldId="6934"/>
            <ac:spMk id="12" creationId="{229156AC-CE57-8CDD-8247-D503C215B35C}"/>
          </ac:spMkLst>
        </pc:spChg>
        <pc:spChg chg="add mod">
          <ac:chgData name="Billy Lin" userId="05f35405-298c-473c-91f2-352ef9a130c9" providerId="ADAL" clId="{CD55B55E-0B86-4969-A068-45C83E8E7432}" dt="2024-01-18T13:25:13.713" v="887" actId="1076"/>
          <ac:spMkLst>
            <pc:docMk/>
            <pc:sldMk cId="3837870676" sldId="6934"/>
            <ac:spMk id="13" creationId="{A6B3B7FE-18C2-F8FC-66DF-6778F7C8D06C}"/>
          </ac:spMkLst>
        </pc:spChg>
        <pc:spChg chg="add mod">
          <ac:chgData name="Billy Lin" userId="05f35405-298c-473c-91f2-352ef9a130c9" providerId="ADAL" clId="{CD55B55E-0B86-4969-A068-45C83E8E7432}" dt="2024-01-18T13:25:05.483" v="880" actId="1076"/>
          <ac:spMkLst>
            <pc:docMk/>
            <pc:sldMk cId="3837870676" sldId="6934"/>
            <ac:spMk id="14" creationId="{A250B198-5BA7-D5B6-F1A9-324E111F2E82}"/>
          </ac:spMkLst>
        </pc:spChg>
        <pc:spChg chg="add mod">
          <ac:chgData name="Billy Lin" userId="05f35405-298c-473c-91f2-352ef9a130c9" providerId="ADAL" clId="{CD55B55E-0B86-4969-A068-45C83E8E7432}" dt="2024-01-18T13:25:08.867" v="883" actId="20577"/>
          <ac:spMkLst>
            <pc:docMk/>
            <pc:sldMk cId="3837870676" sldId="6934"/>
            <ac:spMk id="15" creationId="{B5CFC22A-97DA-F258-CA82-872CB3AFE96A}"/>
          </ac:spMkLst>
        </pc:spChg>
        <pc:spChg chg="add mod">
          <ac:chgData name="Billy Lin" userId="05f35405-298c-473c-91f2-352ef9a130c9" providerId="ADAL" clId="{CD55B55E-0B86-4969-A068-45C83E8E7432}" dt="2024-01-18T13:25:12.830" v="886" actId="1076"/>
          <ac:spMkLst>
            <pc:docMk/>
            <pc:sldMk cId="3837870676" sldId="6934"/>
            <ac:spMk id="16" creationId="{0B1C4FEB-0F8A-DF34-06D5-22CC12EC2C1A}"/>
          </ac:spMkLst>
        </pc:spChg>
        <pc:cxnChg chg="add del mod">
          <ac:chgData name="Billy Lin" userId="05f35405-298c-473c-91f2-352ef9a130c9" providerId="ADAL" clId="{CD55B55E-0B86-4969-A068-45C83E8E7432}" dt="2024-01-18T13:25:25.985" v="891" actId="478"/>
          <ac:cxnSpMkLst>
            <pc:docMk/>
            <pc:sldMk cId="3837870676" sldId="6934"/>
            <ac:cxnSpMk id="18" creationId="{811DDF77-7E7C-294D-B176-7CB8CBA481E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6C374-4DCE-4BD3-BC0D-878C264DA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7991-4357-FB42-AE27-28DAE44DDA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6C374-4DCE-4BD3-BC0D-878C264DA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83F7-C031-49FA-9A7C-29CB9317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36C6-CBEE-45F0-A65E-F8704F54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38FD-674C-4FBF-ABBF-118E5406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3787-528F-4E6E-BE2F-F273D01F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3DCB-D71D-44D1-84C6-2E63D0AAEAB6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9AAE3-C13A-4D57-B08E-5400AF6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BD1D-B946-407E-B9A3-0D47570B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0A4-60F9-4B4B-A378-19CECF32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8816-B8A4-4EC9-9972-607180EF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9EF52-2139-462D-A814-59DBD7BE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E33C1-648E-401E-8822-AD6B1E94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70564-35D3-4BDA-994D-00C778E5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971C1-844C-42C3-AB0A-D8B11323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A2D4-5751-4ED3-947F-B49B3C91027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49DB-A6C5-44E0-BF68-5F71AA77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26642-A9F7-447D-BA43-37751803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BC84-38F7-494A-BB49-A2F3D280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8B5D3-33A8-499D-8E4A-23734FBF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4896-F903-49BC-B79B-04A7313480B9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A7469-8378-46EC-A11E-CF5A1815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720B-6F25-462B-A3C3-47C62AD7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vy 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3118-ABF9-4BD2-9A31-197F242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365125"/>
            <a:ext cx="11310257" cy="43084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CA9FA-08E0-5E48-A52C-09623E7AA4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314" y="795974"/>
            <a:ext cx="11310712" cy="565150"/>
          </a:xfrm>
        </p:spPr>
        <p:txBody>
          <a:bodyPr lIns="45720"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Subhead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8622F-FFFB-4753-BBB2-156957187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591056"/>
            <a:ext cx="5649687" cy="4688363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20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600" dirty="0"/>
            </a:lvl2pPr>
            <a:lvl3pPr>
              <a:spcBef>
                <a:spcPts val="300"/>
              </a:spcBef>
              <a:spcAft>
                <a:spcPts val="500"/>
              </a:spcAft>
              <a:defRPr lang="en-US" sz="1200" dirty="0"/>
            </a:lvl3pPr>
          </a:lstStyle>
          <a:p>
            <a:pPr lvl="0">
              <a:spcAft>
                <a:spcPts val="3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3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3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300"/>
              </a:spcAft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34542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c-world.com/verilog/first1.html" TargetMode="External"/><Relationship Id="rId2" Type="http://schemas.openxmlformats.org/officeDocument/2006/relationships/hyperlink" Target="https://edaplaygroun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hMG0dRVjAMk&amp;list=PLYdInKVfi0KYAH0ZfakBOGPQ8kTNj8g_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F5EB5-FC07-43D0-9F6E-37407CCF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440258" cy="2601884"/>
          </a:xfrm>
        </p:spPr>
        <p:txBody>
          <a:bodyPr>
            <a:normAutofit/>
          </a:bodyPr>
          <a:lstStyle/>
          <a:p>
            <a:r>
              <a:rPr lang="en-US" dirty="0" err="1"/>
              <a:t>hdl</a:t>
            </a:r>
            <a:r>
              <a:rPr lang="en-US" dirty="0"/>
              <a:t>, hardware description language </a:t>
            </a:r>
          </a:p>
          <a:p>
            <a:pPr lvl="1"/>
            <a:r>
              <a:rPr lang="en-US" dirty="0"/>
              <a:t>Verilog used in -&gt; (mainstream)</a:t>
            </a:r>
          </a:p>
          <a:p>
            <a:pPr lvl="1"/>
            <a:r>
              <a:rPr lang="en-US" dirty="0"/>
              <a:t>VHDL (optional) </a:t>
            </a:r>
          </a:p>
          <a:p>
            <a:pPr lvl="1"/>
            <a:r>
              <a:rPr lang="en-US" dirty="0"/>
              <a:t>system C (optional)</a:t>
            </a:r>
          </a:p>
          <a:p>
            <a:endParaRPr lang="en-US" dirty="0"/>
          </a:p>
          <a:p>
            <a:r>
              <a:rPr lang="zh-TW" altLang="en-US" dirty="0"/>
              <a:t>前段</a:t>
            </a:r>
            <a:endParaRPr lang="en-US" altLang="zh-TW" dirty="0"/>
          </a:p>
          <a:p>
            <a:pPr lvl="1"/>
            <a:r>
              <a:rPr lang="en-US" altLang="zh-TW" dirty="0"/>
              <a:t>frontend</a:t>
            </a:r>
          </a:p>
          <a:p>
            <a:r>
              <a:rPr lang="zh-TW" altLang="en-US" dirty="0"/>
              <a:t>後段</a:t>
            </a:r>
            <a:endParaRPr lang="en-US" altLang="zh-TW" dirty="0"/>
          </a:p>
          <a:p>
            <a:pPr lvl="1"/>
            <a:r>
              <a:rPr lang="en-US" dirty="0"/>
              <a:t>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5A471-E9A1-4A55-B54D-A87BEC7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08" y="795974"/>
            <a:ext cx="6331674" cy="578815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DB46A05-1570-4E6E-BACA-C69965574668}"/>
              </a:ext>
            </a:extLst>
          </p:cNvPr>
          <p:cNvSpPr/>
          <p:nvPr/>
        </p:nvSpPr>
        <p:spPr>
          <a:xfrm flipV="1">
            <a:off x="4723173" y="2287754"/>
            <a:ext cx="1148393" cy="272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F4833-C311-43DB-8CEC-F9F58A8BCD97}"/>
              </a:ext>
            </a:extLst>
          </p:cNvPr>
          <p:cNvSpPr/>
          <p:nvPr/>
        </p:nvSpPr>
        <p:spPr>
          <a:xfrm flipV="1">
            <a:off x="7840716" y="1929384"/>
            <a:ext cx="1980498" cy="1600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89BF0-3004-4172-AD86-EAC203BAB569}"/>
              </a:ext>
            </a:extLst>
          </p:cNvPr>
          <p:cNvSpPr/>
          <p:nvPr/>
        </p:nvSpPr>
        <p:spPr>
          <a:xfrm flipV="1">
            <a:off x="9258019" y="2287754"/>
            <a:ext cx="1980498" cy="12418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90EEA-F0B1-4E1C-9D47-EA406B7A4FD5}"/>
              </a:ext>
            </a:extLst>
          </p:cNvPr>
          <p:cNvSpPr/>
          <p:nvPr/>
        </p:nvSpPr>
        <p:spPr>
          <a:xfrm flipV="1">
            <a:off x="4723173" y="3156434"/>
            <a:ext cx="1148393" cy="272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F44-090E-4C80-B988-3F1C74CF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22FB-0ACC-411D-BB44-EFA09697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FA548-FA1B-4A38-992A-F21BACDE95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1633" y="1591056"/>
            <a:ext cx="5649687" cy="1728215"/>
          </a:xfrm>
        </p:spPr>
        <p:txBody>
          <a:bodyPr/>
          <a:lstStyle/>
          <a:p>
            <a:r>
              <a:rPr lang="en-US" dirty="0"/>
              <a:t>Verilog, IEEE1364</a:t>
            </a:r>
          </a:p>
          <a:p>
            <a:pPr lvl="1"/>
            <a:r>
              <a:rPr lang="en-US" dirty="0"/>
              <a:t>.v</a:t>
            </a:r>
          </a:p>
          <a:p>
            <a:r>
              <a:rPr lang="en-US" dirty="0" err="1"/>
              <a:t>Systemverilog</a:t>
            </a:r>
            <a:r>
              <a:rPr lang="en-US" dirty="0"/>
              <a:t>, IEEE1800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sv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08ECAB-0D61-4E13-B46B-CFB7A79B95EC}"/>
              </a:ext>
            </a:extLst>
          </p:cNvPr>
          <p:cNvSpPr txBox="1">
            <a:spLocks/>
          </p:cNvSpPr>
          <p:nvPr/>
        </p:nvSpPr>
        <p:spPr>
          <a:xfrm>
            <a:off x="1545988" y="5504688"/>
            <a:ext cx="9100023" cy="7223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ref</a:t>
            </a:r>
          </a:p>
          <a:p>
            <a:pPr lvl="1"/>
            <a:r>
              <a:rPr lang="en-US" sz="1000" dirty="0" err="1"/>
              <a:t>DVCon</a:t>
            </a:r>
            <a:r>
              <a:rPr lang="en-US" sz="1000" dirty="0"/>
              <a:t> 2021: A personal perspective on the history of </a:t>
            </a:r>
            <a:r>
              <a:rPr lang="en-US" sz="1000" dirty="0" err="1"/>
              <a:t>SystemVerilog</a:t>
            </a:r>
            <a:endParaRPr lang="en-US" sz="1000" dirty="0"/>
          </a:p>
          <a:p>
            <a:pPr lvl="1"/>
            <a:r>
              <a:rPr lang="en-US" sz="1000" dirty="0"/>
              <a:t>https://www.youtube.com/watch?v=NFE9-o11aec</a:t>
            </a:r>
          </a:p>
        </p:txBody>
      </p:sp>
      <p:pic>
        <p:nvPicPr>
          <p:cNvPr id="7" name="Picture 6" descr="A black and white line drawing of a person wearing a superhero garment&#10;&#10;Description automatically generated">
            <a:extLst>
              <a:ext uri="{FF2B5EF4-FFF2-40B4-BE49-F238E27FC236}">
                <a16:creationId xmlns:a16="http://schemas.microsoft.com/office/drawing/2014/main" id="{617E2C51-7EA6-446A-9B4B-E12C4E816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65"/>
          <a:stretch/>
        </p:blipFill>
        <p:spPr>
          <a:xfrm>
            <a:off x="5118512" y="2454559"/>
            <a:ext cx="2260059" cy="21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5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F44-090E-4C80-B988-3F1C74CF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22FB-0ACC-411D-BB44-EFA09697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4B92E-AADC-472D-AC18-F0462203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4" y="1423381"/>
            <a:ext cx="8128231" cy="4729152"/>
          </a:xfrm>
          <a:prstGeom prst="rect">
            <a:avLst/>
          </a:prstGeom>
        </p:spPr>
      </p:pic>
      <p:pic>
        <p:nvPicPr>
          <p:cNvPr id="12" name="Content Placeholder 11" descr="A set of black icons&#10;&#10;Description automatically generated">
            <a:extLst>
              <a:ext uri="{FF2B5EF4-FFF2-40B4-BE49-F238E27FC236}">
                <a16:creationId xmlns:a16="http://schemas.microsoft.com/office/drawing/2014/main" id="{A8A69466-D590-4407-9A4D-3393DC1BFC5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4"/>
          <a:srcRect l="2283" t="18517" r="78530" b="54146"/>
          <a:stretch/>
        </p:blipFill>
        <p:spPr>
          <a:xfrm>
            <a:off x="9581745" y="2792691"/>
            <a:ext cx="1084084" cy="1272618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9645002-22F8-4154-8CFC-D9F767065813}"/>
              </a:ext>
            </a:extLst>
          </p:cNvPr>
          <p:cNvSpPr txBox="1">
            <a:spLocks/>
          </p:cNvSpPr>
          <p:nvPr/>
        </p:nvSpPr>
        <p:spPr>
          <a:xfrm>
            <a:off x="521727" y="3081501"/>
            <a:ext cx="5649687" cy="172821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 war winner: </a:t>
            </a:r>
            <a:r>
              <a:rPr lang="en-US" dirty="0" err="1"/>
              <a:t>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F44-090E-4C80-B988-3F1C74CF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22FB-0ACC-411D-BB44-EFA09697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4C20E-8513-4547-9D2A-E11DCA0E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94" y="1124711"/>
            <a:ext cx="8772504" cy="53670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3A4CED5-90E9-475A-8D3D-87A336A75B8C}"/>
              </a:ext>
            </a:extLst>
          </p:cNvPr>
          <p:cNvSpPr/>
          <p:nvPr/>
        </p:nvSpPr>
        <p:spPr>
          <a:xfrm flipV="1">
            <a:off x="9411981" y="5030955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FA548-FA1B-4A38-992A-F21BACDE95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3473" y="2862072"/>
            <a:ext cx="5341839" cy="3417347"/>
          </a:xfrm>
        </p:spPr>
        <p:txBody>
          <a:bodyPr/>
          <a:lstStyle/>
          <a:p>
            <a:r>
              <a:rPr lang="en-US" dirty="0"/>
              <a:t>50 years of </a:t>
            </a:r>
            <a:r>
              <a:rPr lang="en-US" dirty="0" err="1"/>
              <a:t>hdl</a:t>
            </a:r>
            <a:r>
              <a:rPr lang="en-US" dirty="0"/>
              <a:t> development</a:t>
            </a:r>
            <a:r>
              <a:rPr lang="zh-TW" altLang="en-US" dirty="0"/>
              <a:t> </a:t>
            </a:r>
            <a:r>
              <a:rPr lang="en-US" altLang="zh-TW" dirty="0"/>
              <a:t>until now 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7BA10-557F-452D-A5FC-8F43084B471D}"/>
              </a:ext>
            </a:extLst>
          </p:cNvPr>
          <p:cNvSpPr/>
          <p:nvPr/>
        </p:nvSpPr>
        <p:spPr>
          <a:xfrm flipV="1">
            <a:off x="7570989" y="2503122"/>
            <a:ext cx="512064" cy="240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F44-090E-4C80-B988-3F1C74CF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22FB-0ACC-411D-BB44-EFA09697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DDF03-3AD4-4D04-8A00-84255E50F0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591057"/>
            <a:ext cx="5649687" cy="2542032"/>
          </a:xfrm>
        </p:spPr>
        <p:txBody>
          <a:bodyPr/>
          <a:lstStyle/>
          <a:p>
            <a:r>
              <a:rPr lang="en-US" dirty="0"/>
              <a:t>From netlist to readable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19F329-DB41-4550-8D6B-45C9125C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2243106"/>
            <a:ext cx="5499277" cy="4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59E6-39E0-418C-95A3-6CC9CC14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5633-2626-4DC2-A7F5-00188FE775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10BC-F34B-4E6C-98AA-1A8A1AD58F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591056"/>
            <a:ext cx="5649687" cy="2625837"/>
          </a:xfrm>
        </p:spPr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 err="1"/>
              <a:t>systemverilog</a:t>
            </a:r>
            <a:r>
              <a:rPr lang="en-US" dirty="0"/>
              <a:t> design (16 times)</a:t>
            </a:r>
          </a:p>
          <a:p>
            <a:pPr lvl="1"/>
            <a:r>
              <a:rPr lang="en-US" dirty="0" err="1"/>
              <a:t>systemverilog</a:t>
            </a:r>
            <a:r>
              <a:rPr lang="en-US" dirty="0"/>
              <a:t> verification</a:t>
            </a:r>
          </a:p>
          <a:p>
            <a:pPr lvl="2"/>
            <a:r>
              <a:rPr lang="en-US" dirty="0"/>
              <a:t>assertion </a:t>
            </a:r>
            <a:r>
              <a:rPr lang="en-US" dirty="0" err="1"/>
              <a:t>sva</a:t>
            </a:r>
            <a:r>
              <a:rPr lang="en-US" dirty="0"/>
              <a:t>  (4 times)</a:t>
            </a:r>
          </a:p>
          <a:p>
            <a:pPr lvl="2"/>
            <a:r>
              <a:rPr lang="en-US" dirty="0"/>
              <a:t>coverage (2 times)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skip</a:t>
            </a:r>
          </a:p>
          <a:p>
            <a:pPr lvl="2"/>
            <a:r>
              <a:rPr lang="en-US" dirty="0">
                <a:latin typeface="Google Sans"/>
              </a:rPr>
              <a:t>u</a:t>
            </a:r>
            <a:r>
              <a:rPr lang="en-US" b="0" i="0" dirty="0">
                <a:effectLst/>
                <a:latin typeface="Google Sans"/>
              </a:rPr>
              <a:t>niversal verification methodology, </a:t>
            </a:r>
            <a:r>
              <a:rPr lang="en-US" dirty="0" err="1">
                <a:solidFill>
                  <a:srgbClr val="FF0000"/>
                </a:solidFill>
              </a:rPr>
              <a:t>uvm</a:t>
            </a:r>
            <a:r>
              <a:rPr lang="en-US" dirty="0"/>
              <a:t> (10 times)</a:t>
            </a:r>
          </a:p>
          <a:p>
            <a:pPr lvl="1"/>
            <a:r>
              <a:rPr lang="en-US" dirty="0"/>
              <a:t>low power</a:t>
            </a:r>
          </a:p>
          <a:p>
            <a:pPr lvl="2"/>
            <a:r>
              <a:rPr lang="en-US" dirty="0" err="1"/>
              <a:t>upf</a:t>
            </a:r>
            <a:r>
              <a:rPr lang="en-US" dirty="0"/>
              <a:t> (8 times)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397F8C-51E7-412C-AAC5-0BE602A152B1}"/>
              </a:ext>
            </a:extLst>
          </p:cNvPr>
          <p:cNvSpPr txBox="1">
            <a:spLocks/>
          </p:cNvSpPr>
          <p:nvPr/>
        </p:nvSpPr>
        <p:spPr>
          <a:xfrm>
            <a:off x="446313" y="4560385"/>
            <a:ext cx="5649687" cy="183794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frequency</a:t>
            </a:r>
            <a:endParaRPr lang="en-US" dirty="0"/>
          </a:p>
          <a:p>
            <a:pPr lvl="1"/>
            <a:r>
              <a:rPr lang="en-US" dirty="0"/>
              <a:t>every Thursday 21:00 ~ 22:00</a:t>
            </a:r>
          </a:p>
          <a:p>
            <a:r>
              <a:rPr lang="en-US" dirty="0"/>
              <a:t>fee</a:t>
            </a:r>
          </a:p>
          <a:p>
            <a:pPr lvl="1"/>
            <a:r>
              <a:rPr lang="en-US" dirty="0"/>
              <a:t>600NTD / </a:t>
            </a:r>
            <a:r>
              <a:rPr lang="en-US" dirty="0" err="1"/>
              <a:t>hr</a:t>
            </a:r>
            <a:r>
              <a:rPr lang="en-US" dirty="0"/>
              <a:t> by </a:t>
            </a:r>
            <a:r>
              <a:rPr lang="en-US" dirty="0" err="1"/>
              <a:t>linepay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142F85-2A0A-4B8A-8B4B-E792EFDFED94}"/>
              </a:ext>
            </a:extLst>
          </p:cNvPr>
          <p:cNvCxnSpPr>
            <a:cxnSpLocks/>
          </p:cNvCxnSpPr>
          <p:nvPr/>
        </p:nvCxnSpPr>
        <p:spPr>
          <a:xfrm>
            <a:off x="5191741" y="1950022"/>
            <a:ext cx="0" cy="2084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1A0ECC5-2D28-4635-80E7-6C104977A8C8}"/>
              </a:ext>
            </a:extLst>
          </p:cNvPr>
          <p:cNvSpPr txBox="1">
            <a:spLocks/>
          </p:cNvSpPr>
          <p:nvPr/>
        </p:nvSpPr>
        <p:spPr>
          <a:xfrm>
            <a:off x="5234716" y="2510029"/>
            <a:ext cx="1637423" cy="565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40 times</a:t>
            </a:r>
          </a:p>
        </p:txBody>
      </p:sp>
    </p:spTree>
    <p:extLst>
      <p:ext uri="{BB962C8B-B14F-4D97-AF65-F5344CB8AC3E}">
        <p14:creationId xmlns:p14="http://schemas.microsoft.com/office/powerpoint/2010/main" val="397158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10763596" cy="2904288"/>
          </a:xfrm>
        </p:spPr>
        <p:txBody>
          <a:bodyPr/>
          <a:lstStyle/>
          <a:p>
            <a:r>
              <a:rPr lang="en-US" dirty="0"/>
              <a:t>Simulator </a:t>
            </a:r>
            <a:r>
              <a:rPr lang="zh-TW" altLang="en-US" dirty="0"/>
              <a:t>模擬器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https://edaplayground.com/</a:t>
            </a:r>
            <a:endParaRPr lang="en-US" dirty="0"/>
          </a:p>
          <a:p>
            <a:pPr lvl="1"/>
            <a:r>
              <a:rPr lang="en-US" dirty="0"/>
              <a:t>Need institute account to verify</a:t>
            </a:r>
          </a:p>
          <a:p>
            <a:r>
              <a:rPr lang="en-US" dirty="0"/>
              <a:t>Verilog</a:t>
            </a:r>
            <a:r>
              <a:rPr lang="zh-TW" altLang="en-US" dirty="0"/>
              <a:t> </a:t>
            </a:r>
            <a:r>
              <a:rPr lang="en-US" altLang="zh-TW" dirty="0"/>
              <a:t>.v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https://www.asic-world.com/verilog/first1.html</a:t>
            </a:r>
            <a:endParaRPr lang="en-US" dirty="0"/>
          </a:p>
          <a:p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sv</a:t>
            </a:r>
            <a:endParaRPr lang="en-US" b="1" dirty="0"/>
          </a:p>
          <a:p>
            <a:pPr lvl="1"/>
            <a:r>
              <a:rPr lang="en-US" dirty="0"/>
              <a:t>https://www.youtube.com/watch?v=y_hEbgWWuQs&amp;list=PLF4DeZAfqGSar69xWgw5TpFuszBd1FSJJ&amp;index=1</a:t>
            </a:r>
          </a:p>
          <a:p>
            <a:r>
              <a:rPr lang="en-US" dirty="0"/>
              <a:t>testbench, SVA</a:t>
            </a:r>
          </a:p>
          <a:p>
            <a:pPr lvl="1"/>
            <a:r>
              <a:rPr lang="en-US" dirty="0">
                <a:hlinkClick r:id="rId4"/>
              </a:rPr>
              <a:t>https://www.youtube.com/watch?v=hMG0dRVjAMk&amp;list=PLYdInKVfi0KYAH0ZfakBOGPQ8kTNj8g_B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8C747-DA44-45EC-B1F1-8572026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11139-4B97-4A08-A383-FCA2BF7A4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903"/>
          <a:stretch/>
        </p:blipFill>
        <p:spPr>
          <a:xfrm>
            <a:off x="1919316" y="4199138"/>
            <a:ext cx="6228229" cy="196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82DCC-F56E-45E0-959B-C3B428E87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198" y="5393139"/>
            <a:ext cx="217200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239</Words>
  <Application>Microsoft Office PowerPoint</Application>
  <PresentationFormat>Widescreen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Google Sans</vt:lpstr>
      <vt:lpstr>Arial</vt:lpstr>
      <vt:lpstr>Calibri</vt:lpstr>
      <vt:lpstr>Courier New</vt:lpstr>
      <vt:lpstr>Office Theme</vt:lpstr>
      <vt:lpstr>Outline</vt:lpstr>
      <vt:lpstr>History</vt:lpstr>
      <vt:lpstr>History (cont.)</vt:lpstr>
      <vt:lpstr>History (cont.)</vt:lpstr>
      <vt:lpstr>History (cont.)</vt:lpstr>
      <vt:lpstr>History (cont.)</vt:lpstr>
      <vt:lpstr>Course</vt:lpstr>
      <vt:lpstr>Resources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2024-01-18T14:08:37Z</dcterms:modified>
</cp:coreProperties>
</file>