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4" r:id="rId2"/>
    <p:sldId id="6973" r:id="rId3"/>
    <p:sldId id="6975" r:id="rId4"/>
    <p:sldId id="6972" r:id="rId5"/>
    <p:sldId id="6974" r:id="rId6"/>
    <p:sldId id="6965" r:id="rId7"/>
    <p:sldId id="6969" r:id="rId8"/>
    <p:sldId id="6970" r:id="rId9"/>
    <p:sldId id="6971" r:id="rId10"/>
    <p:sldId id="6968" r:id="rId11"/>
    <p:sldId id="6964" r:id="rId12"/>
    <p:sldId id="6966" r:id="rId13"/>
    <p:sldId id="6959" r:id="rId14"/>
    <p:sldId id="6960" r:id="rId15"/>
    <p:sldId id="6961" r:id="rId16"/>
    <p:sldId id="6962" r:id="rId17"/>
    <p:sldId id="6951" r:id="rId18"/>
    <p:sldId id="6952" r:id="rId19"/>
    <p:sldId id="6954" r:id="rId20"/>
    <p:sldId id="6955" r:id="rId21"/>
    <p:sldId id="6956" r:id="rId22"/>
    <p:sldId id="6958" r:id="rId23"/>
    <p:sldId id="6957" r:id="rId24"/>
    <p:sldId id="6953" r:id="rId25"/>
    <p:sldId id="6937" r:id="rId26"/>
    <p:sldId id="6935" r:id="rId27"/>
    <p:sldId id="6936" r:id="rId28"/>
    <p:sldId id="6943" r:id="rId29"/>
    <p:sldId id="6941" r:id="rId30"/>
    <p:sldId id="6944" r:id="rId31"/>
    <p:sldId id="6950" r:id="rId32"/>
    <p:sldId id="6949" r:id="rId33"/>
    <p:sldId id="6942" r:id="rId34"/>
    <p:sldId id="6948" r:id="rId35"/>
    <p:sldId id="6946" r:id="rId36"/>
    <p:sldId id="6945" r:id="rId37"/>
    <p:sldId id="6939" r:id="rId38"/>
    <p:sldId id="6938" r:id="rId39"/>
    <p:sldId id="69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18" dt="2024-06-06T13:15:1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6-06T13:19:24.374" v="2108" actId="14100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5-17T15:38:04.712" v="1940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5-17T15:38:04.712" v="1940" actId="1076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5-17T15:53:49.622" v="1995" actId="478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delSp modSp add mod ord">
        <pc:chgData name="Billy Lin" userId="05f35405-298c-473c-91f2-352ef9a130c9" providerId="ADAL" clId="{AB0BFEC8-14E9-4C61-B10E-456F41DF402E}" dt="2024-05-17T15:55:51.087" v="2013" actId="20577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5-17T15:55:51.087" v="201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add mod">
        <pc:chgData name="Billy Lin" userId="05f35405-298c-473c-91f2-352ef9a130c9" providerId="ADAL" clId="{AB0BFEC8-14E9-4C61-B10E-456F41DF402E}" dt="2024-05-17T15:49:14.571" v="1993" actId="478"/>
        <pc:sldMkLst>
          <pc:docMk/>
          <pc:sldMk cId="3736139539" sldId="6974"/>
        </pc:sldMkLst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">
        <pc:chgData name="Billy Lin" userId="05f35405-298c-473c-91f2-352ef9a130c9" providerId="ADAL" clId="{AB0BFEC8-14E9-4C61-B10E-456F41DF402E}" dt="2024-05-17T15:55:45.053" v="1996"/>
        <pc:sldMkLst>
          <pc:docMk/>
          <pc:sldMk cId="2768999792" sldId="6975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lab37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10763596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/>
              <a:t>https://www.asic-world.com/systemverilog/assertions8.html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8" y="2215916"/>
            <a:ext cx="6415844" cy="805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6" y="1310838"/>
            <a:ext cx="6350304" cy="915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8" y="3021309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999</Words>
  <Application>Microsoft Office PowerPoint</Application>
  <PresentationFormat>Widescreen</PresentationFormat>
  <Paragraphs>327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lab37</vt:lpstr>
      <vt:lpstr>lab36</vt:lpstr>
      <vt:lpstr>lab35</vt:lpstr>
      <vt:lpstr>lab35</vt:lpstr>
      <vt:lpstr>lab34, and, intersect, or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2024-06-06T13:19:25Z</dcterms:modified>
</cp:coreProperties>
</file>