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4" r:id="rId2"/>
    <p:sldId id="6973" r:id="rId3"/>
    <p:sldId id="6975" r:id="rId4"/>
    <p:sldId id="6972" r:id="rId5"/>
    <p:sldId id="6974" r:id="rId6"/>
    <p:sldId id="6965" r:id="rId7"/>
    <p:sldId id="6969" r:id="rId8"/>
    <p:sldId id="6970" r:id="rId9"/>
    <p:sldId id="6971" r:id="rId10"/>
    <p:sldId id="6968" r:id="rId11"/>
    <p:sldId id="6964" r:id="rId12"/>
    <p:sldId id="6966" r:id="rId13"/>
    <p:sldId id="6959" r:id="rId14"/>
    <p:sldId id="6960" r:id="rId15"/>
    <p:sldId id="6961" r:id="rId16"/>
    <p:sldId id="6962" r:id="rId17"/>
    <p:sldId id="6951" r:id="rId18"/>
    <p:sldId id="6952" r:id="rId19"/>
    <p:sldId id="6954" r:id="rId20"/>
    <p:sldId id="6955" r:id="rId21"/>
    <p:sldId id="6956" r:id="rId22"/>
    <p:sldId id="6958" r:id="rId23"/>
    <p:sldId id="6957" r:id="rId24"/>
    <p:sldId id="6953" r:id="rId25"/>
    <p:sldId id="6937" r:id="rId26"/>
    <p:sldId id="6935" r:id="rId27"/>
    <p:sldId id="6936" r:id="rId28"/>
    <p:sldId id="6943" r:id="rId29"/>
    <p:sldId id="6941" r:id="rId30"/>
    <p:sldId id="6944" r:id="rId31"/>
    <p:sldId id="6950" r:id="rId32"/>
    <p:sldId id="6949" r:id="rId33"/>
    <p:sldId id="6942" r:id="rId34"/>
    <p:sldId id="6948" r:id="rId35"/>
    <p:sldId id="6946" r:id="rId36"/>
    <p:sldId id="6945" r:id="rId37"/>
    <p:sldId id="6939" r:id="rId38"/>
    <p:sldId id="6938" r:id="rId39"/>
    <p:sldId id="693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113" dt="2024-05-17T15:55:48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5-17T15:55:51.087" v="2013" actId="20577"/>
      <pc:docMkLst>
        <pc:docMk/>
      </pc:docMkLst>
      <pc:sldChg chg="add">
        <pc:chgData name="Billy Lin" userId="05f35405-298c-473c-91f2-352ef9a130c9" providerId="ADAL" clId="{AB0BFEC8-14E9-4C61-B10E-456F41DF402E}" dt="2024-05-17T05:38:36.620" v="1811"/>
        <pc:sldMkLst>
          <pc:docMk/>
          <pc:sldMk cId="1864732453" sldId="264"/>
        </pc:sldMkLst>
      </pc:sldChg>
      <pc:sldChg chg="del">
        <pc:chgData name="Billy Lin" userId="05f35405-298c-473c-91f2-352ef9a130c9" providerId="ADAL" clId="{AB0BFEC8-14E9-4C61-B10E-456F41DF402E}" dt="2024-05-17T05:38:34.464" v="1810" actId="2696"/>
        <pc:sldMkLst>
          <pc:docMk/>
          <pc:sldMk cId="3356108527" sldId="264"/>
        </pc:sldMkLst>
      </pc:sldChg>
      <pc:sldChg chg="ord">
        <pc:chgData name="Billy Lin" userId="05f35405-298c-473c-91f2-352ef9a130c9" providerId="ADAL" clId="{AB0BFEC8-14E9-4C61-B10E-456F41DF402E}" dt="2024-04-04T12:53:43.039" v="1645"/>
        <pc:sldMkLst>
          <pc:docMk/>
          <pc:sldMk cId="325488205" sldId="6935"/>
        </pc:sldMkLst>
      </pc:sldChg>
      <pc:sldChg chg="addSp modSp mod">
        <pc:chgData name="Billy Lin" userId="05f35405-298c-473c-91f2-352ef9a130c9" providerId="ADAL" clId="{AB0BFEC8-14E9-4C61-B10E-456F41DF402E}" dt="2024-03-28T12:57:37.438" v="1552" actId="14100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28T12:57:35.437" v="1551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28T12:57:37.438" v="1552" actId="14100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28T12:57:34.371" v="1550" actId="14100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 ord">
        <pc:chgData name="Billy Lin" userId="05f35405-298c-473c-91f2-352ef9a130c9" providerId="ADAL" clId="{AB0BFEC8-14E9-4C61-B10E-456F41DF402E}" dt="2024-04-04T13:48:24.585" v="1654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4-04T13:48:24.585" v="1654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4-04T13:10:03.102" v="1649" actId="14100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4-04T13:09:59.444" v="1648" actId="1076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4-04T13:10:03.102" v="1649" actId="14100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14T13:48:23.976" v="1236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14T13:43:59.141" v="914" actId="20577"/>
          <ac:spMkLst>
            <pc:docMk/>
            <pc:sldMk cId="2190162818" sldId="6942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14T13:48:23.976" v="1236" actId="20577"/>
          <ac:spMkLst>
            <pc:docMk/>
            <pc:sldMk cId="2190162818" sldId="6942"/>
            <ac:spMk id="3" creationId="{F0AB9DF1-764A-2056-5BC1-70D34F516704}"/>
          </ac:spMkLst>
        </pc:spChg>
      </pc:sldChg>
      <pc:sldChg chg="addSp delSp modSp add mod">
        <pc:chgData name="Billy Lin" userId="05f35405-298c-473c-91f2-352ef9a130c9" providerId="ADAL" clId="{AB0BFEC8-14E9-4C61-B10E-456F41DF402E}" dt="2024-03-28T13:43:39.737" v="1638" actId="20577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28T13:43:39.737" v="1638" actId="20577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28T13:39:21.814" v="1557" actId="1076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 ord">
        <pc:chgData name="Billy Lin" userId="05f35405-298c-473c-91f2-352ef9a130c9" providerId="ADAL" clId="{AB0BFEC8-14E9-4C61-B10E-456F41DF402E}" dt="2024-03-14T13:04:56.782" v="684" actId="20577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14T13:04:56.782" v="684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14T13:04:39.158" v="657" actId="20577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14T13:04:46.791" v="677" actId="20577"/>
          <ac:spMkLst>
            <pc:docMk/>
            <pc:sldMk cId="3878401024" sldId="6946"/>
            <ac:spMk id="7" creationId="{461C591A-42CD-7A14-F811-B1144809831E}"/>
          </ac:spMkLst>
        </pc:spChg>
      </pc:sldChg>
      <pc:sldChg chg="add del">
        <pc:chgData name="Billy Lin" userId="05f35405-298c-473c-91f2-352ef9a130c9" providerId="ADAL" clId="{AB0BFEC8-14E9-4C61-B10E-456F41DF402E}" dt="2024-03-14T12:58:52.399" v="523" actId="47"/>
        <pc:sldMkLst>
          <pc:docMk/>
          <pc:sldMk cId="755825781" sldId="6947"/>
        </pc:sldMkLst>
      </pc:sldChg>
      <pc:sldChg chg="addSp modSp new mod ord">
        <pc:chgData name="Billy Lin" userId="05f35405-298c-473c-91f2-352ef9a130c9" providerId="ADAL" clId="{AB0BFEC8-14E9-4C61-B10E-456F41DF402E}" dt="2024-03-14T13:36:44.726" v="908" actId="20577"/>
        <pc:sldMkLst>
          <pc:docMk/>
          <pc:sldMk cId="2960610283" sldId="6948"/>
        </pc:sldMkLst>
        <pc:spChg chg="mod">
          <ac:chgData name="Billy Lin" userId="05f35405-298c-473c-91f2-352ef9a130c9" providerId="ADAL" clId="{AB0BFEC8-14E9-4C61-B10E-456F41DF402E}" dt="2024-03-14T13:04:09.248" v="645"/>
          <ac:spMkLst>
            <pc:docMk/>
            <pc:sldMk cId="2960610283" sldId="6948"/>
            <ac:spMk id="2" creationId="{0D90D065-03EF-C333-329D-B6A904037AA4}"/>
          </ac:spMkLst>
        </pc:spChg>
        <pc:spChg chg="mod">
          <ac:chgData name="Billy Lin" userId="05f35405-298c-473c-91f2-352ef9a130c9" providerId="ADAL" clId="{AB0BFEC8-14E9-4C61-B10E-456F41DF402E}" dt="2024-03-14T13:36:44.726" v="908" actId="20577"/>
          <ac:spMkLst>
            <pc:docMk/>
            <pc:sldMk cId="2960610283" sldId="6948"/>
            <ac:spMk id="3" creationId="{6BFC4363-D16A-9B9C-C912-00320CAA407C}"/>
          </ac:spMkLst>
        </pc:spChg>
        <pc:spChg chg="add mod">
          <ac:chgData name="Billy Lin" userId="05f35405-298c-473c-91f2-352ef9a130c9" providerId="ADAL" clId="{AB0BFEC8-14E9-4C61-B10E-456F41DF402E}" dt="2024-03-14T13:20:30.292" v="814" actId="1076"/>
          <ac:spMkLst>
            <pc:docMk/>
            <pc:sldMk cId="2960610283" sldId="6948"/>
            <ac:spMk id="5" creationId="{C56A286A-DF8E-552E-E1AA-8A6159B25E16}"/>
          </ac:spMkLst>
        </pc:spChg>
        <pc:spChg chg="add mod">
          <ac:chgData name="Billy Lin" userId="05f35405-298c-473c-91f2-352ef9a130c9" providerId="ADAL" clId="{AB0BFEC8-14E9-4C61-B10E-456F41DF402E}" dt="2024-03-14T13:20:58.488" v="881" actId="20577"/>
          <ac:spMkLst>
            <pc:docMk/>
            <pc:sldMk cId="2960610283" sldId="6948"/>
            <ac:spMk id="6" creationId="{B18A52DC-F630-E380-D59D-78A3CE65BFB3}"/>
          </ac:spMkLst>
        </pc:spChg>
      </pc:sldChg>
      <pc:sldChg chg="addSp delSp modSp new mod">
        <pc:chgData name="Billy Lin" userId="05f35405-298c-473c-91f2-352ef9a130c9" providerId="ADAL" clId="{AB0BFEC8-14E9-4C61-B10E-456F41DF402E}" dt="2024-03-21T14:03:47.475" v="1536" actId="21"/>
        <pc:sldMkLst>
          <pc:docMk/>
          <pc:sldMk cId="40471721" sldId="6949"/>
        </pc:sldMkLst>
        <pc:spChg chg="mod">
          <ac:chgData name="Billy Lin" userId="05f35405-298c-473c-91f2-352ef9a130c9" providerId="ADAL" clId="{AB0BFEC8-14E9-4C61-B10E-456F41DF402E}" dt="2024-03-21T13:10:11.768" v="1243" actId="20577"/>
          <ac:spMkLst>
            <pc:docMk/>
            <pc:sldMk cId="40471721" sldId="6949"/>
            <ac:spMk id="2" creationId="{5F881FD3-5F13-3C2B-4417-420DB3202461}"/>
          </ac:spMkLst>
        </pc:spChg>
        <pc:spChg chg="mod">
          <ac:chgData name="Billy Lin" userId="05f35405-298c-473c-91f2-352ef9a130c9" providerId="ADAL" clId="{AB0BFEC8-14E9-4C61-B10E-456F41DF402E}" dt="2024-03-21T13:10:29.649" v="1257" actId="14100"/>
          <ac:spMkLst>
            <pc:docMk/>
            <pc:sldMk cId="40471721" sldId="6949"/>
            <ac:spMk id="3" creationId="{C9E3DA7D-CF3B-971E-F419-BEDAC7C6869A}"/>
          </ac:spMkLst>
        </pc:spChg>
        <pc:spChg chg="add mod">
          <ac:chgData name="Billy Lin" userId="05f35405-298c-473c-91f2-352ef9a130c9" providerId="ADAL" clId="{AB0BFEC8-14E9-4C61-B10E-456F41DF402E}" dt="2024-03-21T13:10:37.297" v="1272" actId="14100"/>
          <ac:spMkLst>
            <pc:docMk/>
            <pc:sldMk cId="40471721" sldId="6949"/>
            <ac:spMk id="7" creationId="{17D17AFA-9427-1D90-8EDD-A53998DD4F9E}"/>
          </ac:spMkLst>
        </pc:spChg>
        <pc:spChg chg="add mod">
          <ac:chgData name="Billy Lin" userId="05f35405-298c-473c-91f2-352ef9a130c9" providerId="ADAL" clId="{AB0BFEC8-14E9-4C61-B10E-456F41DF402E}" dt="2024-03-21T13:15:28.400" v="1408" actId="20577"/>
          <ac:spMkLst>
            <pc:docMk/>
            <pc:sldMk cId="40471721" sldId="6949"/>
            <ac:spMk id="8" creationId="{F4833448-CAB3-1E6D-A1FF-6E20D892A1E9}"/>
          </ac:spMkLst>
        </pc:spChg>
        <pc:spChg chg="add mod">
          <ac:chgData name="Billy Lin" userId="05f35405-298c-473c-91f2-352ef9a130c9" providerId="ADAL" clId="{AB0BFEC8-14E9-4C61-B10E-456F41DF402E}" dt="2024-03-21T13:12:18.448" v="1377" actId="113"/>
          <ac:spMkLst>
            <pc:docMk/>
            <pc:sldMk cId="40471721" sldId="6949"/>
            <ac:spMk id="9" creationId="{2BC83A63-7D87-AD28-FD57-0BB3859E289E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0" creationId="{E186161B-170B-A4F5-3A3E-201557D4729F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1" creationId="{3F1B4680-BB17-D782-DCFB-884EFB0D8DF0}"/>
          </ac:spMkLst>
        </pc:spChg>
        <pc:picChg chg="add mod">
          <ac:chgData name="Billy Lin" userId="05f35405-298c-473c-91f2-352ef9a130c9" providerId="ADAL" clId="{AB0BFEC8-14E9-4C61-B10E-456F41DF402E}" dt="2024-03-21T13:10:24.443" v="1249" actId="1076"/>
          <ac:picMkLst>
            <pc:docMk/>
            <pc:sldMk cId="40471721" sldId="6949"/>
            <ac:picMk id="6" creationId="{B33452A6-CA57-6AE9-AB6E-8A8377687AE2}"/>
          </ac:picMkLst>
        </pc:picChg>
      </pc:sldChg>
      <pc:sldChg chg="addSp modSp new mod">
        <pc:chgData name="Billy Lin" userId="05f35405-298c-473c-91f2-352ef9a130c9" providerId="ADAL" clId="{AB0BFEC8-14E9-4C61-B10E-456F41DF402E}" dt="2024-03-28T14:04:30.844" v="1640" actId="20577"/>
        <pc:sldMkLst>
          <pc:docMk/>
          <pc:sldMk cId="3919686139" sldId="6950"/>
        </pc:sldMkLst>
        <pc:spChg chg="mod">
          <ac:chgData name="Billy Lin" userId="05f35405-298c-473c-91f2-352ef9a130c9" providerId="ADAL" clId="{AB0BFEC8-14E9-4C61-B10E-456F41DF402E}" dt="2024-03-28T14:04:30.844" v="1640" actId="20577"/>
          <ac:spMkLst>
            <pc:docMk/>
            <pc:sldMk cId="3919686139" sldId="6950"/>
            <ac:spMk id="2" creationId="{61B9909D-D1E1-16A3-EC01-88545176C807}"/>
          </ac:spMkLst>
        </pc:spChg>
        <pc:spChg chg="mod">
          <ac:chgData name="Billy Lin" userId="05f35405-298c-473c-91f2-352ef9a130c9" providerId="ADAL" clId="{AB0BFEC8-14E9-4C61-B10E-456F41DF402E}" dt="2024-03-21T14:03:53.862" v="1541" actId="20577"/>
          <ac:spMkLst>
            <pc:docMk/>
            <pc:sldMk cId="3919686139" sldId="6950"/>
            <ac:spMk id="3" creationId="{D91B70C9-7DB3-E7D7-CDF8-61D7E6946E9A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5" creationId="{81B6832F-6536-BDE0-ED7A-2E9B86B0D995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6" creationId="{78B64F60-1FA8-64B5-8375-D98B173F6210}"/>
          </ac:spMkLst>
        </pc:spChg>
      </pc:sldChg>
      <pc:sldChg chg="addSp modSp new mod ord">
        <pc:chgData name="Billy Lin" userId="05f35405-298c-473c-91f2-352ef9a130c9" providerId="ADAL" clId="{AB0BFEC8-14E9-4C61-B10E-456F41DF402E}" dt="2024-04-22T06:56:10.403" v="1674"/>
        <pc:sldMkLst>
          <pc:docMk/>
          <pc:sldMk cId="368460460" sldId="6951"/>
        </pc:sldMkLst>
        <pc:spChg chg="mod">
          <ac:chgData name="Billy Lin" userId="05f35405-298c-473c-91f2-352ef9a130c9" providerId="ADAL" clId="{AB0BFEC8-14E9-4C61-B10E-456F41DF402E}" dt="2024-04-22T06:56:04.227" v="1673"/>
          <ac:spMkLst>
            <pc:docMk/>
            <pc:sldMk cId="368460460" sldId="6951"/>
            <ac:spMk id="2" creationId="{43D1D697-1161-C784-840E-14841340824B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6" creationId="{03370174-3E2E-7D3B-D995-5D981BF36CED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8" creationId="{6CC33194-7113-73FE-24DC-510083325DB2}"/>
          </ac:spMkLst>
        </pc:sp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5" creationId="{5E5FF816-0A25-1432-45FA-12606CCD6BA5}"/>
          </ac:picMkLst>
        </pc:pic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7" creationId="{A63901A0-35BC-33BE-0E7B-B8E97982EFAD}"/>
          </ac:picMkLst>
        </pc:picChg>
        <pc:cxnChg chg="add mod">
          <ac:chgData name="Billy Lin" userId="05f35405-298c-473c-91f2-352ef9a130c9" providerId="ADAL" clId="{AB0BFEC8-14E9-4C61-B10E-456F41DF402E}" dt="2024-04-22T06:56:10.403" v="1674"/>
          <ac:cxnSpMkLst>
            <pc:docMk/>
            <pc:sldMk cId="368460460" sldId="6951"/>
            <ac:cxnSpMk id="9" creationId="{6B02A62E-AD06-FF54-FFEE-452A4AD7815B}"/>
          </ac:cxnSpMkLst>
        </pc:cxnChg>
      </pc:sldChg>
      <pc:sldChg chg="addSp delSp modSp new mod">
        <pc:chgData name="Billy Lin" userId="05f35405-298c-473c-91f2-352ef9a130c9" providerId="ADAL" clId="{AB0BFEC8-14E9-4C61-B10E-456F41DF402E}" dt="2024-04-22T06:57:42.791" v="1688" actId="1076"/>
        <pc:sldMkLst>
          <pc:docMk/>
          <pc:sldMk cId="2288022474" sldId="6952"/>
        </pc:sldMkLst>
        <pc:spChg chg="mod">
          <ac:chgData name="Billy Lin" userId="05f35405-298c-473c-91f2-352ef9a130c9" providerId="ADAL" clId="{AB0BFEC8-14E9-4C61-B10E-456F41DF402E}" dt="2024-04-22T06:56:01.379" v="1672" actId="20577"/>
          <ac:spMkLst>
            <pc:docMk/>
            <pc:sldMk cId="2288022474" sldId="6952"/>
            <ac:spMk id="2" creationId="{B0ACDDE9-14E8-4FC2-512C-6429588613AC}"/>
          </ac:spMkLst>
        </pc:spChg>
        <pc:spChg chg="del">
          <ac:chgData name="Billy Lin" userId="05f35405-298c-473c-91f2-352ef9a130c9" providerId="ADAL" clId="{AB0BFEC8-14E9-4C61-B10E-456F41DF402E}" dt="2024-04-22T06:56:46.573" v="1682" actId="478"/>
          <ac:spMkLst>
            <pc:docMk/>
            <pc:sldMk cId="2288022474" sldId="6952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6:49.682" v="1683" actId="1076"/>
          <ac:spMkLst>
            <pc:docMk/>
            <pc:sldMk cId="2288022474" sldId="6952"/>
            <ac:spMk id="7" creationId="{89543983-8E6D-D875-E72B-23C573491F4F}"/>
          </ac:spMkLst>
        </pc:spChg>
        <pc:spChg chg="add mod">
          <ac:chgData name="Billy Lin" userId="05f35405-298c-473c-91f2-352ef9a130c9" providerId="ADAL" clId="{AB0BFEC8-14E9-4C61-B10E-456F41DF402E}" dt="2024-04-22T06:57:42.791" v="1688" actId="1076"/>
          <ac:spMkLst>
            <pc:docMk/>
            <pc:sldMk cId="2288022474" sldId="6952"/>
            <ac:spMk id="8" creationId="{CDADC3E0-C866-A10F-4A40-D18A2EE44818}"/>
          </ac:spMkLst>
        </pc:sp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5" creationId="{6800FE8B-5A26-E57C-E270-1EF42A514173}"/>
          </ac:picMkLst>
        </pc:pic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6" creationId="{8995FA29-BA63-6E2D-6373-1D5E4C496D4A}"/>
          </ac:picMkLst>
        </pc:picChg>
        <pc:picChg chg="add mod">
          <ac:chgData name="Billy Lin" userId="05f35405-298c-473c-91f2-352ef9a130c9" providerId="ADAL" clId="{AB0BFEC8-14E9-4C61-B10E-456F41DF402E}" dt="2024-04-22T06:57:40.933" v="1687" actId="1076"/>
          <ac:picMkLst>
            <pc:docMk/>
            <pc:sldMk cId="2288022474" sldId="6952"/>
            <ac:picMk id="9" creationId="{CF95D6EF-0C3A-F6B1-0D27-979A227757D1}"/>
          </ac:picMkLst>
        </pc:picChg>
      </pc:sldChg>
      <pc:sldChg chg="new">
        <pc:chgData name="Billy Lin" userId="05f35405-298c-473c-91f2-352ef9a130c9" providerId="ADAL" clId="{AB0BFEC8-14E9-4C61-B10E-456F41DF402E}" dt="2024-04-22T06:48:26.729" v="1656" actId="680"/>
        <pc:sldMkLst>
          <pc:docMk/>
          <pc:sldMk cId="3322072056" sldId="6953"/>
        </pc:sldMkLst>
      </pc:sldChg>
      <pc:sldChg chg="new del">
        <pc:chgData name="Billy Lin" userId="05f35405-298c-473c-91f2-352ef9a130c9" providerId="ADAL" clId="{AB0BFEC8-14E9-4C61-B10E-456F41DF402E}" dt="2024-04-22T06:56:18.930" v="1676" actId="680"/>
        <pc:sldMkLst>
          <pc:docMk/>
          <pc:sldMk cId="1086246881" sldId="6954"/>
        </pc:sldMkLst>
      </pc:sldChg>
      <pc:sldChg chg="addSp delSp modSp add mod">
        <pc:chgData name="Billy Lin" userId="05f35405-298c-473c-91f2-352ef9a130c9" providerId="ADAL" clId="{AB0BFEC8-14E9-4C61-B10E-456F41DF402E}" dt="2024-04-22T06:58:11.177" v="1690"/>
        <pc:sldMkLst>
          <pc:docMk/>
          <pc:sldMk cId="2883854016" sldId="6954"/>
        </pc:sldMkLst>
        <pc:spChg chg="del">
          <ac:chgData name="Billy Lin" userId="05f35405-298c-473c-91f2-352ef9a130c9" providerId="ADAL" clId="{AB0BFEC8-14E9-4C61-B10E-456F41DF402E}" dt="2024-04-22T06:58:10.901" v="1689" actId="478"/>
          <ac:spMkLst>
            <pc:docMk/>
            <pc:sldMk cId="2883854016" sldId="6954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8:11.177" v="1690"/>
          <ac:spMkLst>
            <pc:docMk/>
            <pc:sldMk cId="2883854016" sldId="6954"/>
            <ac:spMk id="5" creationId="{5F9A0417-D346-F5B4-1CDF-625243305B0A}"/>
          </ac:spMkLst>
        </pc:sp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6" creationId="{CA5005C6-FC3D-DF2A-946C-2210FF5A7D5E}"/>
          </ac:picMkLst>
        </pc:pic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7" creationId="{B957F4C2-8C0E-7669-CFEC-6A3EEE36807A}"/>
          </ac:picMkLst>
        </pc:pic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8" creationId="{444FC48B-7585-6477-F78D-7C02A8EAE80D}"/>
          </ac:cxnSpMkLst>
        </pc:cxn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9" creationId="{B75E85BB-1411-DE72-C6BC-DE85CEA028C0}"/>
          </ac:cxnSpMkLst>
        </pc:cxnChg>
      </pc:sldChg>
      <pc:sldChg chg="addSp delSp modSp add mod">
        <pc:chgData name="Billy Lin" userId="05f35405-298c-473c-91f2-352ef9a130c9" providerId="ADAL" clId="{AB0BFEC8-14E9-4C61-B10E-456F41DF402E}" dt="2024-05-02T13:00:08.499" v="1738" actId="2711"/>
        <pc:sldMkLst>
          <pc:docMk/>
          <pc:sldMk cId="315012207" sldId="6955"/>
        </pc:sldMkLst>
        <pc:spChg chg="del">
          <ac:chgData name="Billy Lin" userId="05f35405-298c-473c-91f2-352ef9a130c9" providerId="ADAL" clId="{AB0BFEC8-14E9-4C61-B10E-456F41DF402E}" dt="2024-04-22T06:58:31.371" v="1692" actId="478"/>
          <ac:spMkLst>
            <pc:docMk/>
            <pc:sldMk cId="315012207" sldId="6955"/>
            <ac:spMk id="3" creationId="{C2EC6D9B-9CBC-FC98-8514-E2137510FE78}"/>
          </ac:spMkLst>
        </pc:spChg>
        <pc:spChg chg="mod">
          <ac:chgData name="Billy Lin" userId="05f35405-298c-473c-91f2-352ef9a130c9" providerId="ADAL" clId="{AB0BFEC8-14E9-4C61-B10E-456F41DF402E}" dt="2024-04-22T06:58:36.934" v="1694" actId="1076"/>
          <ac:spMkLst>
            <pc:docMk/>
            <pc:sldMk cId="315012207" sldId="6955"/>
            <ac:spMk id="4" creationId="{7DD44BDC-6127-E796-C787-2F6EF654F887}"/>
          </ac:spMkLst>
        </pc:spChg>
        <pc:spChg chg="add mod">
          <ac:chgData name="Billy Lin" userId="05f35405-298c-473c-91f2-352ef9a130c9" providerId="ADAL" clId="{AB0BFEC8-14E9-4C61-B10E-456F41DF402E}" dt="2024-05-02T13:00:08.499" v="1738" actId="2711"/>
          <ac:spMkLst>
            <pc:docMk/>
            <pc:sldMk cId="315012207" sldId="6955"/>
            <ac:spMk id="5" creationId="{394A5A22-617E-B4AF-4121-A4C8A4A697E8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9" creationId="{AC40A362-0FD3-29AD-8A4A-E3DC3E8167E0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10" creationId="{1315710B-FDCA-8E97-749D-49BD6F8C9617}"/>
          </ac:spMkLst>
        </pc:spChg>
        <pc:spChg chg="add mod">
          <ac:chgData name="Billy Lin" userId="05f35405-298c-473c-91f2-352ef9a130c9" providerId="ADAL" clId="{AB0BFEC8-14E9-4C61-B10E-456F41DF402E}" dt="2024-05-02T12:59:56.658" v="1736" actId="1076"/>
          <ac:spMkLst>
            <pc:docMk/>
            <pc:sldMk cId="315012207" sldId="6955"/>
            <ac:spMk id="12" creationId="{CEC9CD41-E23E-8879-DBCD-05976306D1C6}"/>
          </ac:spMkLst>
        </pc:spChg>
        <pc:picChg chg="add mod">
          <ac:chgData name="Billy Lin" userId="05f35405-298c-473c-91f2-352ef9a130c9" providerId="ADAL" clId="{AB0BFEC8-14E9-4C61-B10E-456F41DF402E}" dt="2024-04-22T06:58:30.006" v="1691"/>
          <ac:picMkLst>
            <pc:docMk/>
            <pc:sldMk cId="315012207" sldId="6955"/>
            <ac:picMk id="6" creationId="{A84CA857-F7BA-EA4B-2889-E1B98C39174D}"/>
          </ac:picMkLst>
        </pc:pic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7" creationId="{EE89999B-3C20-F45E-1AA6-FE2FF42A6058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8" creationId="{1F76D9A9-D993-5C63-1119-C1FAAC2F81F1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11" creationId="{67E48574-345A-6CA6-FF31-C35DFA716159}"/>
          </ac:cxnSpMkLst>
        </pc:cxnChg>
        <pc:cxnChg chg="add mod">
          <ac:chgData name="Billy Lin" userId="05f35405-298c-473c-91f2-352ef9a130c9" providerId="ADAL" clId="{AB0BFEC8-14E9-4C61-B10E-456F41DF402E}" dt="2024-05-02T12:59:58.922" v="1737" actId="14100"/>
          <ac:cxnSpMkLst>
            <pc:docMk/>
            <pc:sldMk cId="315012207" sldId="6955"/>
            <ac:cxnSpMk id="13" creationId="{556D2D50-33E7-E92E-83B5-1B3498EE176B}"/>
          </ac:cxnSpMkLst>
        </pc:cxnChg>
      </pc:sldChg>
      <pc:sldChg chg="addSp modSp add mod">
        <pc:chgData name="Billy Lin" userId="05f35405-298c-473c-91f2-352ef9a130c9" providerId="ADAL" clId="{AB0BFEC8-14E9-4C61-B10E-456F41DF402E}" dt="2024-05-02T12:59:16.990" v="1735" actId="14100"/>
        <pc:sldMkLst>
          <pc:docMk/>
          <pc:sldMk cId="3934375447" sldId="6956"/>
        </pc:sldMkLst>
        <pc:spChg chg="mod">
          <ac:chgData name="Billy Lin" userId="05f35405-298c-473c-91f2-352ef9a130c9" providerId="ADAL" clId="{AB0BFEC8-14E9-4C61-B10E-456F41DF402E}" dt="2024-05-02T12:59:14.937" v="1734" actId="1076"/>
          <ac:spMkLst>
            <pc:docMk/>
            <pc:sldMk cId="3934375447" sldId="6956"/>
            <ac:spMk id="4" creationId="{7DD44BDC-6127-E796-C787-2F6EF654F887}"/>
          </ac:spMkLst>
        </pc:spChg>
        <pc:picChg chg="add mod">
          <ac:chgData name="Billy Lin" userId="05f35405-298c-473c-91f2-352ef9a130c9" providerId="ADAL" clId="{AB0BFEC8-14E9-4C61-B10E-456F41DF402E}" dt="2024-05-02T12:59:12.390" v="1731" actId="14100"/>
          <ac:picMkLst>
            <pc:docMk/>
            <pc:sldMk cId="3934375447" sldId="6956"/>
            <ac:picMk id="5" creationId="{BDE8C942-D843-8111-3B1C-4FAF2A206D89}"/>
          </ac:picMkLst>
        </pc:picChg>
        <pc:picChg chg="add mod">
          <ac:chgData name="Billy Lin" userId="05f35405-298c-473c-91f2-352ef9a130c9" providerId="ADAL" clId="{AB0BFEC8-14E9-4C61-B10E-456F41DF402E}" dt="2024-05-02T12:59:16.990" v="1735" actId="14100"/>
          <ac:picMkLst>
            <pc:docMk/>
            <pc:sldMk cId="3934375447" sldId="6956"/>
            <ac:picMk id="6" creationId="{25B66C03-09E8-B409-1F00-7C2A4C294F02}"/>
          </ac:picMkLst>
        </pc:picChg>
      </pc:sldChg>
      <pc:sldChg chg="addSp delSp modSp add mod">
        <pc:chgData name="Billy Lin" userId="05f35405-298c-473c-91f2-352ef9a130c9" providerId="ADAL" clId="{AB0BFEC8-14E9-4C61-B10E-456F41DF402E}" dt="2024-04-22T06:59:28.628" v="1699" actId="478"/>
        <pc:sldMkLst>
          <pc:docMk/>
          <pc:sldMk cId="1326125906" sldId="6957"/>
        </pc:sldMkLst>
        <pc:spChg chg="del">
          <ac:chgData name="Billy Lin" userId="05f35405-298c-473c-91f2-352ef9a130c9" providerId="ADAL" clId="{AB0BFEC8-14E9-4C61-B10E-456F41DF402E}" dt="2024-04-22T06:59:28.628" v="1699" actId="478"/>
          <ac:spMkLst>
            <pc:docMk/>
            <pc:sldMk cId="1326125906" sldId="6957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5" creationId="{147D7722-2DA6-F8AC-9358-D6F38AD46487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7" creationId="{10280711-4D5B-9127-4A7D-62CAEE1E00BB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8" creationId="{98AF7E0C-93B4-8865-22AF-623B6FEAC010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9" creationId="{255D8591-E035-DE5F-0434-1F96461865E9}"/>
          </ac:spMkLst>
        </pc:spChg>
        <pc:picChg chg="add mod">
          <ac:chgData name="Billy Lin" userId="05f35405-298c-473c-91f2-352ef9a130c9" providerId="ADAL" clId="{AB0BFEC8-14E9-4C61-B10E-456F41DF402E}" dt="2024-04-22T06:59:25.449" v="1698"/>
          <ac:picMkLst>
            <pc:docMk/>
            <pc:sldMk cId="1326125906" sldId="6957"/>
            <ac:picMk id="6" creationId="{28A1CF02-B3B2-9300-81A2-E1974956AC81}"/>
          </ac:picMkLst>
        </pc:picChg>
      </pc:sldChg>
      <pc:sldChg chg="addSp modSp add">
        <pc:chgData name="Billy Lin" userId="05f35405-298c-473c-91f2-352ef9a130c9" providerId="ADAL" clId="{AB0BFEC8-14E9-4C61-B10E-456F41DF402E}" dt="2024-04-22T06:59:00.370" v="1697"/>
        <pc:sldMkLst>
          <pc:docMk/>
          <pc:sldMk cId="164610840" sldId="6958"/>
        </pc:sldMkLst>
        <pc:picChg chg="add mod">
          <ac:chgData name="Billy Lin" userId="05f35405-298c-473c-91f2-352ef9a130c9" providerId="ADAL" clId="{AB0BFEC8-14E9-4C61-B10E-456F41DF402E}" dt="2024-04-22T06:59:00.370" v="1697"/>
          <ac:picMkLst>
            <pc:docMk/>
            <pc:sldMk cId="164610840" sldId="6958"/>
            <ac:picMk id="5" creationId="{E9665033-24C8-40DC-8D02-2CAF748866C1}"/>
          </ac:picMkLst>
        </pc:picChg>
      </pc:sldChg>
      <pc:sldChg chg="modSp new mod ord">
        <pc:chgData name="Billy Lin" userId="05f35405-298c-473c-91f2-352ef9a130c9" providerId="ADAL" clId="{AB0BFEC8-14E9-4C61-B10E-456F41DF402E}" dt="2024-05-14T04:46:43.955" v="1770" actId="20577"/>
        <pc:sldMkLst>
          <pc:docMk/>
          <pc:sldMk cId="2689668643" sldId="6959"/>
        </pc:sldMkLst>
        <pc:spChg chg="mod">
          <ac:chgData name="Billy Lin" userId="05f35405-298c-473c-91f2-352ef9a130c9" providerId="ADAL" clId="{AB0BFEC8-14E9-4C61-B10E-456F41DF402E}" dt="2024-05-14T04:46:43.955" v="1770" actId="20577"/>
          <ac:spMkLst>
            <pc:docMk/>
            <pc:sldMk cId="2689668643" sldId="6959"/>
            <ac:spMk id="2" creationId="{63B19FFD-555C-673A-82D5-1766F95D704A}"/>
          </ac:spMkLst>
        </pc:spChg>
        <pc:spChg chg="mod">
          <ac:chgData name="Billy Lin" userId="05f35405-298c-473c-91f2-352ef9a130c9" providerId="ADAL" clId="{AB0BFEC8-14E9-4C61-B10E-456F41DF402E}" dt="2024-05-14T04:46:17.562" v="1742" actId="20577"/>
          <ac:spMkLst>
            <pc:docMk/>
            <pc:sldMk cId="2689668643" sldId="6959"/>
            <ac:spMk id="3" creationId="{130DB93F-F47C-DCC6-06F8-F6FC5C92DD64}"/>
          </ac:spMkLst>
        </pc:spChg>
      </pc:sldChg>
      <pc:sldChg chg="addSp delSp modSp new mod">
        <pc:chgData name="Billy Lin" userId="05f35405-298c-473c-91f2-352ef9a130c9" providerId="ADAL" clId="{AB0BFEC8-14E9-4C61-B10E-456F41DF402E}" dt="2024-04-22T07:03:58.278" v="1720" actId="478"/>
        <pc:sldMkLst>
          <pc:docMk/>
          <pc:sldMk cId="2670248214" sldId="6960"/>
        </pc:sldMkLst>
        <pc:spChg chg="mod">
          <ac:chgData name="Billy Lin" userId="05f35405-298c-473c-91f2-352ef9a130c9" providerId="ADAL" clId="{AB0BFEC8-14E9-4C61-B10E-456F41DF402E}" dt="2024-04-22T07:03:46.973" v="1718"/>
          <ac:spMkLst>
            <pc:docMk/>
            <pc:sldMk cId="2670248214" sldId="6960"/>
            <ac:spMk id="2" creationId="{1C08BF58-57AE-0C57-36BF-BB25DD3D68FE}"/>
          </ac:spMkLst>
        </pc:spChg>
        <pc:spChg chg="del">
          <ac:chgData name="Billy Lin" userId="05f35405-298c-473c-91f2-352ef9a130c9" providerId="ADAL" clId="{AB0BFEC8-14E9-4C61-B10E-456F41DF402E}" dt="2024-04-22T07:03:58.278" v="1720" actId="478"/>
          <ac:spMkLst>
            <pc:docMk/>
            <pc:sldMk cId="2670248214" sldId="6960"/>
            <ac:spMk id="3" creationId="{8C868619-C6C6-8E80-53B8-41DD5813AFEB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5" creationId="{5446FD1F-720A-18AB-3A5E-DFB940F72CA3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6" creationId="{D96A3296-C55E-A366-1641-A4870C278B2F}"/>
          </ac:spMkLst>
        </pc:spChg>
        <pc:picChg chg="add mod">
          <ac:chgData name="Billy Lin" userId="05f35405-298c-473c-91f2-352ef9a130c9" providerId="ADAL" clId="{AB0BFEC8-14E9-4C61-B10E-456F41DF402E}" dt="2024-04-22T07:03:52.933" v="1719"/>
          <ac:picMkLst>
            <pc:docMk/>
            <pc:sldMk cId="2670248214" sldId="6960"/>
            <ac:picMk id="7" creationId="{F3325ED2-5A7B-928F-C14A-122F22AC1A0A}"/>
          </ac:picMkLst>
        </pc:picChg>
      </pc:sldChg>
      <pc:sldChg chg="addSp modSp new mod">
        <pc:chgData name="Billy Lin" userId="05f35405-298c-473c-91f2-352ef9a130c9" providerId="ADAL" clId="{AB0BFEC8-14E9-4C61-B10E-456F41DF402E}" dt="2024-04-22T07:04:31.785" v="1723"/>
        <pc:sldMkLst>
          <pc:docMk/>
          <pc:sldMk cId="2692513556" sldId="6961"/>
        </pc:sldMkLst>
        <pc:spChg chg="mod">
          <ac:chgData name="Billy Lin" userId="05f35405-298c-473c-91f2-352ef9a130c9" providerId="ADAL" clId="{AB0BFEC8-14E9-4C61-B10E-456F41DF402E}" dt="2024-04-22T07:04:31.785" v="1723"/>
          <ac:spMkLst>
            <pc:docMk/>
            <pc:sldMk cId="2692513556" sldId="6961"/>
            <ac:spMk id="2" creationId="{FD994FBF-D407-F5A8-820A-7C87E2F71325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5" creationId="{47EE7E82-6D62-1A27-E8DC-0F6E5028D9EE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6" creationId="{64D26336-2AFC-872E-3DEE-2C0D8D350936}"/>
          </ac:spMkLst>
        </pc:spChg>
        <pc:picChg chg="add mod">
          <ac:chgData name="Billy Lin" userId="05f35405-298c-473c-91f2-352ef9a130c9" providerId="ADAL" clId="{AB0BFEC8-14E9-4C61-B10E-456F41DF402E}" dt="2024-04-22T07:04:28.732" v="1722"/>
          <ac:picMkLst>
            <pc:docMk/>
            <pc:sldMk cId="2692513556" sldId="6961"/>
            <ac:picMk id="7" creationId="{3D00597F-9857-268A-FB26-53834AC1BBF4}"/>
          </ac:picMkLst>
        </pc:picChg>
      </pc:sldChg>
      <pc:sldChg chg="addSp delSp modSp new mod setBg">
        <pc:chgData name="Billy Lin" userId="05f35405-298c-473c-91f2-352ef9a130c9" providerId="ADAL" clId="{AB0BFEC8-14E9-4C61-B10E-456F41DF402E}" dt="2024-04-22T07:05:00.703" v="1730" actId="26606"/>
        <pc:sldMkLst>
          <pc:docMk/>
          <pc:sldMk cId="3368868033" sldId="6962"/>
        </pc:sldMkLst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2" creationId="{B1CC570A-1E3D-F775-F42C-A35C41E2CA68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3" creationId="{927FE270-FEEE-3F76-7233-2C34199C4121}"/>
          </ac:spMkLst>
        </pc:spChg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4" creationId="{BF731A87-44CE-2D07-852F-83ED09ECB154}"/>
          </ac:spMkLst>
        </pc:spChg>
        <pc:spChg chg="add 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5" creationId="{DDE7C1D1-30D3-A644-65DE-1AE4FF2E09BD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1" creationId="{5F637E18-EF26-4327-9077-7FFC67B98B96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3" creationId="{3EED6667-6BE8-A2AB-422A-5A1D89727E35}"/>
          </ac:spMkLst>
        </pc:spChg>
        <pc:picChg chg="add mod ord">
          <ac:chgData name="Billy Lin" userId="05f35405-298c-473c-91f2-352ef9a130c9" providerId="ADAL" clId="{AB0BFEC8-14E9-4C61-B10E-456F41DF402E}" dt="2024-04-22T07:05:00.703" v="1730" actId="26606"/>
          <ac:picMkLst>
            <pc:docMk/>
            <pc:sldMk cId="3368868033" sldId="6962"/>
            <ac:picMk id="6" creationId="{9786F8EC-75BE-92CF-A58D-ABB46C451047}"/>
          </ac:picMkLst>
        </pc:picChg>
      </pc:sldChg>
      <pc:sldChg chg="modSp new del mod ord">
        <pc:chgData name="Billy Lin" userId="05f35405-298c-473c-91f2-352ef9a130c9" providerId="ADAL" clId="{AB0BFEC8-14E9-4C61-B10E-456F41DF402E}" dt="2024-05-17T05:37:15.351" v="1790" actId="47"/>
        <pc:sldMkLst>
          <pc:docMk/>
          <pc:sldMk cId="3696567033" sldId="6963"/>
        </pc:sldMkLst>
        <pc:spChg chg="mod">
          <ac:chgData name="Billy Lin" userId="05f35405-298c-473c-91f2-352ef9a130c9" providerId="ADAL" clId="{AB0BFEC8-14E9-4C61-B10E-456F41DF402E}" dt="2024-05-14T04:47:06.935" v="1787" actId="15"/>
          <ac:spMkLst>
            <pc:docMk/>
            <pc:sldMk cId="3696567033" sldId="6963"/>
            <ac:spMk id="3" creationId="{D6B9BDCC-8824-D385-C4F6-976FF630386D}"/>
          </ac:spMkLst>
        </pc:spChg>
      </pc:sldChg>
      <pc:sldChg chg="addSp delSp modSp add mod ord">
        <pc:chgData name="Billy Lin" userId="05f35405-298c-473c-91f2-352ef9a130c9" providerId="ADAL" clId="{AB0BFEC8-14E9-4C61-B10E-456F41DF402E}" dt="2024-05-17T05:40:33.264" v="1817"/>
        <pc:sldMkLst>
          <pc:docMk/>
          <pc:sldMk cId="1372148226" sldId="6964"/>
        </pc:sldMkLst>
        <pc:spChg chg="mod">
          <ac:chgData name="Billy Lin" userId="05f35405-298c-473c-91f2-352ef9a130c9" providerId="ADAL" clId="{AB0BFEC8-14E9-4C61-B10E-456F41DF402E}" dt="2024-05-17T05:38:23.631" v="1804" actId="20577"/>
          <ac:spMkLst>
            <pc:docMk/>
            <pc:sldMk cId="1372148226" sldId="6964"/>
            <ac:spMk id="2" creationId="{63B19FFD-555C-673A-82D5-1766F95D704A}"/>
          </ac:spMkLst>
        </pc:spChg>
        <pc:spChg chg="del">
          <ac:chgData name="Billy Lin" userId="05f35405-298c-473c-91f2-352ef9a130c9" providerId="ADAL" clId="{AB0BFEC8-14E9-4C61-B10E-456F41DF402E}" dt="2024-05-17T05:39:37.710" v="1815" actId="478"/>
          <ac:spMkLst>
            <pc:docMk/>
            <pc:sldMk cId="1372148226" sldId="6964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17T05:40:33.264" v="1817"/>
          <ac:spMkLst>
            <pc:docMk/>
            <pc:sldMk cId="1372148226" sldId="6964"/>
            <ac:spMk id="10" creationId="{589107BB-E2C0-CFBD-7B24-90E4256567B7}"/>
          </ac:spMkLst>
        </pc:spChg>
        <pc:picChg chg="add del mod">
          <ac:chgData name="Billy Lin" userId="05f35405-298c-473c-91f2-352ef9a130c9" providerId="ADAL" clId="{AB0BFEC8-14E9-4C61-B10E-456F41DF402E}" dt="2024-05-17T05:39:39.304" v="1816" actId="478"/>
          <ac:picMkLst>
            <pc:docMk/>
            <pc:sldMk cId="1372148226" sldId="6964"/>
            <ac:picMk id="6" creationId="{C36BBF4C-3C1B-B0F5-EDDF-ED7863BCB4E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7" creationId="{E30A83F5-FA20-BC5A-8301-F69C543DE41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8" creationId="{CC38D81E-B90C-2924-1F11-CA31246B8788}"/>
          </ac:picMkLst>
        </pc:picChg>
        <pc:cxnChg chg="add mod">
          <ac:chgData name="Billy Lin" userId="05f35405-298c-473c-91f2-352ef9a130c9" providerId="ADAL" clId="{AB0BFEC8-14E9-4C61-B10E-456F41DF402E}" dt="2024-05-17T05:40:33.264" v="1817"/>
          <ac:cxnSpMkLst>
            <pc:docMk/>
            <pc:sldMk cId="1372148226" sldId="6964"/>
            <ac:cxnSpMk id="9" creationId="{D6E0BCED-6F6F-D936-E2B5-CEC98D50D81D}"/>
          </ac:cxnSpMkLst>
        </pc:cxnChg>
      </pc:sldChg>
      <pc:sldChg chg="addSp delSp modSp new mod ord">
        <pc:chgData name="Billy Lin" userId="05f35405-298c-473c-91f2-352ef9a130c9" providerId="ADAL" clId="{AB0BFEC8-14E9-4C61-B10E-456F41DF402E}" dt="2024-05-17T15:38:04.712" v="1940" actId="1076"/>
        <pc:sldMkLst>
          <pc:docMk/>
          <pc:sldMk cId="962797789" sldId="6965"/>
        </pc:sldMkLst>
        <pc:spChg chg="mod">
          <ac:chgData name="Billy Lin" userId="05f35405-298c-473c-91f2-352ef9a130c9" providerId="ADAL" clId="{AB0BFEC8-14E9-4C61-B10E-456F41DF402E}" dt="2024-05-17T15:37:06.392" v="1933" actId="20577"/>
          <ac:spMkLst>
            <pc:docMk/>
            <pc:sldMk cId="962797789" sldId="6965"/>
            <ac:spMk id="2" creationId="{5341C237-6C29-DE8F-6C53-653F228530ED}"/>
          </ac:spMkLst>
        </pc:spChg>
        <pc:spChg chg="mod">
          <ac:chgData name="Billy Lin" userId="05f35405-298c-473c-91f2-352ef9a130c9" providerId="ADAL" clId="{AB0BFEC8-14E9-4C61-B10E-456F41DF402E}" dt="2024-05-17T15:38:04.712" v="1940" actId="1076"/>
          <ac:spMkLst>
            <pc:docMk/>
            <pc:sldMk cId="962797789" sldId="6965"/>
            <ac:spMk id="3" creationId="{102F272C-2176-62B3-CEE5-B81FC02E7F2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1" creationId="{70F56C8B-1720-FCEC-256E-6E884820857B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2" creationId="{93AE5E3A-6F0B-7BCC-7321-A90CE78C08E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3" creationId="{C87A96F6-A76F-6516-C907-B707E886FFF4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4" creationId="{081B3D78-9841-EE1B-6AAC-D09C6BF699B2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5" creationId="{53BCFD8E-9532-C859-00CE-F8A969E3F5F3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6" creationId="{636BDD39-9D6C-EBFB-3954-1E7E33968E66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7" creationId="{4652530B-A120-DAF1-6E83-54AA5A834EEF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8" creationId="{A267BB70-66D5-2E04-ACB3-4BEA8EA39BDE}"/>
          </ac:spMkLst>
        </pc:spChg>
        <pc:picChg chg="add mod">
          <ac:chgData name="Billy Lin" userId="05f35405-298c-473c-91f2-352ef9a130c9" providerId="ADAL" clId="{AB0BFEC8-14E9-4C61-B10E-456F41DF402E}" dt="2024-05-17T15:37:21.136" v="1935"/>
          <ac:picMkLst>
            <pc:docMk/>
            <pc:sldMk cId="962797789" sldId="6965"/>
            <ac:picMk id="19" creationId="{523D4A98-AC7D-7522-0AB8-67F91868641D}"/>
          </ac:picMkLst>
        </pc:picChg>
        <pc:picChg chg="add mod">
          <ac:chgData name="Billy Lin" userId="05f35405-298c-473c-91f2-352ef9a130c9" providerId="ADAL" clId="{AB0BFEC8-14E9-4C61-B10E-456F41DF402E}" dt="2024-05-17T15:37:21.136" v="1935"/>
          <ac:picMkLst>
            <pc:docMk/>
            <pc:sldMk cId="962797789" sldId="6965"/>
            <ac:picMk id="20" creationId="{02385190-AF85-7014-D776-A060D82DD2A6}"/>
          </ac:picMkLst>
        </pc:picChg>
        <pc:picChg chg="add mod">
          <ac:chgData name="Billy Lin" userId="05f35405-298c-473c-91f2-352ef9a130c9" providerId="ADAL" clId="{AB0BFEC8-14E9-4C61-B10E-456F41DF402E}" dt="2024-05-17T15:37:21.136" v="1935"/>
          <ac:picMkLst>
            <pc:docMk/>
            <pc:sldMk cId="962797789" sldId="6965"/>
            <ac:picMk id="21" creationId="{B4F302E5-6C4D-04CF-DF68-D216C4E0888F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6" creationId="{64705F0D-CFEA-7D7C-17A9-EA2A2946B110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7" creationId="{EBE7F661-ACE5-8DAD-1D42-C3042EBDB001}"/>
          </ac:picMkLst>
        </pc:pic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5" creationId="{C147AC7A-4607-6730-2157-465DF138D7F9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6" creationId="{F527989C-8EED-308A-5CA0-BBC0CF00D98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7" creationId="{3CA639BB-4979-C17A-B355-8E4D702D97C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8" creationId="{973DABD3-5CDB-10ED-DD81-639586C77677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9" creationId="{483237CA-8BFE-A097-825F-051843630BB6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10" creationId="{0812EC6F-927D-4DDA-2FD4-34B36465F245}"/>
          </ac:cxnSpMkLst>
        </pc:cxnChg>
      </pc:sldChg>
      <pc:sldChg chg="add del">
        <pc:chgData name="Billy Lin" userId="05f35405-298c-473c-91f2-352ef9a130c9" providerId="ADAL" clId="{AB0BFEC8-14E9-4C61-B10E-456F41DF402E}" dt="2024-05-14T05:05:00.516" v="1789" actId="47"/>
        <pc:sldMkLst>
          <pc:docMk/>
          <pc:sldMk cId="2767457329" sldId="6965"/>
        </pc:sldMkLst>
      </pc:sldChg>
      <pc:sldChg chg="addSp delSp modSp add mod">
        <pc:chgData name="Billy Lin" userId="05f35405-298c-473c-91f2-352ef9a130c9" providerId="ADAL" clId="{AB0BFEC8-14E9-4C61-B10E-456F41DF402E}" dt="2024-05-17T05:55:02.598" v="1856" actId="1076"/>
        <pc:sldMkLst>
          <pc:docMk/>
          <pc:sldMk cId="2246201281" sldId="6966"/>
        </pc:sldMkLst>
        <pc:spChg chg="del mod">
          <ac:chgData name="Billy Lin" userId="05f35405-298c-473c-91f2-352ef9a130c9" providerId="ADAL" clId="{AB0BFEC8-14E9-4C61-B10E-456F41DF402E}" dt="2024-05-17T05:41:25.832" v="1828" actId="478"/>
          <ac:spMkLst>
            <pc:docMk/>
            <pc:sldMk cId="2246201281" sldId="6966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17T05:55:01.292" v="1855" actId="14100"/>
          <ac:spMkLst>
            <pc:docMk/>
            <pc:sldMk cId="2246201281" sldId="6966"/>
            <ac:spMk id="5" creationId="{4133E508-717C-F5A4-8DA3-4A77A942FEFD}"/>
          </ac:spMkLst>
        </pc:spChg>
        <pc:spChg chg="add del mod">
          <ac:chgData name="Billy Lin" userId="05f35405-298c-473c-91f2-352ef9a130c9" providerId="ADAL" clId="{AB0BFEC8-14E9-4C61-B10E-456F41DF402E}" dt="2024-05-17T05:41:28.126" v="1829" actId="478"/>
          <ac:spMkLst>
            <pc:docMk/>
            <pc:sldMk cId="2246201281" sldId="6966"/>
            <ac:spMk id="7" creationId="{AD5F736B-73DE-DB99-A8BC-4E73C0AF921E}"/>
          </ac:spMkLst>
        </pc:spChg>
        <pc:picChg chg="add mod">
          <ac:chgData name="Billy Lin" userId="05f35405-298c-473c-91f2-352ef9a130c9" providerId="ADAL" clId="{AB0BFEC8-14E9-4C61-B10E-456F41DF402E}" dt="2024-05-17T05:55:02.598" v="1856" actId="1076"/>
          <ac:picMkLst>
            <pc:docMk/>
            <pc:sldMk cId="2246201281" sldId="6966"/>
            <ac:picMk id="9" creationId="{179C40AD-C071-6AC1-BB35-F12B108D9C7E}"/>
          </ac:picMkLst>
        </pc:picChg>
      </pc:sldChg>
      <pc:sldChg chg="new del">
        <pc:chgData name="Billy Lin" userId="05f35405-298c-473c-91f2-352ef9a130c9" providerId="ADAL" clId="{AB0BFEC8-14E9-4C61-B10E-456F41DF402E}" dt="2024-05-17T05:38:27.070" v="1806" actId="680"/>
        <pc:sldMkLst>
          <pc:docMk/>
          <pc:sldMk cId="3317181035" sldId="6966"/>
        </pc:sldMkLst>
      </pc:sldChg>
      <pc:sldChg chg="add del">
        <pc:chgData name="Billy Lin" userId="05f35405-298c-473c-91f2-352ef9a130c9" providerId="ADAL" clId="{AB0BFEC8-14E9-4C61-B10E-456F41DF402E}" dt="2024-05-17T05:56:06.790" v="1857" actId="47"/>
        <pc:sldMkLst>
          <pc:docMk/>
          <pc:sldMk cId="2812113878" sldId="6967"/>
        </pc:sldMkLst>
      </pc:sldChg>
      <pc:sldChg chg="addSp delSp modSp add mod ord">
        <pc:chgData name="Billy Lin" userId="05f35405-298c-473c-91f2-352ef9a130c9" providerId="ADAL" clId="{AB0BFEC8-14E9-4C61-B10E-456F41DF402E}" dt="2024-05-17T06:03:26.994" v="1865" actId="1076"/>
        <pc:sldMkLst>
          <pc:docMk/>
          <pc:sldMk cId="1378476422" sldId="6968"/>
        </pc:sldMkLst>
        <pc:spChg chg="mod">
          <ac:chgData name="Billy Lin" userId="05f35405-298c-473c-91f2-352ef9a130c9" providerId="ADAL" clId="{AB0BFEC8-14E9-4C61-B10E-456F41DF402E}" dt="2024-05-17T05:42:07.564" v="1846" actId="20577"/>
          <ac:spMkLst>
            <pc:docMk/>
            <pc:sldMk cId="1378476422" sldId="6968"/>
            <ac:spMk id="2" creationId="{63B19FFD-555C-673A-82D5-1766F95D704A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7" creationId="{3074F294-732F-D9CD-E2F8-154653F22C26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8" creationId="{28FC9976-4023-EF67-7BD2-E7214A59CA9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9" creationId="{AF9E5066-1D5F-8E3B-C9D0-3F0ACA163F3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0" creationId="{03F26726-0628-D3E4-E2A0-03837D725BFE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1" creationId="{46DACBFB-C729-6070-4BF3-1E8C351962C1}"/>
          </ac:spMkLst>
        </pc:spChg>
        <pc:spChg chg="add mod">
          <ac:chgData name="Billy Lin" userId="05f35405-298c-473c-91f2-352ef9a130c9" providerId="ADAL" clId="{AB0BFEC8-14E9-4C61-B10E-456F41DF402E}" dt="2024-05-17T06:03:26.994" v="1865" actId="1076"/>
          <ac:spMkLst>
            <pc:docMk/>
            <pc:sldMk cId="1378476422" sldId="6968"/>
            <ac:spMk id="12" creationId="{667666CE-8CD4-01C0-2D39-30B27ABCE34E}"/>
          </ac:spMkLst>
        </pc:spChg>
        <pc:picChg chg="add mod">
          <ac:chgData name="Billy Lin" userId="05f35405-298c-473c-91f2-352ef9a130c9" providerId="ADAL" clId="{AB0BFEC8-14E9-4C61-B10E-456F41DF402E}" dt="2024-05-17T06:03:00.253" v="1860" actId="1076"/>
          <ac:picMkLst>
            <pc:docMk/>
            <pc:sldMk cId="1378476422" sldId="6968"/>
            <ac:picMk id="6" creationId="{5563B1BF-3238-128B-35AD-8D12EC4BF930}"/>
          </ac:picMkLst>
        </pc:picChg>
      </pc:sldChg>
      <pc:sldChg chg="addSp modSp add mod ord">
        <pc:chgData name="Billy Lin" userId="05f35405-298c-473c-91f2-352ef9a130c9" providerId="ADAL" clId="{AB0BFEC8-14E9-4C61-B10E-456F41DF402E}" dt="2024-05-17T06:56:17.206" v="1887" actId="1076"/>
        <pc:sldMkLst>
          <pc:docMk/>
          <pc:sldMk cId="400077400" sldId="6969"/>
        </pc:sldMkLst>
        <pc:spChg chg="mod">
          <ac:chgData name="Billy Lin" userId="05f35405-298c-473c-91f2-352ef9a130c9" providerId="ADAL" clId="{AB0BFEC8-14E9-4C61-B10E-456F41DF402E}" dt="2024-05-17T06:55:42.018" v="1876" actId="20577"/>
          <ac:spMkLst>
            <pc:docMk/>
            <pc:sldMk cId="400077400" sldId="6969"/>
            <ac:spMk id="2" creationId="{63B19FFD-555C-673A-82D5-1766F95D704A}"/>
          </ac:spMkLst>
        </pc:spChg>
        <pc:picChg chg="add mod">
          <ac:chgData name="Billy Lin" userId="05f35405-298c-473c-91f2-352ef9a130c9" providerId="ADAL" clId="{AB0BFEC8-14E9-4C61-B10E-456F41DF402E}" dt="2024-05-17T06:56:12.345" v="1884" actId="1076"/>
          <ac:picMkLst>
            <pc:docMk/>
            <pc:sldMk cId="400077400" sldId="6969"/>
            <ac:picMk id="5" creationId="{EED0D171-1788-B74D-03A8-DF1AD0D86A8F}"/>
          </ac:picMkLst>
        </pc:picChg>
        <pc:picChg chg="add mod">
          <ac:chgData name="Billy Lin" userId="05f35405-298c-473c-91f2-352ef9a130c9" providerId="ADAL" clId="{AB0BFEC8-14E9-4C61-B10E-456F41DF402E}" dt="2024-05-17T06:56:17.206" v="1887" actId="1076"/>
          <ac:picMkLst>
            <pc:docMk/>
            <pc:sldMk cId="400077400" sldId="6969"/>
            <ac:picMk id="6" creationId="{C365A1A7-2559-E86F-8865-2BCC0B2AFD21}"/>
          </ac:picMkLst>
        </pc:picChg>
      </pc:sldChg>
      <pc:sldChg chg="addSp delSp modSp add mod">
        <pc:chgData name="Billy Lin" userId="05f35405-298c-473c-91f2-352ef9a130c9" providerId="ADAL" clId="{AB0BFEC8-14E9-4C61-B10E-456F41DF402E}" dt="2024-05-17T06:56:38.115" v="1889" actId="478"/>
        <pc:sldMkLst>
          <pc:docMk/>
          <pc:sldMk cId="3813714233" sldId="6970"/>
        </pc:sldMkLst>
        <pc:spChg chg="del">
          <ac:chgData name="Billy Lin" userId="05f35405-298c-473c-91f2-352ef9a130c9" providerId="ADAL" clId="{AB0BFEC8-14E9-4C61-B10E-456F41DF402E}" dt="2024-05-17T06:56:38.115" v="1889" actId="478"/>
          <ac:spMkLst>
            <pc:docMk/>
            <pc:sldMk cId="3813714233" sldId="6970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17T06:56:34.533" v="1888"/>
          <ac:spMkLst>
            <pc:docMk/>
            <pc:sldMk cId="3813714233" sldId="6970"/>
            <ac:spMk id="5" creationId="{FD1C3CE4-437E-1B90-8418-82C868DAFD64}"/>
          </ac:spMkLst>
        </pc:spChg>
        <pc:picChg chg="add mod">
          <ac:chgData name="Billy Lin" userId="05f35405-298c-473c-91f2-352ef9a130c9" providerId="ADAL" clId="{AB0BFEC8-14E9-4C61-B10E-456F41DF402E}" dt="2024-05-17T06:56:34.533" v="1888"/>
          <ac:picMkLst>
            <pc:docMk/>
            <pc:sldMk cId="3813714233" sldId="6970"/>
            <ac:picMk id="6" creationId="{B96304E5-EE91-0458-594B-3815E928876D}"/>
          </ac:picMkLst>
        </pc:picChg>
        <pc:cxnChg chg="add mod">
          <ac:chgData name="Billy Lin" userId="05f35405-298c-473c-91f2-352ef9a130c9" providerId="ADAL" clId="{AB0BFEC8-14E9-4C61-B10E-456F41DF402E}" dt="2024-05-17T06:56:34.533" v="1888"/>
          <ac:cxnSpMkLst>
            <pc:docMk/>
            <pc:sldMk cId="3813714233" sldId="6970"/>
            <ac:cxnSpMk id="7" creationId="{079DB0EE-AB4B-4468-E66E-21037B8827CE}"/>
          </ac:cxnSpMkLst>
        </pc:cxnChg>
      </pc:sldChg>
      <pc:sldChg chg="addSp delSp modSp add mod">
        <pc:chgData name="Billy Lin" userId="05f35405-298c-473c-91f2-352ef9a130c9" providerId="ADAL" clId="{AB0BFEC8-14E9-4C61-B10E-456F41DF402E}" dt="2024-05-17T06:58:21.278" v="1893" actId="478"/>
        <pc:sldMkLst>
          <pc:docMk/>
          <pc:sldMk cId="3030797407" sldId="6971"/>
        </pc:sldMkLst>
        <pc:spChg chg="del">
          <ac:chgData name="Billy Lin" userId="05f35405-298c-473c-91f2-352ef9a130c9" providerId="ADAL" clId="{AB0BFEC8-14E9-4C61-B10E-456F41DF402E}" dt="2024-05-17T06:58:15.332" v="1892" actId="478"/>
          <ac:spMkLst>
            <pc:docMk/>
            <pc:sldMk cId="3030797407" sldId="6971"/>
            <ac:spMk id="3" creationId="{130DB93F-F47C-DCC6-06F8-F6FC5C92DD64}"/>
          </ac:spMkLst>
        </pc:spChg>
        <pc:spChg chg="add del mod">
          <ac:chgData name="Billy Lin" userId="05f35405-298c-473c-91f2-352ef9a130c9" providerId="ADAL" clId="{AB0BFEC8-14E9-4C61-B10E-456F41DF402E}" dt="2024-05-17T06:58:21.278" v="1893" actId="478"/>
          <ac:spMkLst>
            <pc:docMk/>
            <pc:sldMk cId="3030797407" sldId="6971"/>
            <ac:spMk id="5" creationId="{9244C41E-BF21-F31C-68F7-5CD9EB0305E6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6" creationId="{C6A3D17E-4FEA-DCFE-597F-77A71FD5E5A7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7" creationId="{F34ED06C-A091-2151-7348-E13498AC6CF2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8" creationId="{FD43D8C4-1588-AB87-EEFE-AD05193D6205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0" creationId="{D41627E4-8491-A401-8648-BC26F32DDCA7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2" creationId="{48C4E79B-A36C-2217-AFB0-B0F53471F18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3" creationId="{8D83D422-A340-1F8B-C326-FBA093163F2E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5" creationId="{8B96859F-1178-4CC4-2B0B-4688291D0484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8" creationId="{6CBE468C-78BF-FFE1-5EDF-6CB63D95AF5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0" creationId="{450988EF-8B56-8C8A-17D8-8DB7BFC4454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4" creationId="{C095E02B-7736-EF55-D157-9481617639C8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5" creationId="{CE17E7D5-D1FB-D4A5-5EFF-1E6937E8E1CC}"/>
          </ac:spMkLst>
        </pc:sp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6" creationId="{41D09F45-FE93-4BB5-6A6F-1D373017B25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7" creationId="{B9700EE1-F813-324D-E12C-DBA3A312163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9" creationId="{0BF36AF9-DB42-3729-D1A0-50DB6188E794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1" creationId="{C3631919-5455-AF27-54AE-77FE70FBD3AC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2" creationId="{09DFE8F9-415D-79EF-2E76-2E5A697FF6B0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3" creationId="{B5CEDD0D-4FC3-E31F-19D3-D6366547ED2B}"/>
          </ac:picMkLst>
        </pc:pic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9" creationId="{388D8FB1-1914-AB9C-CC42-1EE592422A66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11" creationId="{959166E7-7010-A18A-CB31-AB63DBF443DB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14" creationId="{DB56E008-9F41-BD3B-38FB-A00199DE3F29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6" creationId="{C37708A6-F96C-B14D-FEE1-225E86B2E90D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7" creationId="{7608FD28-55AA-CFE5-ED93-C20C80FA2E34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8" creationId="{19626139-2E72-462F-C0EC-12215FDCD34C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9" creationId="{2BD54415-70A4-434A-F3D3-122F86A41D2E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0" creationId="{69538AFC-8174-407B-17D0-F1EE1FED1C18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1" creationId="{65491763-5B32-AD2D-E162-EC4F1D22B859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2" creationId="{474DA76A-C1E9-0F79-6D5B-78EB973E2F65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3" creationId="{108CB26B-15D2-9585-CD52-33F0326B86C2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4" creationId="{65CC932E-D4A2-6941-D902-FC2BCB67D3B8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5" creationId="{FF08023F-FCB8-207A-B91D-045C21EFE70E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6" creationId="{55A315C6-6725-0669-E600-725CA3A5FDF8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5-17T15:53:49.622" v="1995" actId="478"/>
        <pc:sldMkLst>
          <pc:docMk/>
          <pc:sldMk cId="124153823" sldId="6972"/>
        </pc:sldMkLst>
        <pc:spChg chg="mod">
          <ac:chgData name="Billy Lin" userId="05f35405-298c-473c-91f2-352ef9a130c9" providerId="ADAL" clId="{AB0BFEC8-14E9-4C61-B10E-456F41DF402E}" dt="2024-05-17T15:46:54.690" v="1980" actId="20577"/>
          <ac:spMkLst>
            <pc:docMk/>
            <pc:sldMk cId="124153823" sldId="6972"/>
            <ac:spMk id="2" creationId="{5341C237-6C29-DE8F-6C53-653F228530ED}"/>
          </ac:spMkLst>
        </pc:spChg>
        <pc:picChg chg="add del mod">
          <ac:chgData name="Billy Lin" userId="05f35405-298c-473c-91f2-352ef9a130c9" providerId="ADAL" clId="{AB0BFEC8-14E9-4C61-B10E-456F41DF402E}" dt="2024-05-17T15:53:49.622" v="1995" actId="478"/>
          <ac:picMkLst>
            <pc:docMk/>
            <pc:sldMk cId="124153823" sldId="6972"/>
            <ac:picMk id="5" creationId="{3A68B88B-E8CA-5401-F0D2-2503CE0EC00C}"/>
          </ac:picMkLst>
        </pc:picChg>
        <pc:picChg chg="add del mod">
          <ac:chgData name="Billy Lin" userId="05f35405-298c-473c-91f2-352ef9a130c9" providerId="ADAL" clId="{AB0BFEC8-14E9-4C61-B10E-456F41DF402E}" dt="2024-05-17T15:53:49.118" v="1994" actId="478"/>
          <ac:picMkLst>
            <pc:docMk/>
            <pc:sldMk cId="124153823" sldId="6972"/>
            <ac:picMk id="6" creationId="{6B8F0F37-43E0-634E-0CF0-B8CEFFEDEAA1}"/>
          </ac:picMkLst>
        </pc:picChg>
      </pc:sldChg>
      <pc:sldChg chg="add del">
        <pc:chgData name="Billy Lin" userId="05f35405-298c-473c-91f2-352ef9a130c9" providerId="ADAL" clId="{AB0BFEC8-14E9-4C61-B10E-456F41DF402E}" dt="2024-05-17T07:16:13.236" v="1897" actId="47"/>
        <pc:sldMkLst>
          <pc:docMk/>
          <pc:sldMk cId="1091517816" sldId="6972"/>
        </pc:sldMkLst>
      </pc:sldChg>
      <pc:sldChg chg="modSp new del mod">
        <pc:chgData name="Billy Lin" userId="05f35405-298c-473c-91f2-352ef9a130c9" providerId="ADAL" clId="{AB0BFEC8-14E9-4C61-B10E-456F41DF402E}" dt="2024-05-17T07:16:12.091" v="1896" actId="47"/>
        <pc:sldMkLst>
          <pc:docMk/>
          <pc:sldMk cId="1787893122" sldId="6973"/>
        </pc:sldMkLst>
        <pc:spChg chg="mod">
          <ac:chgData name="Billy Lin" userId="05f35405-298c-473c-91f2-352ef9a130c9" providerId="ADAL" clId="{AB0BFEC8-14E9-4C61-B10E-456F41DF402E}" dt="2024-05-17T06:58:26.276" v="1895"/>
          <ac:spMkLst>
            <pc:docMk/>
            <pc:sldMk cId="1787893122" sldId="6973"/>
            <ac:spMk id="2" creationId="{17843A6B-13FB-1562-C25B-ECA9427848C3}"/>
          </ac:spMkLst>
        </pc:spChg>
      </pc:sldChg>
      <pc:sldChg chg="delSp modSp add mod ord">
        <pc:chgData name="Billy Lin" userId="05f35405-298c-473c-91f2-352ef9a130c9" providerId="ADAL" clId="{AB0BFEC8-14E9-4C61-B10E-456F41DF402E}" dt="2024-05-17T15:55:51.087" v="2013" actId="20577"/>
        <pc:sldMkLst>
          <pc:docMk/>
          <pc:sldMk cId="2631381310" sldId="6973"/>
        </pc:sldMkLst>
        <pc:spChg chg="mod">
          <ac:chgData name="Billy Lin" userId="05f35405-298c-473c-91f2-352ef9a130c9" providerId="ADAL" clId="{AB0BFEC8-14E9-4C61-B10E-456F41DF402E}" dt="2024-05-17T15:55:51.087" v="2013" actId="20577"/>
          <ac:spMkLst>
            <pc:docMk/>
            <pc:sldMk cId="2631381310" sldId="6973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5" creationId="{3A68B88B-E8CA-5401-F0D2-2503CE0EC00C}"/>
          </ac:picMkLst>
        </pc:pic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6" creationId="{6B8F0F37-43E0-634E-0CF0-B8CEFFEDEAA1}"/>
          </ac:picMkLst>
        </pc:picChg>
      </pc:sldChg>
      <pc:sldChg chg="delSp add mod">
        <pc:chgData name="Billy Lin" userId="05f35405-298c-473c-91f2-352ef9a130c9" providerId="ADAL" clId="{AB0BFEC8-14E9-4C61-B10E-456F41DF402E}" dt="2024-05-17T15:49:14.571" v="1993" actId="478"/>
        <pc:sldMkLst>
          <pc:docMk/>
          <pc:sldMk cId="3736139539" sldId="6974"/>
        </pc:sldMkLst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5" creationId="{3A68B88B-E8CA-5401-F0D2-2503CE0EC00C}"/>
          </ac:picMkLst>
        </pc:pic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6" creationId="{6B8F0F37-43E0-634E-0CF0-B8CEFFEDEAA1}"/>
          </ac:picMkLst>
        </pc:picChg>
      </pc:sldChg>
      <pc:sldChg chg="add">
        <pc:chgData name="Billy Lin" userId="05f35405-298c-473c-91f2-352ef9a130c9" providerId="ADAL" clId="{AB0BFEC8-14E9-4C61-B10E-456F41DF402E}" dt="2024-05-17T15:55:45.053" v="1996"/>
        <pc:sldMkLst>
          <pc:docMk/>
          <pc:sldMk cId="2768999792" sldId="6975"/>
        </pc:sldMkLst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3B1BF-3238-128B-35AD-8D12EC4B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0" y="1685867"/>
            <a:ext cx="5020376" cy="160042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9E5066-1D5F-8E3B-C9D0-3F0ACA163F39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[=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F26726-0628-D3E4-E2A0-03837D725BFE}"/>
              </a:ext>
            </a:extLst>
          </p:cNvPr>
          <p:cNvSpPr/>
          <p:nvPr/>
        </p:nvSpPr>
        <p:spPr>
          <a:xfrm>
            <a:off x="7988436" y="2795953"/>
            <a:ext cx="2863782" cy="224078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[-&gt;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DACBFB-C729-6070-4BF3-1E8C351962C1}"/>
              </a:ext>
            </a:extLst>
          </p:cNvPr>
          <p:cNvSpPr/>
          <p:nvPr/>
        </p:nvSpPr>
        <p:spPr>
          <a:xfrm>
            <a:off x="8603059" y="3694881"/>
            <a:ext cx="1634535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[*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7666CE-8CD4-01C0-2D39-30B27ABCE34E}"/>
              </a:ext>
            </a:extLst>
          </p:cNvPr>
          <p:cNvSpPr txBox="1">
            <a:spLocks/>
          </p:cNvSpPr>
          <p:nvPr/>
        </p:nvSpPr>
        <p:spPr>
          <a:xfrm>
            <a:off x="2473990" y="3998630"/>
            <a:ext cx="5649687" cy="29379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consecutive repetition</a:t>
            </a:r>
          </a:p>
          <a:p>
            <a:pPr lvl="1"/>
            <a:r>
              <a:rPr lang="en-US"/>
              <a:t>easy to cause assertion fail, the most strict</a:t>
            </a:r>
          </a:p>
          <a:p>
            <a:pPr lvl="1"/>
            <a:r>
              <a:rPr lang="en-US"/>
              <a:t>[*</a:t>
            </a:r>
          </a:p>
          <a:p>
            <a:r>
              <a:rPr lang="en-US"/>
              <a:t>go-to repetition</a:t>
            </a:r>
          </a:p>
          <a:p>
            <a:pPr lvl="1"/>
            <a:r>
              <a:rPr lang="en-US"/>
              <a:t>[-&gt;</a:t>
            </a:r>
          </a:p>
          <a:p>
            <a:r>
              <a:rPr lang="en-US"/>
              <a:t>non-consecutive repetition</a:t>
            </a:r>
          </a:p>
          <a:p>
            <a:pPr lvl="1"/>
            <a:r>
              <a:rPr lang="en-US"/>
              <a:t>[=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7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A83F5-FA20-BC5A-8301-F69C543D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2" y="1588593"/>
            <a:ext cx="3113503" cy="1528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8D81E-B90C-2924-1F11-CA31246B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9" y="3297277"/>
            <a:ext cx="7305355" cy="209950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E0BCED-6F6F-D936-E2B5-CEC98D50D81D}"/>
              </a:ext>
            </a:extLst>
          </p:cNvPr>
          <p:cNvCxnSpPr/>
          <p:nvPr/>
        </p:nvCxnSpPr>
        <p:spPr>
          <a:xfrm>
            <a:off x="3687745" y="2084301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89107BB-E2C0-CFBD-7B24-90E4256567B7}"/>
              </a:ext>
            </a:extLst>
          </p:cNvPr>
          <p:cNvSpPr txBox="1">
            <a:spLocks/>
          </p:cNvSpPr>
          <p:nvPr/>
        </p:nvSpPr>
        <p:spPr>
          <a:xfrm>
            <a:off x="5133450" y="1885648"/>
            <a:ext cx="5649687" cy="91098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min value</a:t>
            </a:r>
            <a:r>
              <a:rPr lang="en-US" altLang="zh-TW"/>
              <a:t>: 0</a:t>
            </a:r>
          </a:p>
          <a:p>
            <a:r>
              <a:rPr lang="en-US"/>
              <a:t>max value: $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133E508-717C-F5A4-8DA3-4A77A942FEFD}"/>
              </a:ext>
            </a:extLst>
          </p:cNvPr>
          <p:cNvSpPr txBox="1">
            <a:spLocks/>
          </p:cNvSpPr>
          <p:nvPr/>
        </p:nvSpPr>
        <p:spPr>
          <a:xfrm>
            <a:off x="446312" y="1462579"/>
            <a:ext cx="11038954" cy="40415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dealing with </a:t>
            </a:r>
            <a:r>
              <a:rPr lang="en-US" dirty="0" err="1"/>
              <a:t>sva</a:t>
            </a:r>
            <a:r>
              <a:rPr lang="en-US" dirty="0"/>
              <a:t> seq expression with unbounded range &lt;- use “strong” to modify seq</a:t>
            </a:r>
          </a:p>
          <a:p>
            <a:pPr lvl="1"/>
            <a:r>
              <a:rPr lang="en-US" dirty="0"/>
              <a:t>use “strong” </a:t>
            </a:r>
            <a:r>
              <a:rPr lang="en-US" dirty="0">
                <a:sym typeface="Wingdings" panose="05000000000000000000" pitchFamily="2" charset="2"/>
              </a:rPr>
              <a:t>to check its liveness (</a:t>
            </a:r>
            <a:r>
              <a:rPr lang="en-US" dirty="0"/>
              <a:t>default is “weak”  to check safety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/>
              <a:t>for example</a:t>
            </a:r>
          </a:p>
          <a:p>
            <a:pPr lvl="2"/>
            <a:r>
              <a:rPr lang="en-US" dirty="0"/>
              <a:t>##[0:$]</a:t>
            </a:r>
          </a:p>
          <a:p>
            <a:pPr lvl="2"/>
            <a:r>
              <a:rPr lang="en-US" dirty="0"/>
              <a:t>##[+]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https://www.youtube.com/watch?v=OScfnDGFEOg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9C40AD-C071-6AC1-BB35-F12B108D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91" y="601265"/>
            <a:ext cx="146705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0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20240509</a:t>
            </a:r>
            <a:r>
              <a:rPr lang="zh-TW" altLang="en-US" dirty="0"/>
              <a:t> </a:t>
            </a:r>
            <a:r>
              <a:rPr lang="en-US" altLang="zh-TW" dirty="0"/>
              <a:t>below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6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BF58-57AE-0C57-36BF-BB25DD3D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8433-B0C5-F453-B142-756FF129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446FD1F-720A-18AB-3A5E-DFB940F72CA3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2447266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hard to write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96A3296-C55E-A366-1641-A4870C278B2F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5ED2-5A7B-928F-C14A-122F22AC1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0"/>
          <a:stretch/>
        </p:blipFill>
        <p:spPr>
          <a:xfrm>
            <a:off x="2893579" y="1442815"/>
            <a:ext cx="7762999" cy="4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4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FBF-D407-F5A8-820A-7C87E2F7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BEC5-D59A-87FE-B068-CC6BE51E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07E8-DF82-0BC6-793A-D715CA59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EE7E82-6D62-1A27-E8DC-0F6E5028D9EE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3237920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manually avoid verification hdl in synthesis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D26336-2AFC-872E-3DEE-2C0D8D350936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597F-9857-268A-FB26-53834AC1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24" y="1532809"/>
            <a:ext cx="7658918" cy="44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70A-1E3D-F775-F42C-A35C41E2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sva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E270-FEEE-3F76-7233-2C34199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1A87-44CE-2D07-852F-83ED09EC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DE7C1D1-30D3-A644-65DE-1AE4FF2E09BD}"/>
              </a:ext>
            </a:extLst>
          </p:cNvPr>
          <p:cNvSpPr txBox="1">
            <a:spLocks/>
          </p:cNvSpPr>
          <p:nvPr/>
        </p:nvSpPr>
        <p:spPr>
          <a:xfrm>
            <a:off x="446313" y="1591056"/>
            <a:ext cx="10205474" cy="46883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to distinguish between immediate assertion and concurrent assertion?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The keyword 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property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distinguishes a concurrent assertion from an immediate assertion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6F8EC-75BE-92CF-A58D-ABB46C45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1" y="2625498"/>
            <a:ext cx="8702993" cy="16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D697-1161-C784-840E-1484134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42D1-5791-798E-8E08-3954675B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4AFF-52D9-A0B1-9930-AC2A790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FF816-0A25-1432-45FA-12606CCD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51" y="671938"/>
            <a:ext cx="2131511" cy="5887439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3370174-3E2E-7D3B-D995-5D981BF36CED}"/>
              </a:ext>
            </a:extLst>
          </p:cNvPr>
          <p:cNvSpPr/>
          <p:nvPr/>
        </p:nvSpPr>
        <p:spPr>
          <a:xfrm>
            <a:off x="2546439" y="1055716"/>
            <a:ext cx="420624" cy="155946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901A0-35BC-33BE-0E7B-B8E97982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64" y="1560278"/>
            <a:ext cx="2438740" cy="426779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6CC33194-7113-73FE-24DC-510083325DB2}"/>
              </a:ext>
            </a:extLst>
          </p:cNvPr>
          <p:cNvSpPr/>
          <p:nvPr/>
        </p:nvSpPr>
        <p:spPr>
          <a:xfrm>
            <a:off x="5980593" y="1668364"/>
            <a:ext cx="420624" cy="4159710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2A62E-AD06-FF54-FFEE-452A4AD7815B}"/>
              </a:ext>
            </a:extLst>
          </p:cNvPr>
          <p:cNvCxnSpPr>
            <a:cxnSpLocks/>
          </p:cNvCxnSpPr>
          <p:nvPr/>
        </p:nvCxnSpPr>
        <p:spPr>
          <a:xfrm>
            <a:off x="4673869" y="2034159"/>
            <a:ext cx="1306724" cy="1675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0FE8B-5A26-E57C-E270-1EF42A51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62"/>
          <a:stretch/>
        </p:blipFill>
        <p:spPr>
          <a:xfrm>
            <a:off x="1803310" y="1081242"/>
            <a:ext cx="7925906" cy="96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5FA29-BA63-6E2D-6373-1D5E4C49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62"/>
          <a:stretch/>
        </p:blipFill>
        <p:spPr>
          <a:xfrm>
            <a:off x="1803310" y="1932989"/>
            <a:ext cx="7925906" cy="9610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543983-8E6D-D875-E72B-23C573491F4F}"/>
              </a:ext>
            </a:extLst>
          </p:cNvPr>
          <p:cNvSpPr txBox="1">
            <a:spLocks/>
          </p:cNvSpPr>
          <p:nvPr/>
        </p:nvSpPr>
        <p:spPr>
          <a:xfrm>
            <a:off x="446313" y="1081242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ADC3E0-C866-A10F-4A40-D18A2EE44818}"/>
              </a:ext>
            </a:extLst>
          </p:cNvPr>
          <p:cNvSpPr txBox="1">
            <a:spLocks/>
          </p:cNvSpPr>
          <p:nvPr/>
        </p:nvSpPr>
        <p:spPr>
          <a:xfrm>
            <a:off x="446313" y="3341405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example, user can customize the report time of $error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5D6EF-0C3A-F6B1-0D27-979A22775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/>
          <a:stretch/>
        </p:blipFill>
        <p:spPr>
          <a:xfrm>
            <a:off x="1671020" y="3745743"/>
            <a:ext cx="8259364" cy="3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2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9A0417-D346-F5B4-1CDF-625243305B0A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2702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category as below:</a:t>
            </a:r>
          </a:p>
          <a:p>
            <a:r>
              <a:rPr lang="en-US"/>
              <a:t>immediate assertion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 to test combinational logic</a:t>
            </a:r>
            <a:endParaRPr lang="en-US"/>
          </a:p>
          <a:p>
            <a:pPr lvl="1"/>
            <a:r>
              <a:rPr lang="en-US"/>
              <a:t>16.3 simple immediate assertion</a:t>
            </a:r>
          </a:p>
          <a:p>
            <a:pPr lvl="1"/>
            <a:r>
              <a:rPr lang="en-US"/>
              <a:t>16.4 deferred immediate assertion</a:t>
            </a:r>
          </a:p>
          <a:p>
            <a:pPr lvl="2"/>
            <a:r>
              <a:rPr lang="en-US"/>
              <a:t>observed</a:t>
            </a:r>
          </a:p>
          <a:p>
            <a:pPr lvl="2"/>
            <a:r>
              <a:rPr lang="en-US"/>
              <a:t>final</a:t>
            </a:r>
          </a:p>
          <a:p>
            <a:r>
              <a:rPr lang="en-US"/>
              <a:t>concurrent assertion </a:t>
            </a:r>
            <a:r>
              <a:rPr lang="en-US" altLang="zh-TW">
                <a:sym typeface="Wingdings" panose="05000000000000000000" pitchFamily="2" charset="2"/>
              </a:rPr>
              <a:t> to test sequential logic</a:t>
            </a:r>
            <a:endParaRPr lang="en-US"/>
          </a:p>
          <a:p>
            <a:pPr lvl="1"/>
            <a:r>
              <a:rPr lang="en-US"/>
              <a:t>16.5 concurrent assertion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005C6-FC3D-DF2A-946C-2210FF5A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3" y="4025051"/>
            <a:ext cx="7823615" cy="133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7F4C2-8C0E-7669-CFEC-6A3EEE36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76" y="1701327"/>
            <a:ext cx="4305901" cy="16480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4FC48B-7585-6477-F78D-7C02A8EAE80D}"/>
              </a:ext>
            </a:extLst>
          </p:cNvPr>
          <p:cNvCxnSpPr>
            <a:cxnSpLocks/>
          </p:cNvCxnSpPr>
          <p:nvPr/>
        </p:nvCxnSpPr>
        <p:spPr>
          <a:xfrm flipV="1">
            <a:off x="2423160" y="2148840"/>
            <a:ext cx="4233672" cy="280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E85BB-1411-DE72-C6BC-DE85CEA028C0}"/>
              </a:ext>
            </a:extLst>
          </p:cNvPr>
          <p:cNvCxnSpPr>
            <a:cxnSpLocks/>
          </p:cNvCxnSpPr>
          <p:nvPr/>
        </p:nvCxnSpPr>
        <p:spPr>
          <a:xfrm flipV="1">
            <a:off x="2157984" y="2429475"/>
            <a:ext cx="4498848" cy="277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lab37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81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A5A22-617E-B4AF-4121-A4C8A4A697E8}"/>
              </a:ext>
            </a:extLst>
          </p:cNvPr>
          <p:cNvSpPr txBox="1">
            <a:spLocks/>
          </p:cNvSpPr>
          <p:nvPr/>
        </p:nvSpPr>
        <p:spPr>
          <a:xfrm>
            <a:off x="446313" y="3329034"/>
            <a:ext cx="5649687" cy="510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deferred, observed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CA857-F7BA-EA4B-2889-E1B98C39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44" y="429768"/>
            <a:ext cx="3615092" cy="63093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89999B-3C20-F45E-1AA6-FE2FF42A6058}"/>
              </a:ext>
            </a:extLst>
          </p:cNvPr>
          <p:cNvCxnSpPr>
            <a:cxnSpLocks/>
          </p:cNvCxnSpPr>
          <p:nvPr/>
        </p:nvCxnSpPr>
        <p:spPr>
          <a:xfrm>
            <a:off x="2020824" y="4796679"/>
            <a:ext cx="3950208" cy="156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6D9A9-D993-5C63-1119-C1FAAC2F81F1}"/>
              </a:ext>
            </a:extLst>
          </p:cNvPr>
          <p:cNvCxnSpPr>
            <a:cxnSpLocks/>
          </p:cNvCxnSpPr>
          <p:nvPr/>
        </p:nvCxnSpPr>
        <p:spPr>
          <a:xfrm>
            <a:off x="2459736" y="3512667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0A362-0FD3-29AD-8A4A-E3DC3E8167E0}"/>
              </a:ext>
            </a:extLst>
          </p:cNvPr>
          <p:cNvSpPr txBox="1">
            <a:spLocks/>
          </p:cNvSpPr>
          <p:nvPr/>
        </p:nvSpPr>
        <p:spPr>
          <a:xfrm>
            <a:off x="446313" y="4100073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block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15710B-FDCA-8E97-749D-49BD6F8C9617}"/>
              </a:ext>
            </a:extLst>
          </p:cNvPr>
          <p:cNvSpPr txBox="1">
            <a:spLocks/>
          </p:cNvSpPr>
          <p:nvPr/>
        </p:nvSpPr>
        <p:spPr>
          <a:xfrm>
            <a:off x="446313" y="4632919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deferred, final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E48574-345A-6CA6-FF31-C35DFA716159}"/>
              </a:ext>
            </a:extLst>
          </p:cNvPr>
          <p:cNvCxnSpPr>
            <a:cxnSpLocks/>
          </p:cNvCxnSpPr>
          <p:nvPr/>
        </p:nvCxnSpPr>
        <p:spPr>
          <a:xfrm>
            <a:off x="2177796" y="4255102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C9CD41-E23E-8879-DBCD-05976306D1C6}"/>
              </a:ext>
            </a:extLst>
          </p:cNvPr>
          <p:cNvSpPr txBox="1">
            <a:spLocks/>
          </p:cNvSpPr>
          <p:nvPr/>
        </p:nvSpPr>
        <p:spPr>
          <a:xfrm>
            <a:off x="446313" y="868156"/>
            <a:ext cx="5649687" cy="51082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D2D50-33E7-E92E-83B5-1B3498EE176B}"/>
              </a:ext>
            </a:extLst>
          </p:cNvPr>
          <p:cNvCxnSpPr>
            <a:cxnSpLocks/>
          </p:cNvCxnSpPr>
          <p:nvPr/>
        </p:nvCxnSpPr>
        <p:spPr>
          <a:xfrm flipV="1">
            <a:off x="2459736" y="846137"/>
            <a:ext cx="3636264" cy="152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2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4656" y="6306399"/>
            <a:ext cx="2743200" cy="365125"/>
          </a:xfrm>
        </p:spPr>
        <p:txBody>
          <a:bodyPr/>
          <a:lstStyle/>
          <a:p>
            <a:fld id="{8A2B06E4-34D2-4DD4-ABFF-9F74AC2B18B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8C942-D843-8111-3B1C-4FAF2A20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6" y="1425859"/>
            <a:ext cx="7225276" cy="266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66C03-09E8-B409-1F00-7C2A4C29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6" y="4546193"/>
            <a:ext cx="8246207" cy="16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75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5033-24C8-40DC-8D02-2CAF7488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23" y="1755761"/>
            <a:ext cx="7664621" cy="444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D7722-2DA6-F8AC-9358-D6F38AD46487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447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hierarchy:</a:t>
            </a:r>
          </a:p>
          <a:p>
            <a:r>
              <a:rPr lang="en-US"/>
              <a:t>module sva_svtb</a:t>
            </a:r>
          </a:p>
          <a:p>
            <a:pPr lvl="1"/>
            <a:r>
              <a:rPr lang="en-US"/>
              <a:t>module dut</a:t>
            </a:r>
          </a:p>
          <a:p>
            <a:pPr lvl="2"/>
            <a:r>
              <a:rPr lang="en-US"/>
              <a:t>a1, assert #0</a:t>
            </a:r>
          </a:p>
          <a:p>
            <a:pPr lvl="2"/>
            <a:r>
              <a:rPr lang="en-US"/>
              <a:t>a2, assert final</a:t>
            </a:r>
          </a:p>
          <a:p>
            <a:pPr lvl="1"/>
            <a:r>
              <a:rPr lang="en-US"/>
              <a:t>program tb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CF02-B3B2-9300-81A2-E1974956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62" y="425611"/>
            <a:ext cx="4707341" cy="619963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0280711-4D5B-9127-4A7D-62CAEE1E00BB}"/>
              </a:ext>
            </a:extLst>
          </p:cNvPr>
          <p:cNvSpPr/>
          <p:nvPr/>
        </p:nvSpPr>
        <p:spPr>
          <a:xfrm>
            <a:off x="4530687" y="514047"/>
            <a:ext cx="420624" cy="26954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AF7E0C-93B4-8865-22AF-623B6FEAC010}"/>
              </a:ext>
            </a:extLst>
          </p:cNvPr>
          <p:cNvSpPr/>
          <p:nvPr/>
        </p:nvSpPr>
        <p:spPr>
          <a:xfrm>
            <a:off x="4530687" y="3424968"/>
            <a:ext cx="420624" cy="21029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55D8591-E035-DE5F-0434-1F96461865E9}"/>
              </a:ext>
            </a:extLst>
          </p:cNvPr>
          <p:cNvSpPr/>
          <p:nvPr/>
        </p:nvSpPr>
        <p:spPr>
          <a:xfrm>
            <a:off x="4530687" y="5926974"/>
            <a:ext cx="420624" cy="597299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5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8EF-D22B-79F6-41D8-44F71310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B9E8-5257-7E1E-6016-200994D3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1EB7-2B79-F3C9-3E2F-B08A0859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72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1" y="143287"/>
            <a:ext cx="2032326" cy="1660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96" y="3038570"/>
            <a:ext cx="7241160" cy="84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403112"/>
            <a:ext cx="7402430" cy="210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497" y="1625758"/>
            <a:ext cx="5475976" cy="1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4960141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without fork-join</a:t>
            </a:r>
          </a:p>
          <a:p>
            <a:pPr lvl="1"/>
            <a:r>
              <a:rPr lang="en-US" dirty="0"/>
              <a:t>as the figure, separate begin-end block for memory content initialization</a:t>
            </a:r>
          </a:p>
          <a:p>
            <a:pPr lvl="1"/>
            <a:r>
              <a:rPr lang="en-US" dirty="0"/>
              <a:t>the drawback is that it cannot control the relationship between threads, i.e. no explicit expression among threads</a:t>
            </a:r>
          </a:p>
          <a:p>
            <a:pPr lvl="1"/>
            <a:endParaRPr lang="en-US" dirty="0"/>
          </a:p>
          <a:p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 err="1"/>
              <a:t>im</a:t>
            </a:r>
            <a:endParaRPr lang="en-US" dirty="0"/>
          </a:p>
          <a:p>
            <a:pPr lvl="2"/>
            <a:r>
              <a:rPr lang="en-US" dirty="0"/>
              <a:t>instruction memory</a:t>
            </a:r>
          </a:p>
          <a:p>
            <a:pPr lvl="1"/>
            <a:r>
              <a:rPr lang="en-US" dirty="0"/>
              <a:t>dm</a:t>
            </a:r>
          </a:p>
          <a:p>
            <a:pPr lvl="2"/>
            <a:r>
              <a:rPr lang="en-US" dirty="0"/>
              <a:t>data memory</a:t>
            </a:r>
          </a:p>
          <a:p>
            <a:pPr lvl="1"/>
            <a:r>
              <a:rPr lang="en-US" dirty="0" err="1"/>
              <a:t>gpr</a:t>
            </a:r>
            <a:endParaRPr lang="en-US" dirty="0"/>
          </a:p>
          <a:p>
            <a:pPr lvl="2"/>
            <a:r>
              <a:rPr lang="en-US" dirty="0"/>
              <a:t>general purpose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486354" y="1946164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the figure shown, with </a:t>
            </a:r>
            <a:r>
              <a:rPr lang="en-US" b="1" dirty="0"/>
              <a:t>fork-join</a:t>
            </a:r>
          </a:p>
          <a:p>
            <a:pPr lvl="1"/>
            <a:r>
              <a:rPr lang="en-US" dirty="0"/>
              <a:t>organize threads in one initial begin end block</a:t>
            </a:r>
          </a:p>
          <a:p>
            <a:pPr lvl="1"/>
            <a:r>
              <a:rPr lang="en-US" dirty="0"/>
              <a:t>exit the fork-join block when all threads are finish</a:t>
            </a:r>
          </a:p>
          <a:p>
            <a:pPr lvl="1"/>
            <a:r>
              <a:rPr lang="en-US" dirty="0"/>
              <a:t>the purpose of fork-join is to confirm that all the memory are given the initial value in the beginning of simulation</a:t>
            </a:r>
          </a:p>
          <a:p>
            <a:r>
              <a:rPr lang="en-US" dirty="0"/>
              <a:t>as the figure shown, with </a:t>
            </a:r>
            <a:r>
              <a:rPr lang="en-US" b="1" dirty="0"/>
              <a:t>fork-</a:t>
            </a:r>
            <a:r>
              <a:rPr lang="en-US" b="1" dirty="0" err="1"/>
              <a:t>join_any</a:t>
            </a:r>
            <a:endParaRPr lang="en-US" b="1" dirty="0"/>
          </a:p>
          <a:p>
            <a:pPr lvl="1"/>
            <a:r>
              <a:rPr lang="en-US" dirty="0"/>
              <a:t>exit the fork-</a:t>
            </a:r>
            <a:r>
              <a:rPr lang="en-US" dirty="0" err="1"/>
              <a:t>join</a:t>
            </a:r>
            <a:r>
              <a:rPr lang="en-US" altLang="zh-TW" dirty="0" err="1"/>
              <a:t>_any</a:t>
            </a:r>
            <a:r>
              <a:rPr lang="en-US" dirty="0"/>
              <a:t> block when either thread finishes</a:t>
            </a:r>
            <a:endParaRPr lang="en-US" b="1" dirty="0"/>
          </a:p>
          <a:p>
            <a:pPr lvl="1"/>
            <a:r>
              <a:rPr lang="en-US" dirty="0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99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09D-D1E1-16A3-EC01-8854517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70C9-7DB3-E7D7-CDF8-61D7E694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EE3-0D96-14F7-3B26-04F80F0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6832F-6536-BDE0-ED7A-2E9B86B0D995}"/>
              </a:ext>
            </a:extLst>
          </p:cNvPr>
          <p:cNvSpPr txBox="1">
            <a:spLocks/>
          </p:cNvSpPr>
          <p:nvPr/>
        </p:nvSpPr>
        <p:spPr>
          <a:xfrm>
            <a:off x="4566740" y="1900752"/>
            <a:ext cx="4568382" cy="152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always_ff</a:t>
            </a:r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posedge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r>
              <a:rPr lang="en-US" dirty="0">
                <a:solidFill>
                  <a:srgbClr val="FF0000"/>
                </a:solidFill>
              </a:rPr>
              <a:t> reset == 0  </a:t>
            </a:r>
            <a:r>
              <a:rPr lang="en-US" dirty="0"/>
              <a:t>or </a:t>
            </a:r>
            <a:r>
              <a:rPr lang="en-US" dirty="0" err="1"/>
              <a:t>negedge</a:t>
            </a:r>
            <a:r>
              <a:rPr lang="en-US" dirty="0"/>
              <a:t> reset)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64F60-1FA8-64B5-8375-D98B173F6210}"/>
              </a:ext>
            </a:extLst>
          </p:cNvPr>
          <p:cNvSpPr txBox="1">
            <a:spLocks/>
          </p:cNvSpPr>
          <p:nvPr/>
        </p:nvSpPr>
        <p:spPr>
          <a:xfrm>
            <a:off x="4566740" y="2259986"/>
            <a:ext cx="4568382" cy="8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or B)</a:t>
            </a:r>
          </a:p>
          <a:p>
            <a:r>
              <a:rPr lang="en-US" dirty="0"/>
              <a:t>if reset == 1</a:t>
            </a:r>
          </a:p>
          <a:p>
            <a:pPr lvl="1"/>
            <a:r>
              <a:rPr lang="en-US" dirty="0"/>
              <a:t>@(negedge reset)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6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FD3-5F13-3C2B-4417-420DB32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DA7D-CF3B-971E-F419-BEDAC7C6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58518" cy="2601884"/>
          </a:xfrm>
        </p:spPr>
        <p:txBody>
          <a:bodyPr/>
          <a:lstStyle/>
          <a:p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BED7-26D9-2476-833B-76E80BD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52A6-CA57-6AE9-AB6E-8A837768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9" y="1760924"/>
            <a:ext cx="2644192" cy="4418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7AFA-9427-1D90-8EDD-A53998DD4F9E}"/>
              </a:ext>
            </a:extLst>
          </p:cNvPr>
          <p:cNvSpPr txBox="1">
            <a:spLocks/>
          </p:cNvSpPr>
          <p:nvPr/>
        </p:nvSpPr>
        <p:spPr>
          <a:xfrm>
            <a:off x="4566741" y="1064030"/>
            <a:ext cx="3058518" cy="48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33448-CAB3-1E6D-A1FF-6E20D892A1E9}"/>
              </a:ext>
            </a:extLst>
          </p:cNvPr>
          <p:cNvSpPr txBox="1">
            <a:spLocks/>
          </p:cNvSpPr>
          <p:nvPr/>
        </p:nvSpPr>
        <p:spPr>
          <a:xfrm>
            <a:off x="4566741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</a:t>
            </a:r>
            <a:r>
              <a:rPr lang="en-US" b="1" dirty="0" err="1"/>
              <a:t>ff</a:t>
            </a:r>
            <a:r>
              <a:rPr lang="en-US" dirty="0"/>
              <a:t>@(posedge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always_</a:t>
            </a:r>
            <a:r>
              <a:rPr lang="en-US" b="1" dirty="0" err="1"/>
              <a:t>comb</a:t>
            </a:r>
            <a:r>
              <a:rPr lang="en-US" dirty="0"/>
              <a:t>@(a or b or c) begin</a:t>
            </a:r>
          </a:p>
          <a:p>
            <a:pPr lvl="1"/>
            <a:r>
              <a:rPr lang="en-US" dirty="0"/>
              <a:t>out1 = a &amp; b &amp; c;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C83A63-7D87-AD28-FD57-0BB3859E289E}"/>
              </a:ext>
            </a:extLst>
          </p:cNvPr>
          <p:cNvSpPr txBox="1">
            <a:spLocks/>
          </p:cNvSpPr>
          <p:nvPr/>
        </p:nvSpPr>
        <p:spPr>
          <a:xfrm>
            <a:off x="8295282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always_comb</a:t>
            </a:r>
            <a:r>
              <a:rPr lang="en-US" dirty="0"/>
              <a:t>@(</a:t>
            </a:r>
            <a:r>
              <a:rPr lang="en-US" b="1" dirty="0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=&gt; sim error, </a:t>
            </a:r>
          </a:p>
        </p:txBody>
      </p:sp>
    </p:spTree>
    <p:extLst>
      <p:ext uri="{BB962C8B-B14F-4D97-AF65-F5344CB8AC3E}">
        <p14:creationId xmlns:p14="http://schemas.microsoft.com/office/powerpoint/2010/main" val="40471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5363403"/>
          </a:xfrm>
        </p:spPr>
        <p:txBody>
          <a:bodyPr>
            <a:normAutofit/>
          </a:bodyPr>
          <a:lstStyle/>
          <a:p>
            <a:r>
              <a:rPr lang="en-US" dirty="0"/>
              <a:t>wire connection by “assign” in generate block </a:t>
            </a:r>
          </a:p>
          <a:p>
            <a:endParaRPr lang="en-US" dirty="0"/>
          </a:p>
          <a:p>
            <a:r>
              <a:rPr lang="en-US" dirty="0"/>
              <a:t>module top;</a:t>
            </a:r>
          </a:p>
          <a:p>
            <a:pPr lvl="1"/>
            <a:r>
              <a:rPr lang="en-US" dirty="0"/>
              <a:t>sub #(.sel(0)) inst1();</a:t>
            </a:r>
          </a:p>
          <a:p>
            <a:pPr lvl="1"/>
            <a:r>
              <a:rPr lang="en-US" dirty="0"/>
              <a:t>sub #(.sel(1)) inst2();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sub;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sel</a:t>
            </a:r>
            <a:r>
              <a:rPr lang="en-US" dirty="0"/>
              <a:t> = 1;</a:t>
            </a:r>
          </a:p>
          <a:p>
            <a:endParaRPr lang="en-US" dirty="0"/>
          </a:p>
          <a:p>
            <a:pPr lvl="1"/>
            <a:r>
              <a:rPr lang="en-US" dirty="0"/>
              <a:t>logic sig1, sig2, sig3;</a:t>
            </a:r>
          </a:p>
          <a:p>
            <a:pPr lvl="1"/>
            <a:r>
              <a:rPr lang="en-US" b="1" dirty="0"/>
              <a:t>generate 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 sig3 = sig1;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assign sig3 = sig2;</a:t>
            </a:r>
          </a:p>
          <a:p>
            <a:pPr lvl="1"/>
            <a:r>
              <a:rPr lang="en-US" b="1" dirty="0" err="1"/>
              <a:t>endgenerate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065-03EF-C333-329D-B6A9040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4363-D16A-9B9C-C912-00320CAA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369237" cy="466206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b="1" dirty="0"/>
              <a:t>module</a:t>
            </a:r>
          </a:p>
          <a:p>
            <a:pPr lvl="1"/>
            <a:r>
              <a:rPr lang="en-US" b="1" dirty="0" err="1"/>
              <a:t>endmodule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 err="1"/>
              <a:t>endinterface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checker</a:t>
            </a:r>
          </a:p>
          <a:p>
            <a:pPr lvl="1"/>
            <a:r>
              <a:rPr lang="en-US" dirty="0" err="1"/>
              <a:t>endchecker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 err="1"/>
              <a:t>endprogram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</a:t>
            </a:r>
          </a:p>
          <a:p>
            <a:pPr lvl="1"/>
            <a:r>
              <a:rPr lang="en-US" dirty="0" err="1"/>
              <a:t>endgenerate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354A-7DB9-26FB-09B1-62B5D79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286A-DF8E-552E-E1AA-8A6159B25E16}"/>
              </a:ext>
            </a:extLst>
          </p:cNvPr>
          <p:cNvSpPr txBox="1">
            <a:spLocks/>
          </p:cNvSpPr>
          <p:nvPr/>
        </p:nvSpPr>
        <p:spPr>
          <a:xfrm>
            <a:off x="3679633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A52DC-F630-E380-D59D-78A3CE65BFB3}"/>
              </a:ext>
            </a:extLst>
          </p:cNvPr>
          <p:cNvSpPr txBox="1">
            <a:spLocks/>
          </p:cNvSpPr>
          <p:nvPr/>
        </p:nvSpPr>
        <p:spPr>
          <a:xfrm>
            <a:off x="6627019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example2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i1();</a:t>
            </a:r>
          </a:p>
          <a:p>
            <a:pPr lvl="2"/>
            <a:r>
              <a:rPr lang="en-US" dirty="0"/>
              <a:t>clocking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endclocking</a:t>
            </a:r>
            <a:endParaRPr lang="en-US" dirty="0"/>
          </a:p>
          <a:p>
            <a:pPr lvl="2"/>
            <a:r>
              <a:rPr lang="en-US" dirty="0" err="1"/>
              <a:t>modport</a:t>
            </a:r>
            <a:r>
              <a:rPr lang="en-US" dirty="0"/>
              <a:t> m1;</a:t>
            </a:r>
          </a:p>
          <a:p>
            <a:pPr lvl="2"/>
            <a:r>
              <a:rPr lang="en-US" dirty="0" err="1"/>
              <a:t>modport</a:t>
            </a:r>
            <a:r>
              <a:rPr lang="en-US" dirty="0"/>
              <a:t> m2;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testbench (tb)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under test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3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14253" cy="13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</a:t>
            </a:r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</a:t>
            </a:r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3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lab34, and, intersect,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4291774"/>
            <a:ext cx="10763596" cy="1803033"/>
          </a:xfrm>
        </p:spPr>
        <p:txBody>
          <a:bodyPr/>
          <a:lstStyle/>
          <a:p>
            <a:r>
              <a:rPr lang="en-US" sz="1400" dirty="0"/>
              <a:t>reference </a:t>
            </a:r>
          </a:p>
          <a:p>
            <a:pPr lvl="1"/>
            <a:r>
              <a:rPr lang="en-US" sz="1200" dirty="0"/>
              <a:t>https://www.asic-world.com/systemverilog/assertions8.html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47AC7A-4607-6730-2157-465DF138D7F9}"/>
              </a:ext>
            </a:extLst>
          </p:cNvPr>
          <p:cNvCxnSpPr>
            <a:cxnSpLocks/>
          </p:cNvCxnSpPr>
          <p:nvPr/>
        </p:nvCxnSpPr>
        <p:spPr>
          <a:xfrm>
            <a:off x="9840708" y="4585024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27989C-8EED-308A-5CA0-BBC0CF00D988}"/>
              </a:ext>
            </a:extLst>
          </p:cNvPr>
          <p:cNvCxnSpPr>
            <a:cxnSpLocks/>
          </p:cNvCxnSpPr>
          <p:nvPr/>
        </p:nvCxnSpPr>
        <p:spPr>
          <a:xfrm>
            <a:off x="9840708" y="4868799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A639BB-4979-C17A-B355-8E4D702D97C8}"/>
              </a:ext>
            </a:extLst>
          </p:cNvPr>
          <p:cNvCxnSpPr>
            <a:cxnSpLocks/>
          </p:cNvCxnSpPr>
          <p:nvPr/>
        </p:nvCxnSpPr>
        <p:spPr>
          <a:xfrm>
            <a:off x="9840708" y="5700903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3DABD3-5CDB-10ED-DD81-639586C77677}"/>
              </a:ext>
            </a:extLst>
          </p:cNvPr>
          <p:cNvCxnSpPr>
            <a:cxnSpLocks/>
          </p:cNvCxnSpPr>
          <p:nvPr/>
        </p:nvCxnSpPr>
        <p:spPr>
          <a:xfrm>
            <a:off x="9840708" y="5883783"/>
            <a:ext cx="9771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3237CA-8BFE-A097-825F-051843630BB6}"/>
              </a:ext>
            </a:extLst>
          </p:cNvPr>
          <p:cNvCxnSpPr>
            <a:cxnSpLocks/>
          </p:cNvCxnSpPr>
          <p:nvPr/>
        </p:nvCxnSpPr>
        <p:spPr>
          <a:xfrm>
            <a:off x="9840708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12EC6F-927D-4DDA-2FD4-34B36465F245}"/>
              </a:ext>
            </a:extLst>
          </p:cNvPr>
          <p:cNvCxnSpPr>
            <a:cxnSpLocks/>
          </p:cNvCxnSpPr>
          <p:nvPr/>
        </p:nvCxnSpPr>
        <p:spPr>
          <a:xfrm>
            <a:off x="11256743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F56C8B-1720-FCEC-256E-6E884820857B}"/>
              </a:ext>
            </a:extLst>
          </p:cNvPr>
          <p:cNvSpPr/>
          <p:nvPr/>
        </p:nvSpPr>
        <p:spPr>
          <a:xfrm>
            <a:off x="9406369" y="443501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AE5E3A-6F0B-7BCC-7321-A90CE78C08EA}"/>
              </a:ext>
            </a:extLst>
          </p:cNvPr>
          <p:cNvSpPr/>
          <p:nvPr/>
        </p:nvSpPr>
        <p:spPr>
          <a:xfrm>
            <a:off x="9406369" y="475488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7A96F6-A76F-6516-C907-B707E886FFF4}"/>
              </a:ext>
            </a:extLst>
          </p:cNvPr>
          <p:cNvSpPr/>
          <p:nvPr/>
        </p:nvSpPr>
        <p:spPr>
          <a:xfrm>
            <a:off x="9406369" y="551768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1B3D78-9841-EE1B-6AAC-D09C6BF699B2}"/>
              </a:ext>
            </a:extLst>
          </p:cNvPr>
          <p:cNvSpPr/>
          <p:nvPr/>
        </p:nvSpPr>
        <p:spPr>
          <a:xfrm>
            <a:off x="9406369" y="583755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BCFD8E-9532-C859-00CE-F8A969E3F5F3}"/>
              </a:ext>
            </a:extLst>
          </p:cNvPr>
          <p:cNvSpPr txBox="1">
            <a:spLocks/>
          </p:cNvSpPr>
          <p:nvPr/>
        </p:nvSpPr>
        <p:spPr>
          <a:xfrm>
            <a:off x="9584677" y="4061392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start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36BDD39-9D6C-EBFB-3954-1E7E33968E66}"/>
              </a:ext>
            </a:extLst>
          </p:cNvPr>
          <p:cNvSpPr txBox="1">
            <a:spLocks/>
          </p:cNvSpPr>
          <p:nvPr/>
        </p:nvSpPr>
        <p:spPr>
          <a:xfrm>
            <a:off x="11035058" y="4061392"/>
            <a:ext cx="710629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finish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52530B-A120-DAF1-6E83-54AA5A834EEF}"/>
              </a:ext>
            </a:extLst>
          </p:cNvPr>
          <p:cNvSpPr txBox="1">
            <a:spLocks/>
          </p:cNvSpPr>
          <p:nvPr/>
        </p:nvSpPr>
        <p:spPr>
          <a:xfrm>
            <a:off x="8348951" y="5483410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and: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67BB70-66D5-2E04-ACB3-4BEA8EA39BDE}"/>
              </a:ext>
            </a:extLst>
          </p:cNvPr>
          <p:cNvSpPr txBox="1">
            <a:spLocks/>
          </p:cNvSpPr>
          <p:nvPr/>
        </p:nvSpPr>
        <p:spPr>
          <a:xfrm>
            <a:off x="8348951" y="4439033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intersect: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3D4A98-AC7D-7522-0AB8-67F918686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8" y="2215916"/>
            <a:ext cx="6415844" cy="8053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385190-AF85-7014-D776-A060D82D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46" y="1310838"/>
            <a:ext cx="6350304" cy="9157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F302E5-6C4D-04CF-DF68-D216C4E08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68" y="3021309"/>
            <a:ext cx="5422854" cy="5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0D171-1788-B74D-03A8-DF1AD0D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55" y="429511"/>
            <a:ext cx="8892890" cy="3634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5A1A7-2559-E86F-8865-2BCC0B2A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28" y="4289955"/>
            <a:ext cx="6443533" cy="23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1C3CE4-437E-1B90-8418-82C868DAFD64}"/>
              </a:ext>
            </a:extLst>
          </p:cNvPr>
          <p:cNvSpPr txBox="1">
            <a:spLocks/>
          </p:cNvSpPr>
          <p:nvPr/>
        </p:nvSpPr>
        <p:spPr>
          <a:xfrm>
            <a:off x="590204" y="1179440"/>
            <a:ext cx="10763596" cy="1581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Rule1</a:t>
            </a:r>
          </a:p>
          <a:p>
            <a:pPr lvl="1"/>
            <a:r>
              <a:rPr lang="en-US"/>
              <a:t>signal_x </a:t>
            </a:r>
            <a:r>
              <a:rPr lang="en-US">
                <a:solidFill>
                  <a:srgbClr val="00B050"/>
                </a:solidFill>
              </a:rPr>
              <a:t>##1 </a:t>
            </a:r>
            <a:r>
              <a:rPr lang="en-US"/>
              <a:t>(no signal in between) </a:t>
            </a:r>
            <a:r>
              <a:rPr lang="en-US">
                <a:solidFill>
                  <a:srgbClr val="00B050"/>
                </a:solidFill>
              </a:rPr>
              <a:t>##1 </a:t>
            </a:r>
            <a:r>
              <a:rPr lang="en-US"/>
              <a:t>signal_z   </a:t>
            </a:r>
            <a:r>
              <a:rPr lang="en-US">
                <a:sym typeface="Wingdings" panose="05000000000000000000" pitchFamily="2" charset="2"/>
              </a:rPr>
              <a:t>  signal_x </a:t>
            </a:r>
            <a:r>
              <a:rPr lang="en-US">
                <a:solidFill>
                  <a:srgbClr val="00B050"/>
                </a:solidFill>
                <a:sym typeface="Wingdings" panose="05000000000000000000" pitchFamily="2" charset="2"/>
              </a:rPr>
              <a:t>##2 </a:t>
            </a:r>
            <a:r>
              <a:rPr lang="en-US"/>
              <a:t>signal_z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/>
              <a:t>Rule2</a:t>
            </a:r>
          </a:p>
          <a:p>
            <a:pPr lvl="1"/>
            <a:r>
              <a:rPr lang="en-US"/>
              <a:t>signal</a:t>
            </a:r>
            <a:r>
              <a:rPr lang="en-US">
                <a:solidFill>
                  <a:srgbClr val="00B050"/>
                </a:solidFill>
              </a:rPr>
              <a:t>[*0] ##2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reduce 1 clock cycle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rgbClr val="00B050"/>
                </a:solidFill>
                <a:sym typeface="Wingdings" panose="05000000000000000000" pitchFamily="2" charset="2"/>
              </a:rPr>
              <a:t>##1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304E5-EE91-0458-594B-3815E928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72" y="2828041"/>
            <a:ext cx="7732139" cy="385661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DB0EE-AB4B-4468-E66E-21037B8827CE}"/>
              </a:ext>
            </a:extLst>
          </p:cNvPr>
          <p:cNvCxnSpPr>
            <a:cxnSpLocks/>
          </p:cNvCxnSpPr>
          <p:nvPr/>
        </p:nvCxnSpPr>
        <p:spPr>
          <a:xfrm flipH="1">
            <a:off x="223736" y="2589963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1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A3D17E-4FEA-DCFE-597F-77A71FD5E5A7}"/>
              </a:ext>
            </a:extLst>
          </p:cNvPr>
          <p:cNvSpPr txBox="1">
            <a:spLocks/>
          </p:cNvSpPr>
          <p:nvPr/>
        </p:nvSpPr>
        <p:spPr>
          <a:xfrm>
            <a:off x="590204" y="4457428"/>
            <a:ext cx="10763596" cy="301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sequence (</a:t>
            </a:r>
            <a:r>
              <a:rPr lang="pl-PL"/>
              <a:t>x ##1 y[*0:2] ##1 z</a:t>
            </a:r>
            <a:r>
              <a:rPr lang="en-US"/>
              <a:t>) is decomposed into three parts as below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4ED06C-A091-2151-7348-E13498AC6CF2}"/>
              </a:ext>
            </a:extLst>
          </p:cNvPr>
          <p:cNvSpPr/>
          <p:nvPr/>
        </p:nvSpPr>
        <p:spPr>
          <a:xfrm>
            <a:off x="3180915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43D8C4-1588-AB87-EEFE-AD05193D6205}"/>
              </a:ext>
            </a:extLst>
          </p:cNvPr>
          <p:cNvSpPr txBox="1">
            <a:spLocks/>
          </p:cNvSpPr>
          <p:nvPr/>
        </p:nvSpPr>
        <p:spPr>
          <a:xfrm>
            <a:off x="590204" y="4940739"/>
            <a:ext cx="2716229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y[*0] ##1 z</a:t>
            </a:r>
          </a:p>
          <a:p>
            <a:r>
              <a:rPr lang="en-US" dirty="0"/>
              <a:t>x ##1 ##0 z</a:t>
            </a:r>
          </a:p>
          <a:p>
            <a:r>
              <a:rPr lang="en-US" dirty="0"/>
              <a:t>x ##1 z</a:t>
            </a:r>
          </a:p>
          <a:p>
            <a:endParaRPr lang="en-US" dirty="0"/>
          </a:p>
          <a:p>
            <a:r>
              <a:rPr lang="en-US" dirty="0"/>
              <a:t>evaluated in 2 clock cycles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8D8FB1-1914-AB9C-CC42-1EE592422A66}"/>
              </a:ext>
            </a:extLst>
          </p:cNvPr>
          <p:cNvCxnSpPr>
            <a:cxnSpLocks/>
          </p:cNvCxnSpPr>
          <p:nvPr/>
        </p:nvCxnSpPr>
        <p:spPr>
          <a:xfrm>
            <a:off x="3433961" y="5378209"/>
            <a:ext cx="0" cy="1296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627E4-8491-A401-8648-BC26F32DDCA7}"/>
              </a:ext>
            </a:extLst>
          </p:cNvPr>
          <p:cNvSpPr txBox="1">
            <a:spLocks/>
          </p:cNvSpPr>
          <p:nvPr/>
        </p:nvSpPr>
        <p:spPr>
          <a:xfrm>
            <a:off x="4067581" y="4940739"/>
            <a:ext cx="2716229" cy="179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y[*1]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</a:t>
            </a:r>
            <a:r>
              <a:rPr lang="en-US" dirty="0"/>
              <a:t> ##1 z</a:t>
            </a:r>
          </a:p>
          <a:p>
            <a:endParaRPr lang="en-US" dirty="0"/>
          </a:p>
          <a:p>
            <a:r>
              <a:rPr lang="en-US" dirty="0"/>
              <a:t>evaluated in 3 clock cycles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9166E7-7010-A18A-CB31-AB63DBF443DB}"/>
              </a:ext>
            </a:extLst>
          </p:cNvPr>
          <p:cNvCxnSpPr>
            <a:cxnSpLocks/>
          </p:cNvCxnSpPr>
          <p:nvPr/>
        </p:nvCxnSpPr>
        <p:spPr>
          <a:xfrm flipH="1">
            <a:off x="195688" y="4346555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C4E79B-A36C-2217-AFB0-B0F53471F18D}"/>
              </a:ext>
            </a:extLst>
          </p:cNvPr>
          <p:cNvSpPr txBox="1">
            <a:spLocks/>
          </p:cNvSpPr>
          <p:nvPr/>
        </p:nvSpPr>
        <p:spPr>
          <a:xfrm>
            <a:off x="8000389" y="4940738"/>
            <a:ext cx="257291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y[*2]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 ##1 y </a:t>
            </a:r>
            <a:r>
              <a:rPr lang="en-US" dirty="0"/>
              <a:t>##1 z</a:t>
            </a:r>
          </a:p>
          <a:p>
            <a:endParaRPr lang="en-US" dirty="0"/>
          </a:p>
          <a:p>
            <a:r>
              <a:rPr lang="en-US" dirty="0"/>
              <a:t>evaluated in 4 clock cycles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83D422-A340-1F8B-C326-FBA093163F2E}"/>
              </a:ext>
            </a:extLst>
          </p:cNvPr>
          <p:cNvSpPr/>
          <p:nvPr/>
        </p:nvSpPr>
        <p:spPr>
          <a:xfrm>
            <a:off x="6733150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56E008-9F41-BD3B-38FB-A00199DE3F29}"/>
              </a:ext>
            </a:extLst>
          </p:cNvPr>
          <p:cNvCxnSpPr>
            <a:cxnSpLocks/>
          </p:cNvCxnSpPr>
          <p:nvPr/>
        </p:nvCxnSpPr>
        <p:spPr>
          <a:xfrm>
            <a:off x="6986196" y="5378209"/>
            <a:ext cx="0" cy="1359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B96859F-1178-4CC4-2B0B-4688291D0484}"/>
              </a:ext>
            </a:extLst>
          </p:cNvPr>
          <p:cNvSpPr txBox="1">
            <a:spLocks/>
          </p:cNvSpPr>
          <p:nvPr/>
        </p:nvSpPr>
        <p:spPr>
          <a:xfrm>
            <a:off x="590204" y="1028815"/>
            <a:ext cx="5393346" cy="38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example, user apply sequence s2 in the assertion a2_design11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D09F45-FE93-4BB5-6A6F-1D373017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62" y="797257"/>
            <a:ext cx="3219899" cy="609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00EE1-F813-324D-E12C-DBA3A3121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91" b="10491"/>
          <a:stretch/>
        </p:blipFill>
        <p:spPr>
          <a:xfrm>
            <a:off x="5090621" y="1507964"/>
            <a:ext cx="7039957" cy="21706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CBE468C-78BF-FFE1-5EDF-6CB63D95AF5D}"/>
              </a:ext>
            </a:extLst>
          </p:cNvPr>
          <p:cNvSpPr txBox="1">
            <a:spLocks/>
          </p:cNvSpPr>
          <p:nvPr/>
        </p:nvSpPr>
        <p:spPr>
          <a:xfrm>
            <a:off x="590203" y="1874303"/>
            <a:ext cx="9397176" cy="83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intent = verify if the design match </a:t>
            </a:r>
            <a:r>
              <a:rPr lang="en-US"/>
              <a:t>the waveform pattern </a:t>
            </a:r>
            <a:r>
              <a:rPr lang="en-US" dirty="0"/>
              <a:t>described as below</a:t>
            </a:r>
          </a:p>
          <a:p>
            <a:pPr lvl="1"/>
            <a:r>
              <a:rPr lang="en-US" dirty="0"/>
              <a:t>signal x and signal z are consecutive (as the waveform figure below)</a:t>
            </a:r>
          </a:p>
          <a:p>
            <a:pPr lvl="1"/>
            <a:r>
              <a:rPr lang="en-US" dirty="0"/>
              <a:t>allow signal y be inserted between signal x and signal z, but signal y should be less than 2 clock cycles</a:t>
            </a:r>
          </a:p>
        </p:txBody>
      </p:sp>
      <p:pic>
        <p:nvPicPr>
          <p:cNvPr id="19" name="Picture 18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BF36AF9-DB42-3729-D1A0-50DB6188E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55" y="2828342"/>
            <a:ext cx="1033559" cy="37684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0988EF-8B56-8C8A-17D8-8DB7BFC4454D}"/>
              </a:ext>
            </a:extLst>
          </p:cNvPr>
          <p:cNvSpPr txBox="1">
            <a:spLocks/>
          </p:cNvSpPr>
          <p:nvPr/>
        </p:nvSpPr>
        <p:spPr>
          <a:xfrm>
            <a:off x="590203" y="2853678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endParaRPr lang="en-US" dirty="0"/>
          </a:p>
        </p:txBody>
      </p:sp>
      <p:pic>
        <p:nvPicPr>
          <p:cNvPr id="21" name="Picture 20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C3631919-5455-AF27-54AE-77FE70FBD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8" y="2828342"/>
            <a:ext cx="1033559" cy="376847"/>
          </a:xfrm>
          <a:prstGeom prst="rect">
            <a:avLst/>
          </a:prstGeom>
        </p:spPr>
      </p:pic>
      <p:pic>
        <p:nvPicPr>
          <p:cNvPr id="22" name="Picture 21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9DFE8F9-415D-79EF-2E76-2E5A697FF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06" y="2828342"/>
            <a:ext cx="1033559" cy="376847"/>
          </a:xfrm>
          <a:prstGeom prst="rect">
            <a:avLst/>
          </a:prstGeom>
        </p:spPr>
      </p:pic>
      <p:pic>
        <p:nvPicPr>
          <p:cNvPr id="23" name="Picture 22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B5CEDD0D-4FC3-E31F-19D3-D6366547E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1" y="2828342"/>
            <a:ext cx="1033559" cy="376847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095E02B-7736-EF55-D157-9481617639C8}"/>
              </a:ext>
            </a:extLst>
          </p:cNvPr>
          <p:cNvSpPr txBox="1">
            <a:spLocks/>
          </p:cNvSpPr>
          <p:nvPr/>
        </p:nvSpPr>
        <p:spPr>
          <a:xfrm>
            <a:off x="590203" y="3321529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E17E7D5-D1FB-D4A5-5EFF-1E6937E8E1CC}"/>
              </a:ext>
            </a:extLst>
          </p:cNvPr>
          <p:cNvSpPr txBox="1">
            <a:spLocks/>
          </p:cNvSpPr>
          <p:nvPr/>
        </p:nvSpPr>
        <p:spPr>
          <a:xfrm>
            <a:off x="590203" y="3803243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7708A6-F96C-B14D-FEE1-225E86B2E90D}"/>
              </a:ext>
            </a:extLst>
          </p:cNvPr>
          <p:cNvCxnSpPr>
            <a:cxnSpLocks/>
          </p:cNvCxnSpPr>
          <p:nvPr/>
        </p:nvCxnSpPr>
        <p:spPr>
          <a:xfrm>
            <a:off x="3000651" y="3670020"/>
            <a:ext cx="221134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08FD28-55AA-CFE5-ED93-C20C80FA2E34}"/>
              </a:ext>
            </a:extLst>
          </p:cNvPr>
          <p:cNvCxnSpPr>
            <a:cxnSpLocks/>
          </p:cNvCxnSpPr>
          <p:nvPr/>
        </p:nvCxnSpPr>
        <p:spPr>
          <a:xfrm flipH="1">
            <a:off x="195688" y="1853044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626139-2E72-462F-C0EC-12215FDCD34C}"/>
              </a:ext>
            </a:extLst>
          </p:cNvPr>
          <p:cNvCxnSpPr>
            <a:cxnSpLocks/>
          </p:cNvCxnSpPr>
          <p:nvPr/>
        </p:nvCxnSpPr>
        <p:spPr>
          <a:xfrm>
            <a:off x="1961965" y="3349098"/>
            <a:ext cx="103868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D54415-70A4-434A-F3D3-122F86A41D2E}"/>
              </a:ext>
            </a:extLst>
          </p:cNvPr>
          <p:cNvCxnSpPr>
            <a:cxnSpLocks/>
          </p:cNvCxnSpPr>
          <p:nvPr/>
        </p:nvCxnSpPr>
        <p:spPr>
          <a:xfrm>
            <a:off x="1724332" y="3661142"/>
            <a:ext cx="24651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538AFC-8174-407B-17D0-F1EE1FED1C18}"/>
              </a:ext>
            </a:extLst>
          </p:cNvPr>
          <p:cNvCxnSpPr>
            <a:cxnSpLocks/>
          </p:cNvCxnSpPr>
          <p:nvPr/>
        </p:nvCxnSpPr>
        <p:spPr>
          <a:xfrm flipV="1">
            <a:off x="1972905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491763-5B32-AD2D-E162-EC4F1D22B859}"/>
              </a:ext>
            </a:extLst>
          </p:cNvPr>
          <p:cNvCxnSpPr>
            <a:cxnSpLocks/>
          </p:cNvCxnSpPr>
          <p:nvPr/>
        </p:nvCxnSpPr>
        <p:spPr>
          <a:xfrm flipV="1">
            <a:off x="3000651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4DA76A-C1E9-0F79-6D5B-78EB973E2F65}"/>
              </a:ext>
            </a:extLst>
          </p:cNvPr>
          <p:cNvCxnSpPr>
            <a:cxnSpLocks/>
          </p:cNvCxnSpPr>
          <p:nvPr/>
        </p:nvCxnSpPr>
        <p:spPr>
          <a:xfrm>
            <a:off x="3000651" y="3812060"/>
            <a:ext cx="92327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CB26B-15D2-9585-CD52-33F0326B86C2}"/>
              </a:ext>
            </a:extLst>
          </p:cNvPr>
          <p:cNvCxnSpPr>
            <a:cxnSpLocks/>
          </p:cNvCxnSpPr>
          <p:nvPr/>
        </p:nvCxnSpPr>
        <p:spPr>
          <a:xfrm>
            <a:off x="1724332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CC932E-D4A2-6941-D902-FC2BCB67D3B8}"/>
              </a:ext>
            </a:extLst>
          </p:cNvPr>
          <p:cNvCxnSpPr>
            <a:cxnSpLocks/>
          </p:cNvCxnSpPr>
          <p:nvPr/>
        </p:nvCxnSpPr>
        <p:spPr>
          <a:xfrm flipV="1">
            <a:off x="3000651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08023F-FCB8-207A-B91D-045C21EFE70E}"/>
              </a:ext>
            </a:extLst>
          </p:cNvPr>
          <p:cNvCxnSpPr>
            <a:cxnSpLocks/>
          </p:cNvCxnSpPr>
          <p:nvPr/>
        </p:nvCxnSpPr>
        <p:spPr>
          <a:xfrm flipV="1">
            <a:off x="3923930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A315C6-6725-0669-E600-725CA3A5FDF8}"/>
              </a:ext>
            </a:extLst>
          </p:cNvPr>
          <p:cNvCxnSpPr>
            <a:cxnSpLocks/>
          </p:cNvCxnSpPr>
          <p:nvPr/>
        </p:nvCxnSpPr>
        <p:spPr>
          <a:xfrm>
            <a:off x="3935681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79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985</Words>
  <Application>Microsoft Office PowerPoint</Application>
  <PresentationFormat>Widescreen</PresentationFormat>
  <Paragraphs>322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Rubik Light</vt:lpstr>
      <vt:lpstr>arial</vt:lpstr>
      <vt:lpstr>arial</vt:lpstr>
      <vt:lpstr>Calibri</vt:lpstr>
      <vt:lpstr>Courier New</vt:lpstr>
      <vt:lpstr>Office Theme</vt:lpstr>
      <vt:lpstr>archive below</vt:lpstr>
      <vt:lpstr>lab37</vt:lpstr>
      <vt:lpstr>lab36</vt:lpstr>
      <vt:lpstr>lab35</vt:lpstr>
      <vt:lpstr>lab35</vt:lpstr>
      <vt:lpstr>lab34, and, intersect, or</vt:lpstr>
      <vt:lpstr>lab33</vt:lpstr>
      <vt:lpstr>lab33</vt:lpstr>
      <vt:lpstr>lab33</vt:lpstr>
      <vt:lpstr>lab32</vt:lpstr>
      <vt:lpstr>lab31</vt:lpstr>
      <vt:lpstr>lab31</vt:lpstr>
      <vt:lpstr>20240509 below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PowerPoint Presentation</vt:lpstr>
      <vt:lpstr>lab12</vt:lpstr>
      <vt:lpstr>PowerPoint Presentation</vt:lpstr>
      <vt:lpstr>lab14</vt:lpstr>
      <vt:lpstr>lab14</vt:lpstr>
      <vt:lpstr>lab14</vt:lpstr>
      <vt:lpstr>lab14, 15, 16</vt:lpstr>
      <vt:lpstr>lab</vt:lpstr>
      <vt:lpstr>lab09</vt:lpstr>
      <vt:lpstr>lab07</vt:lpstr>
      <vt:lpstr>lab07</vt:lpstr>
      <vt:lpstr>lab07</vt:lpstr>
      <vt:lpstr>lab06</vt:lpstr>
      <vt:lpstr>lab04</vt:lpstr>
      <vt:lpstr>lab04</vt:lpstr>
      <vt:lpstr>Outline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2024-05-17T15:55:51Z</dcterms:modified>
</cp:coreProperties>
</file>