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936" r:id="rId2"/>
    <p:sldId id="6943" r:id="rId3"/>
    <p:sldId id="6941" r:id="rId4"/>
    <p:sldId id="6944" r:id="rId5"/>
    <p:sldId id="6942" r:id="rId6"/>
    <p:sldId id="6948" r:id="rId7"/>
    <p:sldId id="6946" r:id="rId8"/>
    <p:sldId id="6945" r:id="rId9"/>
    <p:sldId id="6939" r:id="rId10"/>
    <p:sldId id="6938" r:id="rId11"/>
    <p:sldId id="6937" r:id="rId12"/>
    <p:sldId id="6935" r:id="rId13"/>
    <p:sldId id="693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46" dt="2024-03-14T13:20:31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6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3-14T13:48:23.976" v="1236" actId="20577"/>
      <pc:docMkLst>
        <pc:docMk/>
      </pc:docMkLst>
      <pc:sldChg chg="addSp modSp mod">
        <pc:chgData name="Billy Lin" userId="05f35405-298c-473c-91f2-352ef9a130c9" providerId="ADAL" clId="{AB0BFEC8-14E9-4C61-B10E-456F41DF402E}" dt="2024-03-01T03:10:12.156" v="345" actId="1076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01T03:10:12.156" v="345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01T03:10:12.156" v="345" actId="1076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01T03:10:12.156" v="345" actId="1076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">
        <pc:chgData name="Billy Lin" userId="05f35405-298c-473c-91f2-352ef9a130c9" providerId="ADAL" clId="{AB0BFEC8-14E9-4C61-B10E-456F41DF402E}" dt="2024-02-02T05:43:09.225" v="91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2-29T13:02:20.524" v="256" actId="1076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52:23.185" v="232" actId="14100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2-29T13:02:20.524" v="256" actId="1076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01T03:09:10.250" v="343" actId="478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9:07.640" v="342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01T03:09:07.640" v="342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21" y="3064695"/>
            <a:ext cx="8132288" cy="947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137576"/>
            <a:ext cx="8335538" cy="2372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21" y="1727536"/>
            <a:ext cx="6833840" cy="12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98731" cy="14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51" y="751717"/>
            <a:ext cx="1762376" cy="1440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5155496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problem without fork-join</a:t>
            </a:r>
          </a:p>
          <a:p>
            <a:pPr lvl="1"/>
            <a:r>
              <a:rPr lang="en-US"/>
              <a:t>as the figure, separate begin-end block for memory content initialization</a:t>
            </a:r>
          </a:p>
          <a:p>
            <a:pPr lvl="1"/>
            <a:r>
              <a:rPr lang="en-US"/>
              <a:t>the drawback is that it cannot control the relationship between threads, i.e. no explicit expression among threads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717174" y="1719073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 the figure shown, with </a:t>
            </a:r>
            <a:r>
              <a:rPr lang="en-US" b="1"/>
              <a:t>fork-join</a:t>
            </a:r>
          </a:p>
          <a:p>
            <a:pPr lvl="1"/>
            <a:r>
              <a:rPr lang="en-US"/>
              <a:t>organize threads in one initial begin end block</a:t>
            </a:r>
          </a:p>
          <a:p>
            <a:pPr lvl="1"/>
            <a:r>
              <a:rPr lang="en-US"/>
              <a:t>exit the fork-join block when all threads are finish</a:t>
            </a:r>
          </a:p>
          <a:p>
            <a:pPr lvl="1"/>
            <a:r>
              <a:rPr lang="en-US"/>
              <a:t>the purpose of fork-join is to confirm that all the memory are given the initial value in the beginning of simulation</a:t>
            </a:r>
          </a:p>
          <a:p>
            <a:r>
              <a:rPr lang="en-US"/>
              <a:t>as the figure shown, with </a:t>
            </a:r>
            <a:r>
              <a:rPr lang="en-US" b="1"/>
              <a:t>fork-join_any</a:t>
            </a:r>
          </a:p>
          <a:p>
            <a:pPr lvl="1"/>
            <a:r>
              <a:rPr lang="en-US"/>
              <a:t>exit the fork-join</a:t>
            </a:r>
            <a:r>
              <a:rPr lang="en-US" altLang="zh-TW"/>
              <a:t>_any</a:t>
            </a:r>
            <a:r>
              <a:rPr lang="en-US"/>
              <a:t> block when either thread finishes</a:t>
            </a:r>
            <a:endParaRPr lang="en-US" b="1"/>
          </a:p>
          <a:p>
            <a:pPr lvl="1"/>
            <a:r>
              <a:rPr lang="en-US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379</Words>
  <Application>Microsoft Office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lab14</vt:lpstr>
      <vt:lpstr>lab14</vt:lpstr>
      <vt:lpstr>lab14</vt:lpstr>
      <vt:lpstr>lab14, 15, 16</vt:lpstr>
      <vt:lpstr>lab07</vt:lpstr>
      <vt:lpstr>lab07</vt:lpstr>
      <vt:lpstr>lab07</vt:lpstr>
      <vt:lpstr>lab06</vt:lpstr>
      <vt:lpstr>lab04</vt:lpstr>
      <vt:lpstr>lab04</vt:lpstr>
      <vt:lpstr>lab12</vt:lpstr>
      <vt:lpstr>PowerPoint Presentation</vt:lpstr>
      <vt:lpstr>Outline</vt:lpstr>
      <vt:lpstr>archive below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2024-03-14T13:48:25Z</dcterms:modified>
</cp:coreProperties>
</file>