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6959" r:id="rId2"/>
    <p:sldId id="6960" r:id="rId3"/>
    <p:sldId id="6961" r:id="rId4"/>
    <p:sldId id="6962" r:id="rId5"/>
    <p:sldId id="6951" r:id="rId6"/>
    <p:sldId id="6952" r:id="rId7"/>
    <p:sldId id="6954" r:id="rId8"/>
    <p:sldId id="6955" r:id="rId9"/>
    <p:sldId id="6956" r:id="rId10"/>
    <p:sldId id="6958" r:id="rId11"/>
    <p:sldId id="6957" r:id="rId12"/>
    <p:sldId id="6953" r:id="rId13"/>
    <p:sldId id="6937" r:id="rId14"/>
    <p:sldId id="6935" r:id="rId15"/>
    <p:sldId id="6936" r:id="rId16"/>
    <p:sldId id="6943" r:id="rId17"/>
    <p:sldId id="6941" r:id="rId18"/>
    <p:sldId id="6944" r:id="rId19"/>
    <p:sldId id="6950" r:id="rId20"/>
    <p:sldId id="6949" r:id="rId21"/>
    <p:sldId id="6942" r:id="rId22"/>
    <p:sldId id="6948" r:id="rId23"/>
    <p:sldId id="6946" r:id="rId24"/>
    <p:sldId id="6945" r:id="rId25"/>
    <p:sldId id="6939" r:id="rId26"/>
    <p:sldId id="6938" r:id="rId27"/>
    <p:sldId id="6934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70" dt="2024-04-22T07:04:5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4-22T07:05:00.703" v="1730" actId="26606"/>
      <pc:docMkLst>
        <pc:docMk/>
      </pc:docMkLst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4-22T06:58:36.934" v="1694" actId="1076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">
        <pc:chgData name="Billy Lin" userId="05f35405-298c-473c-91f2-352ef9a130c9" providerId="ADAL" clId="{AB0BFEC8-14E9-4C61-B10E-456F41DF402E}" dt="2024-04-22T06:58:52.076" v="1696"/>
        <pc:sldMkLst>
          <pc:docMk/>
          <pc:sldMk cId="3934375447" sldId="6956"/>
        </pc:sldMkLst>
        <pc:picChg chg="add mod">
          <ac:chgData name="Billy Lin" userId="05f35405-298c-473c-91f2-352ef9a130c9" providerId="ADAL" clId="{AB0BFEC8-14E9-4C61-B10E-456F41DF402E}" dt="2024-04-22T06:58:52.076" v="1696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4-22T06:58:52.076" v="1696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">
        <pc:chgData name="Billy Lin" userId="05f35405-298c-473c-91f2-352ef9a130c9" providerId="ADAL" clId="{AB0BFEC8-14E9-4C61-B10E-456F41DF402E}" dt="2024-04-22T06:59:00.370" v="1697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4-22T06:59:00.370" v="1697"/>
          <ac:picMkLst>
            <pc:docMk/>
            <pc:sldMk cId="164610840" sldId="6958"/>
            <ac:picMk id="5" creationId="{E9665033-24C8-40DC-8D02-2CAF748866C1}"/>
          </ac:picMkLst>
        </pc:picChg>
      </pc:sldChg>
      <pc:sldChg chg="modSp new mod ord">
        <pc:chgData name="Billy Lin" userId="05f35405-298c-473c-91f2-352ef9a130c9" providerId="ADAL" clId="{AB0BFEC8-14E9-4C61-B10E-456F41DF402E}" dt="2024-04-22T07:02:45.403" v="171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4-22T07:02:42.684" v="1715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4-22T07:02:45.403" v="1716"/>
          <ac:spMkLst>
            <pc:docMk/>
            <pc:sldMk cId="2689668643" sldId="6959"/>
            <ac:spMk id="3" creationId="{130DB93F-F47C-DCC6-06F8-F6FC5C92DD64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755761"/>
            <a:ext cx="7664621" cy="44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deferred, observed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588241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>
            <a:off x="2459736" y="771874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1425858"/>
            <a:ext cx="8051521" cy="2964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4546193"/>
            <a:ext cx="874517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649</Words>
  <Application>Microsoft Office PowerPoint</Application>
  <PresentationFormat>Widescreen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</vt:lpstr>
      <vt:lpstr>Calibri</vt:lpstr>
      <vt:lpstr>Courier New</vt:lpstr>
      <vt:lpstr>Office Theme</vt:lpstr>
      <vt:lpstr>outline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2024-04-22T07:05:02Z</dcterms:modified>
</cp:coreProperties>
</file>