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6936" r:id="rId2"/>
    <p:sldId id="6943" r:id="rId3"/>
    <p:sldId id="6941" r:id="rId4"/>
    <p:sldId id="6944" r:id="rId5"/>
    <p:sldId id="6950" r:id="rId6"/>
    <p:sldId id="6949" r:id="rId7"/>
    <p:sldId id="6942" r:id="rId8"/>
    <p:sldId id="6948" r:id="rId9"/>
    <p:sldId id="6946" r:id="rId10"/>
    <p:sldId id="6945" r:id="rId11"/>
    <p:sldId id="6939" r:id="rId12"/>
    <p:sldId id="6938" r:id="rId13"/>
    <p:sldId id="6937" r:id="rId14"/>
    <p:sldId id="6935" r:id="rId15"/>
    <p:sldId id="6934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0BFEC8-14E9-4C61-B10E-456F41DF402E}" v="54" dt="2024-03-21T14:03:51.4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12" autoAdjust="0"/>
  </p:normalViewPr>
  <p:slideViewPr>
    <p:cSldViewPr snapToGrid="0">
      <p:cViewPr varScale="1">
        <p:scale>
          <a:sx n="108" d="100"/>
          <a:sy n="108" d="100"/>
        </p:scale>
        <p:origin x="678" y="1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lly Lin" userId="05f35405-298c-473c-91f2-352ef9a130c9" providerId="ADAL" clId="{42A06D7D-2852-410C-88B3-7750E1FD5E24}"/>
    <pc:docChg chg="undo redo custSel addSld delSld modSld modMainMaster">
      <pc:chgData name="Billy Lin" userId="05f35405-298c-473c-91f2-352ef9a130c9" providerId="ADAL" clId="{42A06D7D-2852-410C-88B3-7750E1FD5E24}" dt="2024-01-04T06:10:37.898" v="239" actId="47"/>
      <pc:docMkLst>
        <pc:docMk/>
      </pc:docMkLst>
      <pc:sldChg chg="new del">
        <pc:chgData name="Billy Lin" userId="05f35405-298c-473c-91f2-352ef9a130c9" providerId="ADAL" clId="{42A06D7D-2852-410C-88B3-7750E1FD5E24}" dt="2024-01-04T06:01:23.266" v="185" actId="47"/>
        <pc:sldMkLst>
          <pc:docMk/>
          <pc:sldMk cId="4130555154" sldId="256"/>
        </pc:sldMkLst>
      </pc:sldChg>
      <pc:sldChg chg="new del">
        <pc:chgData name="Billy Lin" userId="05f35405-298c-473c-91f2-352ef9a130c9" providerId="ADAL" clId="{42A06D7D-2852-410C-88B3-7750E1FD5E24}" dt="2024-01-04T05:54:01.628" v="14" actId="47"/>
        <pc:sldMkLst>
          <pc:docMk/>
          <pc:sldMk cId="1317330657" sldId="257"/>
        </pc:sldMkLst>
      </pc:sldChg>
      <pc:sldChg chg="new del">
        <pc:chgData name="Billy Lin" userId="05f35405-298c-473c-91f2-352ef9a130c9" providerId="ADAL" clId="{42A06D7D-2852-410C-88B3-7750E1FD5E24}" dt="2024-01-04T05:27:53.866" v="7" actId="680"/>
        <pc:sldMkLst>
          <pc:docMk/>
          <pc:sldMk cId="2293728665" sldId="257"/>
        </pc:sldMkLst>
      </pc:sldChg>
      <pc:sldChg chg="new del">
        <pc:chgData name="Billy Lin" userId="05f35405-298c-473c-91f2-352ef9a130c9" providerId="ADAL" clId="{42A06D7D-2852-410C-88B3-7750E1FD5E24}" dt="2024-01-04T05:54:02.138" v="15" actId="47"/>
        <pc:sldMkLst>
          <pc:docMk/>
          <pc:sldMk cId="381544253" sldId="258"/>
        </pc:sldMkLst>
      </pc:sldChg>
      <pc:sldChg chg="new del">
        <pc:chgData name="Billy Lin" userId="05f35405-298c-473c-91f2-352ef9a130c9" providerId="ADAL" clId="{42A06D7D-2852-410C-88B3-7750E1FD5E24}" dt="2024-01-04T06:00:09.920" v="116" actId="47"/>
        <pc:sldMkLst>
          <pc:docMk/>
          <pc:sldMk cId="3035366628" sldId="259"/>
        </pc:sldMkLst>
      </pc:sldChg>
      <pc:sldChg chg="addSp modSp new del mod">
        <pc:chgData name="Billy Lin" userId="05f35405-298c-473c-91f2-352ef9a130c9" providerId="ADAL" clId="{42A06D7D-2852-410C-88B3-7750E1FD5E24}" dt="2024-01-04T06:01:20.979" v="184" actId="47"/>
        <pc:sldMkLst>
          <pc:docMk/>
          <pc:sldMk cId="1661817360" sldId="260"/>
        </pc:sldMkLst>
        <pc:spChg chg="mod">
          <ac:chgData name="Billy Lin" userId="05f35405-298c-473c-91f2-352ef9a130c9" providerId="ADAL" clId="{42A06D7D-2852-410C-88B3-7750E1FD5E24}" dt="2024-01-04T06:00:50.648" v="136" actId="20577"/>
          <ac:spMkLst>
            <pc:docMk/>
            <pc:sldMk cId="1661817360" sldId="260"/>
            <ac:spMk id="2" creationId="{122A46FE-7092-4D06-BA19-5551A8FFE5F2}"/>
          </ac:spMkLst>
        </pc:spChg>
        <pc:spChg chg="mod">
          <ac:chgData name="Billy Lin" userId="05f35405-298c-473c-91f2-352ef9a130c9" providerId="ADAL" clId="{42A06D7D-2852-410C-88B3-7750E1FD5E24}" dt="2024-01-04T06:00:45.543" v="125" actId="20577"/>
          <ac:spMkLst>
            <pc:docMk/>
            <pc:sldMk cId="1661817360" sldId="260"/>
            <ac:spMk id="3" creationId="{031E5F2A-49F7-4CEF-81A4-294D006477DF}"/>
          </ac:spMkLst>
        </pc:spChg>
        <pc:spChg chg="add mod">
          <ac:chgData name="Billy Lin" userId="05f35405-298c-473c-91f2-352ef9a130c9" providerId="ADAL" clId="{42A06D7D-2852-410C-88B3-7750E1FD5E24}" dt="2024-01-04T06:00:48.828" v="127" actId="571"/>
          <ac:spMkLst>
            <pc:docMk/>
            <pc:sldMk cId="1661817360" sldId="260"/>
            <ac:spMk id="4" creationId="{99354690-CAA4-46A9-BA50-298F115C5FB0}"/>
          </ac:spMkLst>
        </pc:spChg>
      </pc:sldChg>
      <pc:sldChg chg="modSp new mod">
        <pc:chgData name="Billy Lin" userId="05f35405-298c-473c-91f2-352ef9a130c9" providerId="ADAL" clId="{42A06D7D-2852-410C-88B3-7750E1FD5E24}" dt="2024-01-04T06:01:32.700" v="194" actId="20577"/>
        <pc:sldMkLst>
          <pc:docMk/>
          <pc:sldMk cId="1406103904" sldId="261"/>
        </pc:sldMkLst>
        <pc:spChg chg="mod">
          <ac:chgData name="Billy Lin" userId="05f35405-298c-473c-91f2-352ef9a130c9" providerId="ADAL" clId="{42A06D7D-2852-410C-88B3-7750E1FD5E24}" dt="2024-01-04T06:01:32.700" v="194" actId="20577"/>
          <ac:spMkLst>
            <pc:docMk/>
            <pc:sldMk cId="1406103904" sldId="261"/>
            <ac:spMk id="2" creationId="{56F1B890-DD2D-46F9-A853-3CB5A42A15D2}"/>
          </ac:spMkLst>
        </pc:spChg>
        <pc:spChg chg="mod">
          <ac:chgData name="Billy Lin" userId="05f35405-298c-473c-91f2-352ef9a130c9" providerId="ADAL" clId="{42A06D7D-2852-410C-88B3-7750E1FD5E24}" dt="2024-01-04T06:01:19.090" v="183" actId="20577"/>
          <ac:spMkLst>
            <pc:docMk/>
            <pc:sldMk cId="1406103904" sldId="261"/>
            <ac:spMk id="3" creationId="{5D7B872D-07E4-4A80-BC19-1A6B48431473}"/>
          </ac:spMkLst>
        </pc:spChg>
      </pc:sldChg>
      <pc:sldChg chg="add del">
        <pc:chgData name="Billy Lin" userId="05f35405-298c-473c-91f2-352ef9a130c9" providerId="ADAL" clId="{42A06D7D-2852-410C-88B3-7750E1FD5E24}" dt="2024-01-04T06:01:36.401" v="195" actId="47"/>
        <pc:sldMkLst>
          <pc:docMk/>
          <pc:sldMk cId="2441625209" sldId="262"/>
        </pc:sldMkLst>
      </pc:sldChg>
      <pc:sldChg chg="add">
        <pc:chgData name="Billy Lin" userId="05f35405-298c-473c-91f2-352ef9a130c9" providerId="ADAL" clId="{42A06D7D-2852-410C-88B3-7750E1FD5E24}" dt="2024-01-04T06:01:25.251" v="187"/>
        <pc:sldMkLst>
          <pc:docMk/>
          <pc:sldMk cId="3821223882" sldId="263"/>
        </pc:sldMkLst>
      </pc:sldChg>
      <pc:sldChg chg="addSp delSp modSp add mod">
        <pc:chgData name="Billy Lin" userId="05f35405-298c-473c-91f2-352ef9a130c9" providerId="ADAL" clId="{42A06D7D-2852-410C-88B3-7750E1FD5E24}" dt="2024-01-04T06:02:50.782" v="217"/>
        <pc:sldMkLst>
          <pc:docMk/>
          <pc:sldMk cId="3356108527" sldId="264"/>
        </pc:sldMkLst>
        <pc:spChg chg="mod">
          <ac:chgData name="Billy Lin" userId="05f35405-298c-473c-91f2-352ef9a130c9" providerId="ADAL" clId="{42A06D7D-2852-410C-88B3-7750E1FD5E24}" dt="2024-01-04T06:01:42.094" v="209" actId="20577"/>
          <ac:spMkLst>
            <pc:docMk/>
            <pc:sldMk cId="3356108527" sldId="264"/>
            <ac:spMk id="2" creationId="{56F1B890-DD2D-46F9-A853-3CB5A42A15D2}"/>
          </ac:spMkLst>
        </pc:spChg>
        <pc:spChg chg="del mod">
          <ac:chgData name="Billy Lin" userId="05f35405-298c-473c-91f2-352ef9a130c9" providerId="ADAL" clId="{42A06D7D-2852-410C-88B3-7750E1FD5E24}" dt="2024-01-04T06:01:46.491" v="211" actId="478"/>
          <ac:spMkLst>
            <pc:docMk/>
            <pc:sldMk cId="3356108527" sldId="264"/>
            <ac:spMk id="3" creationId="{5D7B872D-07E4-4A80-BC19-1A6B48431473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5" creationId="{2CD190BC-7418-46D1-A350-7CCB7C4AC1DB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6" creationId="{66269259-3041-476C-A482-23C8A7E787F9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7" creationId="{8FE6A5CD-07E3-477B-8E84-5FE0E518BA5C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0" creationId="{4B489D5F-F1E7-48F6-8C53-3098EF412A2E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1" creationId="{7BF69EA2-B233-467A-A158-190FF8EADD34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2" creationId="{534538A8-92EF-4240-82E4-586E75BBFA15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3" creationId="{1088D4F3-8AAD-4F8D-A4A8-379EF845539B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4" creationId="{A45FFCA4-3FB3-4C4E-AD4B-3DFAFF4E936B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5" creationId="{B8DB59E7-607B-4C64-80A7-6237A8B42BB3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7" creationId="{C400D7AE-C025-407D-95B0-0FC31A368DFB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0" creationId="{0EA9918C-7882-4348-92EB-E34220F74035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1" creationId="{4B3055C7-D2C6-4FE4-AC86-6D03C6ECFCD7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4" creationId="{B43174C1-EEC5-40AC-B786-28287650216E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5" creationId="{946DEF89-EDA4-4D72-A607-02E344BC2A2C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6" creationId="{AB20429B-3928-4883-BFE8-FAA896995DB0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7" creationId="{BDAA39BA-7906-4853-AD93-EA3836A218E5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30" creationId="{AC8EFBDC-C5C0-43B9-97A4-2AB5B4C3BFE9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31" creationId="{D6B38E5B-1751-474C-B090-56D246D87585}"/>
          </ac:spMkLst>
        </pc:spChg>
        <pc:picChg chg="add mod">
          <ac:chgData name="Billy Lin" userId="05f35405-298c-473c-91f2-352ef9a130c9" providerId="ADAL" clId="{42A06D7D-2852-410C-88B3-7750E1FD5E24}" dt="2024-01-04T06:02:34.800" v="214"/>
          <ac:picMkLst>
            <pc:docMk/>
            <pc:sldMk cId="3356108527" sldId="264"/>
            <ac:picMk id="4" creationId="{E2384CCB-BC16-4ED9-8E83-472D23EE5B59}"/>
          </ac:picMkLst>
        </pc:picChg>
        <pc:picChg chg="add mod">
          <ac:chgData name="Billy Lin" userId="05f35405-298c-473c-91f2-352ef9a130c9" providerId="ADAL" clId="{42A06D7D-2852-410C-88B3-7750E1FD5E24}" dt="2024-01-04T06:02:34.800" v="214"/>
          <ac:picMkLst>
            <pc:docMk/>
            <pc:sldMk cId="3356108527" sldId="264"/>
            <ac:picMk id="9" creationId="{3A41EDCF-07EA-4BE3-A632-A9ACB3272D48}"/>
          </ac:picMkLst>
        </pc:picChg>
        <pc:picChg chg="add mod">
          <ac:chgData name="Billy Lin" userId="05f35405-298c-473c-91f2-352ef9a130c9" providerId="ADAL" clId="{42A06D7D-2852-410C-88B3-7750E1FD5E24}" dt="2024-01-04T06:02:34.800" v="214"/>
          <ac:picMkLst>
            <pc:docMk/>
            <pc:sldMk cId="3356108527" sldId="264"/>
            <ac:picMk id="28" creationId="{60DFEAD6-E128-4189-979A-5EA8F44584C5}"/>
          </ac:picMkLst>
        </pc:picChg>
        <pc:picChg chg="add mod">
          <ac:chgData name="Billy Lin" userId="05f35405-298c-473c-91f2-352ef9a130c9" providerId="ADAL" clId="{42A06D7D-2852-410C-88B3-7750E1FD5E24}" dt="2024-01-04T06:02:34.800" v="214"/>
          <ac:picMkLst>
            <pc:docMk/>
            <pc:sldMk cId="3356108527" sldId="264"/>
            <ac:picMk id="29" creationId="{BA1873E0-C6A3-44E0-938D-F079114B42B9}"/>
          </ac:picMkLst>
        </pc:pic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8" creationId="{25A2FC3F-2D4D-4467-AAFC-2865D5EACC43}"/>
          </ac:cxnSpMkLst>
        </pc:cxn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16" creationId="{B8DDD054-9DCF-4E20-9F50-861CC64B366F}"/>
          </ac:cxnSpMkLst>
        </pc:cxn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18" creationId="{515A2E06-0040-4C3A-824E-8095993D9225}"/>
          </ac:cxnSpMkLst>
        </pc:cxn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19" creationId="{4BC99642-9ECB-4DCB-A733-27FF552EA820}"/>
          </ac:cxnSpMkLst>
        </pc:cxn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22" creationId="{DD3A4D45-E301-43B7-B986-441CB70B5710}"/>
          </ac:cxnSpMkLst>
        </pc:cxn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23" creationId="{D7F4CAF9-BC8C-4BCE-B2F0-C26EF37BA873}"/>
          </ac:cxnSpMkLst>
        </pc:cxnChg>
        <pc:cxnChg chg="add del mod">
          <ac:chgData name="Billy Lin" userId="05f35405-298c-473c-91f2-352ef9a130c9" providerId="ADAL" clId="{42A06D7D-2852-410C-88B3-7750E1FD5E24}" dt="2024-01-04T06:02:47.673" v="216"/>
          <ac:cxnSpMkLst>
            <pc:docMk/>
            <pc:sldMk cId="3356108527" sldId="264"/>
            <ac:cxnSpMk id="32" creationId="{F8DE132E-002B-4E7D-A616-1D37C8A0D408}"/>
          </ac:cxnSpMkLst>
        </pc:cxnChg>
        <pc:cxnChg chg="add mod">
          <ac:chgData name="Billy Lin" userId="05f35405-298c-473c-91f2-352ef9a130c9" providerId="ADAL" clId="{42A06D7D-2852-410C-88B3-7750E1FD5E24}" dt="2024-01-04T06:02:50.782" v="217"/>
          <ac:cxnSpMkLst>
            <pc:docMk/>
            <pc:sldMk cId="3356108527" sldId="264"/>
            <ac:cxnSpMk id="33" creationId="{F5B3ED44-DF0D-46ED-A0E6-8A37F94594EA}"/>
          </ac:cxnSpMkLst>
        </pc:cxnChg>
      </pc:sldChg>
      <pc:sldChg chg="modSp new del mod">
        <pc:chgData name="Billy Lin" userId="05f35405-298c-473c-91f2-352ef9a130c9" providerId="ADAL" clId="{42A06D7D-2852-410C-88B3-7750E1FD5E24}" dt="2024-01-04T06:10:37.898" v="239" actId="47"/>
        <pc:sldMkLst>
          <pc:docMk/>
          <pc:sldMk cId="2088143925" sldId="265"/>
        </pc:sldMkLst>
        <pc:spChg chg="mod">
          <ac:chgData name="Billy Lin" userId="05f35405-298c-473c-91f2-352ef9a130c9" providerId="ADAL" clId="{42A06D7D-2852-410C-88B3-7750E1FD5E24}" dt="2024-01-04T06:10:24.799" v="232" actId="20577"/>
          <ac:spMkLst>
            <pc:docMk/>
            <pc:sldMk cId="2088143925" sldId="265"/>
            <ac:spMk id="2" creationId="{E263310B-5A34-4347-B1DF-B60F0BBF0E4D}"/>
          </ac:spMkLst>
        </pc:spChg>
        <pc:spChg chg="mod">
          <ac:chgData name="Billy Lin" userId="05f35405-298c-473c-91f2-352ef9a130c9" providerId="ADAL" clId="{42A06D7D-2852-410C-88B3-7750E1FD5E24}" dt="2024-01-04T06:10:25.921" v="238" actId="20577"/>
          <ac:spMkLst>
            <pc:docMk/>
            <pc:sldMk cId="2088143925" sldId="265"/>
            <ac:spMk id="3" creationId="{60D6D0F4-C133-4473-9B46-925D8169C8A7}"/>
          </ac:spMkLst>
        </pc:spChg>
      </pc:sldChg>
      <pc:sldChg chg="new del">
        <pc:chgData name="Billy Lin" userId="05f35405-298c-473c-91f2-352ef9a130c9" providerId="ADAL" clId="{42A06D7D-2852-410C-88B3-7750E1FD5E24}" dt="2024-01-04T06:10:08.544" v="221" actId="680"/>
        <pc:sldMkLst>
          <pc:docMk/>
          <pc:sldMk cId="2370584857" sldId="265"/>
        </pc:sldMkLst>
      </pc:sldChg>
      <pc:sldChg chg="new del">
        <pc:chgData name="Billy Lin" userId="05f35405-298c-473c-91f2-352ef9a130c9" providerId="ADAL" clId="{42A06D7D-2852-410C-88B3-7750E1FD5E24}" dt="2024-01-04T06:02:08.051" v="213" actId="680"/>
        <pc:sldMkLst>
          <pc:docMk/>
          <pc:sldMk cId="4171875201" sldId="265"/>
        </pc:sldMkLst>
      </pc:sldChg>
      <pc:sldMasterChg chg="modSp mod delSldLayout modSldLayout">
        <pc:chgData name="Billy Lin" userId="05f35405-298c-473c-91f2-352ef9a130c9" providerId="ADAL" clId="{42A06D7D-2852-410C-88B3-7750E1FD5E24}" dt="2024-01-04T06:10:19.236" v="224" actId="2696"/>
        <pc:sldMasterMkLst>
          <pc:docMk/>
          <pc:sldMasterMk cId="2332744550" sldId="2147483648"/>
        </pc:sldMasterMkLst>
        <pc:spChg chg="mod">
          <ac:chgData name="Billy Lin" userId="05f35405-298c-473c-91f2-352ef9a130c9" providerId="ADAL" clId="{42A06D7D-2852-410C-88B3-7750E1FD5E24}" dt="2024-01-04T06:00:32.451" v="117" actId="14100"/>
          <ac:spMkLst>
            <pc:docMk/>
            <pc:sldMasterMk cId="2332744550" sldId="2147483648"/>
            <ac:spMk id="2" creationId="{AAF412E9-9EE1-4332-AD6D-41550BABFF72}"/>
          </ac:spMkLst>
        </pc:spChg>
        <pc:spChg chg="mod">
          <ac:chgData name="Billy Lin" userId="05f35405-298c-473c-91f2-352ef9a130c9" providerId="ADAL" clId="{42A06D7D-2852-410C-88B3-7750E1FD5E24}" dt="2024-01-04T06:00:40.636" v="120" actId="14100"/>
          <ac:spMkLst>
            <pc:docMk/>
            <pc:sldMasterMk cId="2332744550" sldId="2147483648"/>
            <ac:spMk id="3" creationId="{F14179D2-5D70-4577-9174-09F3320987AF}"/>
          </ac:spMkLst>
        </pc:spChg>
        <pc:sldLayoutChg chg="del">
          <pc:chgData name="Billy Lin" userId="05f35405-298c-473c-91f2-352ef9a130c9" providerId="ADAL" clId="{42A06D7D-2852-410C-88B3-7750E1FD5E24}" dt="2024-01-04T06:04:59.117" v="218" actId="2696"/>
          <pc:sldLayoutMkLst>
            <pc:docMk/>
            <pc:sldMasterMk cId="2332744550" sldId="2147483648"/>
            <pc:sldLayoutMk cId="1130523270" sldId="2147483649"/>
          </pc:sldLayoutMkLst>
        </pc:sldLayoutChg>
        <pc:sldLayoutChg chg="modSp mod">
          <pc:chgData name="Billy Lin" userId="05f35405-298c-473c-91f2-352ef9a130c9" providerId="ADAL" clId="{42A06D7D-2852-410C-88B3-7750E1FD5E24}" dt="2024-01-04T05:28:34.056" v="13" actId="20577"/>
          <pc:sldLayoutMkLst>
            <pc:docMk/>
            <pc:sldMasterMk cId="2332744550" sldId="2147483648"/>
            <pc:sldLayoutMk cId="1300415285" sldId="2147483650"/>
          </pc:sldLayoutMkLst>
          <pc:spChg chg="mod">
            <ac:chgData name="Billy Lin" userId="05f35405-298c-473c-91f2-352ef9a130c9" providerId="ADAL" clId="{42A06D7D-2852-410C-88B3-7750E1FD5E24}" dt="2024-01-04T05:28:34.056" v="13" actId="20577"/>
            <ac:spMkLst>
              <pc:docMk/>
              <pc:sldMasterMk cId="2332744550" sldId="2147483648"/>
              <pc:sldLayoutMk cId="1300415285" sldId="2147483650"/>
              <ac:spMk id="5" creationId="{67648C2C-DF41-4B37-870D-902DBC29900B}"/>
            </ac:spMkLst>
          </pc:spChg>
        </pc:sldLayoutChg>
        <pc:sldLayoutChg chg="del">
          <pc:chgData name="Billy Lin" userId="05f35405-298c-473c-91f2-352ef9a130c9" providerId="ADAL" clId="{42A06D7D-2852-410C-88B3-7750E1FD5E24}" dt="2024-01-04T06:04:59.122" v="219" actId="2696"/>
          <pc:sldLayoutMkLst>
            <pc:docMk/>
            <pc:sldMasterMk cId="2332744550" sldId="2147483648"/>
            <pc:sldLayoutMk cId="1803714866" sldId="2147483651"/>
          </pc:sldLayoutMkLst>
        </pc:sldLayoutChg>
        <pc:sldLayoutChg chg="del">
          <pc:chgData name="Billy Lin" userId="05f35405-298c-473c-91f2-352ef9a130c9" providerId="ADAL" clId="{42A06D7D-2852-410C-88B3-7750E1FD5E24}" dt="2024-01-04T06:10:19.236" v="223" actId="2696"/>
          <pc:sldLayoutMkLst>
            <pc:docMk/>
            <pc:sldMasterMk cId="2332744550" sldId="2147483648"/>
            <pc:sldLayoutMk cId="2298115252" sldId="2147483652"/>
          </pc:sldLayoutMkLst>
        </pc:sldLayoutChg>
        <pc:sldLayoutChg chg="del">
          <pc:chgData name="Billy Lin" userId="05f35405-298c-473c-91f2-352ef9a130c9" providerId="ADAL" clId="{42A06D7D-2852-410C-88B3-7750E1FD5E24}" dt="2024-01-04T06:10:19.236" v="224" actId="2696"/>
          <pc:sldLayoutMkLst>
            <pc:docMk/>
            <pc:sldMasterMk cId="2332744550" sldId="2147483648"/>
            <pc:sldLayoutMk cId="1972370671" sldId="2147483653"/>
          </pc:sldLayoutMkLst>
        </pc:sldLayoutChg>
        <pc:sldLayoutChg chg="del">
          <pc:chgData name="Billy Lin" userId="05f35405-298c-473c-91f2-352ef9a130c9" providerId="ADAL" clId="{42A06D7D-2852-410C-88B3-7750E1FD5E24}" dt="2024-01-04T06:10:19.219" v="222" actId="2696"/>
          <pc:sldLayoutMkLst>
            <pc:docMk/>
            <pc:sldMasterMk cId="2332744550" sldId="2147483648"/>
            <pc:sldLayoutMk cId="3666943001" sldId="2147483654"/>
          </pc:sldLayoutMkLst>
        </pc:sldLayoutChg>
        <pc:sldLayoutChg chg="del">
          <pc:chgData name="Billy Lin" userId="05f35405-298c-473c-91f2-352ef9a130c9" providerId="ADAL" clId="{42A06D7D-2852-410C-88B3-7750E1FD5E24}" dt="2024-01-04T05:27:15.791" v="5" actId="2696"/>
          <pc:sldLayoutMkLst>
            <pc:docMk/>
            <pc:sldMasterMk cId="2332744550" sldId="2147483648"/>
            <pc:sldLayoutMk cId="3983125045" sldId="2147483655"/>
          </pc:sldLayoutMkLst>
        </pc:sldLayoutChg>
        <pc:sldLayoutChg chg="del">
          <pc:chgData name="Billy Lin" userId="05f35405-298c-473c-91f2-352ef9a130c9" providerId="ADAL" clId="{42A06D7D-2852-410C-88B3-7750E1FD5E24}" dt="2024-01-04T05:27:14.037" v="4" actId="2696"/>
          <pc:sldLayoutMkLst>
            <pc:docMk/>
            <pc:sldMasterMk cId="2332744550" sldId="2147483648"/>
            <pc:sldLayoutMk cId="3919292805" sldId="2147483656"/>
          </pc:sldLayoutMkLst>
        </pc:sldLayoutChg>
        <pc:sldLayoutChg chg="del">
          <pc:chgData name="Billy Lin" userId="05f35405-298c-473c-91f2-352ef9a130c9" providerId="ADAL" clId="{42A06D7D-2852-410C-88B3-7750E1FD5E24}" dt="2024-01-04T05:27:13.654" v="3" actId="2696"/>
          <pc:sldLayoutMkLst>
            <pc:docMk/>
            <pc:sldMasterMk cId="2332744550" sldId="2147483648"/>
            <pc:sldLayoutMk cId="2344191231" sldId="2147483657"/>
          </pc:sldLayoutMkLst>
        </pc:sldLayoutChg>
        <pc:sldLayoutChg chg="del">
          <pc:chgData name="Billy Lin" userId="05f35405-298c-473c-91f2-352ef9a130c9" providerId="ADAL" clId="{42A06D7D-2852-410C-88B3-7750E1FD5E24}" dt="2024-01-04T05:27:11.852" v="2" actId="2696"/>
          <pc:sldLayoutMkLst>
            <pc:docMk/>
            <pc:sldMasterMk cId="2332744550" sldId="2147483648"/>
            <pc:sldLayoutMk cId="1880225987" sldId="2147483658"/>
          </pc:sldLayoutMkLst>
        </pc:sldLayoutChg>
        <pc:sldLayoutChg chg="del">
          <pc:chgData name="Billy Lin" userId="05f35405-298c-473c-91f2-352ef9a130c9" providerId="ADAL" clId="{42A06D7D-2852-410C-88B3-7750E1FD5E24}" dt="2024-01-04T05:27:11.321" v="1" actId="2696"/>
          <pc:sldLayoutMkLst>
            <pc:docMk/>
            <pc:sldMasterMk cId="2332744550" sldId="2147483648"/>
            <pc:sldLayoutMk cId="2867075060" sldId="2147483659"/>
          </pc:sldLayoutMkLst>
        </pc:sldLayoutChg>
      </pc:sldMasterChg>
    </pc:docChg>
  </pc:docChgLst>
  <pc:docChgLst>
    <pc:chgData name="Billy Lin" userId="05f35405-298c-473c-91f2-352ef9a130c9" providerId="ADAL" clId="{AB0BFEC8-14E9-4C61-B10E-456F41DF402E}"/>
    <pc:docChg chg="undo custSel addSld delSld modSld sldOrd">
      <pc:chgData name="Billy Lin" userId="05f35405-298c-473c-91f2-352ef9a130c9" providerId="ADAL" clId="{AB0BFEC8-14E9-4C61-B10E-456F41DF402E}" dt="2024-03-21T14:04:57.882" v="1546" actId="20577"/>
      <pc:docMkLst>
        <pc:docMk/>
      </pc:docMkLst>
      <pc:sldChg chg="addSp modSp mod">
        <pc:chgData name="Billy Lin" userId="05f35405-298c-473c-91f2-352ef9a130c9" providerId="ADAL" clId="{AB0BFEC8-14E9-4C61-B10E-456F41DF402E}" dt="2024-03-01T03:10:12.156" v="345" actId="1076"/>
        <pc:sldMkLst>
          <pc:docMk/>
          <pc:sldMk cId="1711539242" sldId="6936"/>
        </pc:sldMkLst>
        <pc:spChg chg="mod">
          <ac:chgData name="Billy Lin" userId="05f35405-298c-473c-91f2-352ef9a130c9" providerId="ADAL" clId="{AB0BFEC8-14E9-4C61-B10E-456F41DF402E}" dt="2024-03-01T03:06:44.924" v="325" actId="20577"/>
          <ac:spMkLst>
            <pc:docMk/>
            <pc:sldMk cId="1711539242" sldId="6936"/>
            <ac:spMk id="2" creationId="{E6E7246E-6DDB-2F98-52B0-04AB5D144996}"/>
          </ac:spMkLst>
        </pc:spChg>
        <pc:spChg chg="mod">
          <ac:chgData name="Billy Lin" userId="05f35405-298c-473c-91f2-352ef9a130c9" providerId="ADAL" clId="{AB0BFEC8-14E9-4C61-B10E-456F41DF402E}" dt="2024-03-01T03:10:09.739" v="344"/>
          <ac:spMkLst>
            <pc:docMk/>
            <pc:sldMk cId="1711539242" sldId="6936"/>
            <ac:spMk id="3" creationId="{F0AB9DF1-764A-2056-5BC1-70D34F516704}"/>
          </ac:spMkLst>
        </pc:spChg>
        <pc:picChg chg="add mod">
          <ac:chgData name="Billy Lin" userId="05f35405-298c-473c-91f2-352ef9a130c9" providerId="ADAL" clId="{AB0BFEC8-14E9-4C61-B10E-456F41DF402E}" dt="2024-03-01T03:10:12.156" v="345" actId="1076"/>
          <ac:picMkLst>
            <pc:docMk/>
            <pc:sldMk cId="1711539242" sldId="6936"/>
            <ac:picMk id="5" creationId="{0BBFFD0C-D99A-9D5C-5B42-91421F8AFF18}"/>
          </ac:picMkLst>
        </pc:picChg>
        <pc:picChg chg="add mod">
          <ac:chgData name="Billy Lin" userId="05f35405-298c-473c-91f2-352ef9a130c9" providerId="ADAL" clId="{AB0BFEC8-14E9-4C61-B10E-456F41DF402E}" dt="2024-03-01T03:10:12.156" v="345" actId="1076"/>
          <ac:picMkLst>
            <pc:docMk/>
            <pc:sldMk cId="1711539242" sldId="6936"/>
            <ac:picMk id="6" creationId="{EEEC7555-825D-0E97-0A01-89EBF599F77A}"/>
          </ac:picMkLst>
        </pc:picChg>
        <pc:picChg chg="add mod">
          <ac:chgData name="Billy Lin" userId="05f35405-298c-473c-91f2-352ef9a130c9" providerId="ADAL" clId="{AB0BFEC8-14E9-4C61-B10E-456F41DF402E}" dt="2024-03-01T03:10:12.156" v="345" actId="1076"/>
          <ac:picMkLst>
            <pc:docMk/>
            <pc:sldMk cId="1711539242" sldId="6936"/>
            <ac:picMk id="7" creationId="{A37F4D58-0ADB-D668-3C92-D99932EAAC9A}"/>
          </ac:picMkLst>
        </pc:picChg>
      </pc:sldChg>
      <pc:sldChg chg="addSp delSp modSp new mod">
        <pc:chgData name="Billy Lin" userId="05f35405-298c-473c-91f2-352ef9a130c9" providerId="ADAL" clId="{AB0BFEC8-14E9-4C61-B10E-456F41DF402E}" dt="2024-02-02T05:43:09.225" v="91" actId="1076"/>
        <pc:sldMkLst>
          <pc:docMk/>
          <pc:sldMk cId="1790081145" sldId="6937"/>
        </pc:sldMkLst>
        <pc:spChg chg="mod">
          <ac:chgData name="Billy Lin" userId="05f35405-298c-473c-91f2-352ef9a130c9" providerId="ADAL" clId="{AB0BFEC8-14E9-4C61-B10E-456F41DF402E}" dt="2024-02-02T05:41:50.986" v="24" actId="1076"/>
          <ac:spMkLst>
            <pc:docMk/>
            <pc:sldMk cId="1790081145" sldId="6937"/>
            <ac:spMk id="2" creationId="{0AEB7B77-FA10-C46A-0CC0-5C6DA2DB31EB}"/>
          </ac:spMkLst>
        </pc:spChg>
        <pc:spChg chg="add del mod">
          <ac:chgData name="Billy Lin" userId="05f35405-298c-473c-91f2-352ef9a130c9" providerId="ADAL" clId="{AB0BFEC8-14E9-4C61-B10E-456F41DF402E}" dt="2024-02-02T05:43:09.225" v="91" actId="1076"/>
          <ac:spMkLst>
            <pc:docMk/>
            <pc:sldMk cId="1790081145" sldId="6937"/>
            <ac:spMk id="3" creationId="{810C7513-AE8B-94AD-262A-53C837DD6E09}"/>
          </ac:spMkLst>
        </pc:spChg>
        <pc:picChg chg="add mod ord">
          <ac:chgData name="Billy Lin" userId="05f35405-298c-473c-91f2-352ef9a130c9" providerId="ADAL" clId="{AB0BFEC8-14E9-4C61-B10E-456F41DF402E}" dt="2024-02-02T05:43:09.225" v="91" actId="1076"/>
          <ac:picMkLst>
            <pc:docMk/>
            <pc:sldMk cId="1790081145" sldId="6937"/>
            <ac:picMk id="6" creationId="{5A55FC3A-FE61-0247-5376-A97328B92045}"/>
          </ac:picMkLst>
        </pc:picChg>
        <pc:picChg chg="add mod">
          <ac:chgData name="Billy Lin" userId="05f35405-298c-473c-91f2-352ef9a130c9" providerId="ADAL" clId="{AB0BFEC8-14E9-4C61-B10E-456F41DF402E}" dt="2024-02-02T05:43:09.225" v="91" actId="1076"/>
          <ac:picMkLst>
            <pc:docMk/>
            <pc:sldMk cId="1790081145" sldId="6937"/>
            <ac:picMk id="8" creationId="{7E1721ED-D02A-9594-878F-0508E8297F22}"/>
          </ac:picMkLst>
        </pc:picChg>
        <pc:picChg chg="add mod">
          <ac:chgData name="Billy Lin" userId="05f35405-298c-473c-91f2-352ef9a130c9" providerId="ADAL" clId="{AB0BFEC8-14E9-4C61-B10E-456F41DF402E}" dt="2024-02-02T05:43:09.225" v="91" actId="1076"/>
          <ac:picMkLst>
            <pc:docMk/>
            <pc:sldMk cId="1790081145" sldId="6937"/>
            <ac:picMk id="10" creationId="{D20F0CA7-9786-5797-2C77-553C00C20154}"/>
          </ac:picMkLst>
        </pc:picChg>
      </pc:sldChg>
      <pc:sldChg chg="addSp delSp modSp add mod">
        <pc:chgData name="Billy Lin" userId="05f35405-298c-473c-91f2-352ef9a130c9" providerId="ADAL" clId="{AB0BFEC8-14E9-4C61-B10E-456F41DF402E}" dt="2024-02-29T13:02:20.524" v="256" actId="1076"/>
        <pc:sldMkLst>
          <pc:docMk/>
          <pc:sldMk cId="3022158455" sldId="6938"/>
        </pc:sldMkLst>
        <pc:spChg chg="mod">
          <ac:chgData name="Billy Lin" userId="05f35405-298c-473c-91f2-352ef9a130c9" providerId="ADAL" clId="{AB0BFEC8-14E9-4C61-B10E-456F41DF402E}" dt="2024-02-22T12:57:57.142" v="101" actId="20577"/>
          <ac:spMkLst>
            <pc:docMk/>
            <pc:sldMk cId="3022158455" sldId="6938"/>
            <ac:spMk id="2" creationId="{E6E7246E-6DDB-2F98-52B0-04AB5D144996}"/>
          </ac:spMkLst>
        </pc:spChg>
        <pc:spChg chg="del">
          <ac:chgData name="Billy Lin" userId="05f35405-298c-473c-91f2-352ef9a130c9" providerId="ADAL" clId="{AB0BFEC8-14E9-4C61-B10E-456F41DF402E}" dt="2024-02-29T13:02:05.975" v="255" actId="478"/>
          <ac:spMkLst>
            <pc:docMk/>
            <pc:sldMk cId="3022158455" sldId="6938"/>
            <ac:spMk id="3" creationId="{F0AB9DF1-764A-2056-5BC1-70D34F516704}"/>
          </ac:spMkLst>
        </pc:spChg>
        <pc:spChg chg="add mod">
          <ac:chgData name="Billy Lin" userId="05f35405-298c-473c-91f2-352ef9a130c9" providerId="ADAL" clId="{AB0BFEC8-14E9-4C61-B10E-456F41DF402E}" dt="2024-02-22T13:52:23.185" v="232" actId="14100"/>
          <ac:spMkLst>
            <pc:docMk/>
            <pc:sldMk cId="3022158455" sldId="6938"/>
            <ac:spMk id="5" creationId="{6102EB4F-2C6B-BE4F-95C6-8F38139F6238}"/>
          </ac:spMkLst>
        </pc:spChg>
        <pc:spChg chg="add mod">
          <ac:chgData name="Billy Lin" userId="05f35405-298c-473c-91f2-352ef9a130c9" providerId="ADAL" clId="{AB0BFEC8-14E9-4C61-B10E-456F41DF402E}" dt="2024-02-22T13:08:28.700" v="150" actId="1076"/>
          <ac:spMkLst>
            <pc:docMk/>
            <pc:sldMk cId="3022158455" sldId="6938"/>
            <ac:spMk id="6" creationId="{DC30FA28-E16B-65EA-6A28-285CD8F8A6D8}"/>
          </ac:spMkLst>
        </pc:spChg>
        <pc:spChg chg="add mod">
          <ac:chgData name="Billy Lin" userId="05f35405-298c-473c-91f2-352ef9a130c9" providerId="ADAL" clId="{AB0BFEC8-14E9-4C61-B10E-456F41DF402E}" dt="2024-02-22T13:08:18.577" v="132" actId="1076"/>
          <ac:spMkLst>
            <pc:docMk/>
            <pc:sldMk cId="3022158455" sldId="6938"/>
            <ac:spMk id="7" creationId="{E0F94A2B-20CA-C3F8-55B8-B442371743DD}"/>
          </ac:spMkLst>
        </pc:spChg>
        <pc:spChg chg="add mod">
          <ac:chgData name="Billy Lin" userId="05f35405-298c-473c-91f2-352ef9a130c9" providerId="ADAL" clId="{AB0BFEC8-14E9-4C61-B10E-456F41DF402E}" dt="2024-02-22T13:08:26.770" v="149" actId="20577"/>
          <ac:spMkLst>
            <pc:docMk/>
            <pc:sldMk cId="3022158455" sldId="6938"/>
            <ac:spMk id="8" creationId="{779E4C93-F9AD-8601-95A4-D2F42525B701}"/>
          </ac:spMkLst>
        </pc:spChg>
        <pc:picChg chg="add mod">
          <ac:chgData name="Billy Lin" userId="05f35405-298c-473c-91f2-352ef9a130c9" providerId="ADAL" clId="{AB0BFEC8-14E9-4C61-B10E-456F41DF402E}" dt="2024-02-29T13:02:20.524" v="256" actId="1076"/>
          <ac:picMkLst>
            <pc:docMk/>
            <pc:sldMk cId="3022158455" sldId="6938"/>
            <ac:picMk id="18" creationId="{492A402F-4E66-814B-6D67-6368D699DA8E}"/>
          </ac:picMkLst>
        </pc:picChg>
        <pc:cxnChg chg="add mod">
          <ac:chgData name="Billy Lin" userId="05f35405-298c-473c-91f2-352ef9a130c9" providerId="ADAL" clId="{AB0BFEC8-14E9-4C61-B10E-456F41DF402E}" dt="2024-02-22T13:08:47.534" v="152" actId="1076"/>
          <ac:cxnSpMkLst>
            <pc:docMk/>
            <pc:sldMk cId="3022158455" sldId="6938"/>
            <ac:cxnSpMk id="9" creationId="{EA338D19-8686-67B7-E30D-D1BA267343BC}"/>
          </ac:cxnSpMkLst>
        </pc:cxnChg>
        <pc:cxnChg chg="add mod">
          <ac:chgData name="Billy Lin" userId="05f35405-298c-473c-91f2-352ef9a130c9" providerId="ADAL" clId="{AB0BFEC8-14E9-4C61-B10E-456F41DF402E}" dt="2024-02-22T13:08:55.508" v="155" actId="1076"/>
          <ac:cxnSpMkLst>
            <pc:docMk/>
            <pc:sldMk cId="3022158455" sldId="6938"/>
            <ac:cxnSpMk id="10" creationId="{244E8A05-74BE-5F40-0352-DC1642D3A123}"/>
          </ac:cxnSpMkLst>
        </pc:cxnChg>
        <pc:cxnChg chg="add mod">
          <ac:chgData name="Billy Lin" userId="05f35405-298c-473c-91f2-352ef9a130c9" providerId="ADAL" clId="{AB0BFEC8-14E9-4C61-B10E-456F41DF402E}" dt="2024-02-22T13:08:56.458" v="156" actId="571"/>
          <ac:cxnSpMkLst>
            <pc:docMk/>
            <pc:sldMk cId="3022158455" sldId="6938"/>
            <ac:cxnSpMk id="11" creationId="{DC737003-E3BB-1F05-6A23-7BD8C6B63D01}"/>
          </ac:cxnSpMkLst>
        </pc:cxnChg>
        <pc:cxnChg chg="add mod">
          <ac:chgData name="Billy Lin" userId="05f35405-298c-473c-91f2-352ef9a130c9" providerId="ADAL" clId="{AB0BFEC8-14E9-4C61-B10E-456F41DF402E}" dt="2024-02-22T13:11:03.390" v="159" actId="208"/>
          <ac:cxnSpMkLst>
            <pc:docMk/>
            <pc:sldMk cId="3022158455" sldId="6938"/>
            <ac:cxnSpMk id="12" creationId="{4D8971D2-5837-9C65-CFFE-950463C1F108}"/>
          </ac:cxnSpMkLst>
        </pc:cxnChg>
        <pc:cxnChg chg="add mod">
          <ac:chgData name="Billy Lin" userId="05f35405-298c-473c-91f2-352ef9a130c9" providerId="ADAL" clId="{AB0BFEC8-14E9-4C61-B10E-456F41DF402E}" dt="2024-02-22T13:11:18.484" v="163" actId="14100"/>
          <ac:cxnSpMkLst>
            <pc:docMk/>
            <pc:sldMk cId="3022158455" sldId="6938"/>
            <ac:cxnSpMk id="13" creationId="{21450A2E-06CF-86F0-226C-983450058BD5}"/>
          </ac:cxnSpMkLst>
        </pc:cxnChg>
      </pc:sldChg>
      <pc:sldChg chg="addSp delSp modSp add mod">
        <pc:chgData name="Billy Lin" userId="05f35405-298c-473c-91f2-352ef9a130c9" providerId="ADAL" clId="{AB0BFEC8-14E9-4C61-B10E-456F41DF402E}" dt="2024-02-29T13:17:57.098" v="318" actId="14100"/>
        <pc:sldMkLst>
          <pc:docMk/>
          <pc:sldMk cId="3981342987" sldId="6939"/>
        </pc:sldMkLst>
        <pc:spChg chg="mod">
          <ac:chgData name="Billy Lin" userId="05f35405-298c-473c-91f2-352ef9a130c9" providerId="ADAL" clId="{AB0BFEC8-14E9-4C61-B10E-456F41DF402E}" dt="2024-02-22T13:15:45.059" v="166"/>
          <ac:spMkLst>
            <pc:docMk/>
            <pc:sldMk cId="3981342987" sldId="6939"/>
            <ac:spMk id="2" creationId="{E6E7246E-6DDB-2F98-52B0-04AB5D144996}"/>
          </ac:spMkLst>
        </pc:spChg>
        <pc:spChg chg="del">
          <ac:chgData name="Billy Lin" userId="05f35405-298c-473c-91f2-352ef9a130c9" providerId="ADAL" clId="{AB0BFEC8-14E9-4C61-B10E-456F41DF402E}" dt="2024-02-29T13:01:53.392" v="254" actId="478"/>
          <ac:spMkLst>
            <pc:docMk/>
            <pc:sldMk cId="3981342987" sldId="6939"/>
            <ac:spMk id="3" creationId="{F0AB9DF1-764A-2056-5BC1-70D34F516704}"/>
          </ac:spMkLst>
        </pc:spChg>
        <pc:spChg chg="add mod">
          <ac:chgData name="Billy Lin" userId="05f35405-298c-473c-91f2-352ef9a130c9" providerId="ADAL" clId="{AB0BFEC8-14E9-4C61-B10E-456F41DF402E}" dt="2024-02-22T13:15:57.932" v="174" actId="20577"/>
          <ac:spMkLst>
            <pc:docMk/>
            <pc:sldMk cId="3981342987" sldId="6939"/>
            <ac:spMk id="5" creationId="{67CE74D4-43F8-ED2C-D5EE-727D52A246D7}"/>
          </ac:spMkLst>
        </pc:spChg>
        <pc:spChg chg="add mod">
          <ac:chgData name="Billy Lin" userId="05f35405-298c-473c-91f2-352ef9a130c9" providerId="ADAL" clId="{AB0BFEC8-14E9-4C61-B10E-456F41DF402E}" dt="2024-02-29T13:17:24.302" v="279" actId="1076"/>
          <ac:spMkLst>
            <pc:docMk/>
            <pc:sldMk cId="3981342987" sldId="6939"/>
            <ac:spMk id="6" creationId="{22216712-1D2F-3EE1-B5A9-117D0B999522}"/>
          </ac:spMkLst>
        </pc:spChg>
        <pc:spChg chg="add mod">
          <ac:chgData name="Billy Lin" userId="05f35405-298c-473c-91f2-352ef9a130c9" providerId="ADAL" clId="{AB0BFEC8-14E9-4C61-B10E-456F41DF402E}" dt="2024-02-22T13:21:47.496" v="216" actId="1076"/>
          <ac:spMkLst>
            <pc:docMk/>
            <pc:sldMk cId="3981342987" sldId="6939"/>
            <ac:spMk id="7" creationId="{584E0225-E5B4-F7DB-E0AF-3A01B53D9DA5}"/>
          </ac:spMkLst>
        </pc:spChg>
        <pc:spChg chg="add mod">
          <ac:chgData name="Billy Lin" userId="05f35405-298c-473c-91f2-352ef9a130c9" providerId="ADAL" clId="{AB0BFEC8-14E9-4C61-B10E-456F41DF402E}" dt="2024-02-22T13:21:56.255" v="220" actId="1076"/>
          <ac:spMkLst>
            <pc:docMk/>
            <pc:sldMk cId="3981342987" sldId="6939"/>
            <ac:spMk id="8" creationId="{D214CD47-E5FB-537B-BC9C-656A393D7711}"/>
          </ac:spMkLst>
        </pc:spChg>
        <pc:spChg chg="add mod">
          <ac:chgData name="Billy Lin" userId="05f35405-298c-473c-91f2-352ef9a130c9" providerId="ADAL" clId="{AB0BFEC8-14E9-4C61-B10E-456F41DF402E}" dt="2024-02-29T13:17:10.237" v="268" actId="1076"/>
          <ac:spMkLst>
            <pc:docMk/>
            <pc:sldMk cId="3981342987" sldId="6939"/>
            <ac:spMk id="10" creationId="{1EDD9412-7D1E-387D-C5EB-3AB16BD8EDCF}"/>
          </ac:spMkLst>
        </pc:spChg>
        <pc:spChg chg="add mod">
          <ac:chgData name="Billy Lin" userId="05f35405-298c-473c-91f2-352ef9a130c9" providerId="ADAL" clId="{AB0BFEC8-14E9-4C61-B10E-456F41DF402E}" dt="2024-02-29T13:17:16.646" v="277" actId="1076"/>
          <ac:spMkLst>
            <pc:docMk/>
            <pc:sldMk cId="3981342987" sldId="6939"/>
            <ac:spMk id="11" creationId="{8C722C8C-3547-9C39-3A3A-D5B137897A9A}"/>
          </ac:spMkLst>
        </pc:spChg>
        <pc:spChg chg="add mod">
          <ac:chgData name="Billy Lin" userId="05f35405-298c-473c-91f2-352ef9a130c9" providerId="ADAL" clId="{AB0BFEC8-14E9-4C61-B10E-456F41DF402E}" dt="2024-02-22T13:20:22.446" v="214" actId="1076"/>
          <ac:spMkLst>
            <pc:docMk/>
            <pc:sldMk cId="3981342987" sldId="6939"/>
            <ac:spMk id="12" creationId="{F6A2CBA0-0928-6AF2-750C-0CC3F6FB669B}"/>
          </ac:spMkLst>
        </pc:spChg>
        <pc:spChg chg="add mod">
          <ac:chgData name="Billy Lin" userId="05f35405-298c-473c-91f2-352ef9a130c9" providerId="ADAL" clId="{AB0BFEC8-14E9-4C61-B10E-456F41DF402E}" dt="2024-02-22T13:22:06.870" v="227" actId="1076"/>
          <ac:spMkLst>
            <pc:docMk/>
            <pc:sldMk cId="3981342987" sldId="6939"/>
            <ac:spMk id="15" creationId="{16BDDEF8-E837-D149-F914-65A3D852F7FD}"/>
          </ac:spMkLst>
        </pc:spChg>
        <pc:spChg chg="add mod">
          <ac:chgData name="Billy Lin" userId="05f35405-298c-473c-91f2-352ef9a130c9" providerId="ADAL" clId="{AB0BFEC8-14E9-4C61-B10E-456F41DF402E}" dt="2024-02-29T13:17:41.930" v="300" actId="14100"/>
          <ac:spMkLst>
            <pc:docMk/>
            <pc:sldMk cId="3981342987" sldId="6939"/>
            <ac:spMk id="17" creationId="{46ED323A-D782-4031-736B-43DB6B1CD1BA}"/>
          </ac:spMkLst>
        </pc:spChg>
        <pc:spChg chg="add mod">
          <ac:chgData name="Billy Lin" userId="05f35405-298c-473c-91f2-352ef9a130c9" providerId="ADAL" clId="{AB0BFEC8-14E9-4C61-B10E-456F41DF402E}" dt="2024-02-29T13:17:57.098" v="318" actId="14100"/>
          <ac:spMkLst>
            <pc:docMk/>
            <pc:sldMk cId="3981342987" sldId="6939"/>
            <ac:spMk id="18" creationId="{3AEF1497-6D68-5A6C-43CB-CC5F2EA14517}"/>
          </ac:spMkLst>
        </pc:spChg>
        <pc:cxnChg chg="add mod">
          <ac:chgData name="Billy Lin" userId="05f35405-298c-473c-91f2-352ef9a130c9" providerId="ADAL" clId="{AB0BFEC8-14E9-4C61-B10E-456F41DF402E}" dt="2024-02-29T13:17:24.302" v="279" actId="1076"/>
          <ac:cxnSpMkLst>
            <pc:docMk/>
            <pc:sldMk cId="3981342987" sldId="6939"/>
            <ac:cxnSpMk id="9" creationId="{9E4A227B-17ED-055E-6264-DA38ECBFFD8B}"/>
          </ac:cxnSpMkLst>
        </pc:cxnChg>
        <pc:cxnChg chg="add mod">
          <ac:chgData name="Billy Lin" userId="05f35405-298c-473c-91f2-352ef9a130c9" providerId="ADAL" clId="{AB0BFEC8-14E9-4C61-B10E-456F41DF402E}" dt="2024-02-22T13:21:45.050" v="215" actId="571"/>
          <ac:cxnSpMkLst>
            <pc:docMk/>
            <pc:sldMk cId="3981342987" sldId="6939"/>
            <ac:cxnSpMk id="13" creationId="{ED432BD8-0F3C-979F-B0CC-DF98C61B0C8A}"/>
          </ac:cxnSpMkLst>
        </pc:cxnChg>
        <pc:cxnChg chg="add mod">
          <ac:chgData name="Billy Lin" userId="05f35405-298c-473c-91f2-352ef9a130c9" providerId="ADAL" clId="{AB0BFEC8-14E9-4C61-B10E-456F41DF402E}" dt="2024-02-22T13:21:53.441" v="219" actId="571"/>
          <ac:cxnSpMkLst>
            <pc:docMk/>
            <pc:sldMk cId="3981342987" sldId="6939"/>
            <ac:cxnSpMk id="14" creationId="{7F086A61-C436-038C-4A78-341332E81D54}"/>
          </ac:cxnSpMkLst>
        </pc:cxnChg>
      </pc:sldChg>
      <pc:sldChg chg="delSp modSp add del mod ord">
        <pc:chgData name="Billy Lin" userId="05f35405-298c-473c-91f2-352ef9a130c9" providerId="ADAL" clId="{AB0BFEC8-14E9-4C61-B10E-456F41DF402E}" dt="2024-02-29T14:09:43.132" v="319" actId="47"/>
        <pc:sldMkLst>
          <pc:docMk/>
          <pc:sldMk cId="1454732191" sldId="6940"/>
        </pc:sldMkLst>
        <pc:spChg chg="mod">
          <ac:chgData name="Billy Lin" userId="05f35405-298c-473c-91f2-352ef9a130c9" providerId="ADAL" clId="{AB0BFEC8-14E9-4C61-B10E-456F41DF402E}" dt="2024-02-22T14:02:30.421" v="250" actId="20577"/>
          <ac:spMkLst>
            <pc:docMk/>
            <pc:sldMk cId="1454732191" sldId="6940"/>
            <ac:spMk id="3" creationId="{F0AB9DF1-764A-2056-5BC1-70D34F516704}"/>
          </ac:spMkLst>
        </pc:spChg>
        <pc:spChg chg="del">
          <ac:chgData name="Billy Lin" userId="05f35405-298c-473c-91f2-352ef9a130c9" providerId="ADAL" clId="{AB0BFEC8-14E9-4C61-B10E-456F41DF402E}" dt="2024-02-22T14:02:22.575" v="236" actId="478"/>
          <ac:spMkLst>
            <pc:docMk/>
            <pc:sldMk cId="1454732191" sldId="6940"/>
            <ac:spMk id="5" creationId="{67CE74D4-43F8-ED2C-D5EE-727D52A246D7}"/>
          </ac:spMkLst>
        </pc:spChg>
        <pc:spChg chg="del">
          <ac:chgData name="Billy Lin" userId="05f35405-298c-473c-91f2-352ef9a130c9" providerId="ADAL" clId="{AB0BFEC8-14E9-4C61-B10E-456F41DF402E}" dt="2024-02-22T14:02:22.575" v="236" actId="478"/>
          <ac:spMkLst>
            <pc:docMk/>
            <pc:sldMk cId="1454732191" sldId="6940"/>
            <ac:spMk id="6" creationId="{22216712-1D2F-3EE1-B5A9-117D0B999522}"/>
          </ac:spMkLst>
        </pc:spChg>
        <pc:spChg chg="del">
          <ac:chgData name="Billy Lin" userId="05f35405-298c-473c-91f2-352ef9a130c9" providerId="ADAL" clId="{AB0BFEC8-14E9-4C61-B10E-456F41DF402E}" dt="2024-02-22T14:02:22.575" v="236" actId="478"/>
          <ac:spMkLst>
            <pc:docMk/>
            <pc:sldMk cId="1454732191" sldId="6940"/>
            <ac:spMk id="7" creationId="{584E0225-E5B4-F7DB-E0AF-3A01B53D9DA5}"/>
          </ac:spMkLst>
        </pc:spChg>
        <pc:spChg chg="del mod">
          <ac:chgData name="Billy Lin" userId="05f35405-298c-473c-91f2-352ef9a130c9" providerId="ADAL" clId="{AB0BFEC8-14E9-4C61-B10E-456F41DF402E}" dt="2024-02-22T14:02:24.327" v="238" actId="478"/>
          <ac:spMkLst>
            <pc:docMk/>
            <pc:sldMk cId="1454732191" sldId="6940"/>
            <ac:spMk id="8" creationId="{D214CD47-E5FB-537B-BC9C-656A393D7711}"/>
          </ac:spMkLst>
        </pc:spChg>
        <pc:spChg chg="del">
          <ac:chgData name="Billy Lin" userId="05f35405-298c-473c-91f2-352ef9a130c9" providerId="ADAL" clId="{AB0BFEC8-14E9-4C61-B10E-456F41DF402E}" dt="2024-02-22T14:02:22.575" v="236" actId="478"/>
          <ac:spMkLst>
            <pc:docMk/>
            <pc:sldMk cId="1454732191" sldId="6940"/>
            <ac:spMk id="12" creationId="{F6A2CBA0-0928-6AF2-750C-0CC3F6FB669B}"/>
          </ac:spMkLst>
        </pc:spChg>
        <pc:spChg chg="del">
          <ac:chgData name="Billy Lin" userId="05f35405-298c-473c-91f2-352ef9a130c9" providerId="ADAL" clId="{AB0BFEC8-14E9-4C61-B10E-456F41DF402E}" dt="2024-02-22T14:02:22.575" v="236" actId="478"/>
          <ac:spMkLst>
            <pc:docMk/>
            <pc:sldMk cId="1454732191" sldId="6940"/>
            <ac:spMk id="15" creationId="{16BDDEF8-E837-D149-F914-65A3D852F7FD}"/>
          </ac:spMkLst>
        </pc:spChg>
        <pc:cxnChg chg="del mod">
          <ac:chgData name="Billy Lin" userId="05f35405-298c-473c-91f2-352ef9a130c9" providerId="ADAL" clId="{AB0BFEC8-14E9-4C61-B10E-456F41DF402E}" dt="2024-02-22T14:02:22.575" v="236" actId="478"/>
          <ac:cxnSpMkLst>
            <pc:docMk/>
            <pc:sldMk cId="1454732191" sldId="6940"/>
            <ac:cxnSpMk id="9" creationId="{9E4A227B-17ED-055E-6264-DA38ECBFFD8B}"/>
          </ac:cxnSpMkLst>
        </pc:cxnChg>
        <pc:cxnChg chg="del">
          <ac:chgData name="Billy Lin" userId="05f35405-298c-473c-91f2-352ef9a130c9" providerId="ADAL" clId="{AB0BFEC8-14E9-4C61-B10E-456F41DF402E}" dt="2024-02-22T14:02:22.575" v="236" actId="478"/>
          <ac:cxnSpMkLst>
            <pc:docMk/>
            <pc:sldMk cId="1454732191" sldId="6940"/>
            <ac:cxnSpMk id="13" creationId="{ED432BD8-0F3C-979F-B0CC-DF98C61B0C8A}"/>
          </ac:cxnSpMkLst>
        </pc:cxnChg>
        <pc:cxnChg chg="del">
          <ac:chgData name="Billy Lin" userId="05f35405-298c-473c-91f2-352ef9a130c9" providerId="ADAL" clId="{AB0BFEC8-14E9-4C61-B10E-456F41DF402E}" dt="2024-02-22T14:02:22.575" v="236" actId="478"/>
          <ac:cxnSpMkLst>
            <pc:docMk/>
            <pc:sldMk cId="1454732191" sldId="6940"/>
            <ac:cxnSpMk id="14" creationId="{7F086A61-C436-038C-4A78-341332E81D54}"/>
          </ac:cxnSpMkLst>
        </pc:cxnChg>
      </pc:sldChg>
      <pc:sldChg chg="addSp delSp modSp add mod ord">
        <pc:chgData name="Billy Lin" userId="05f35405-298c-473c-91f2-352ef9a130c9" providerId="ADAL" clId="{AB0BFEC8-14E9-4C61-B10E-456F41DF402E}" dt="2024-03-01T03:08:56.064" v="341"/>
        <pc:sldMkLst>
          <pc:docMk/>
          <pc:sldMk cId="970811562" sldId="6941"/>
        </pc:sldMkLst>
        <pc:spChg chg="mod">
          <ac:chgData name="Billy Lin" userId="05f35405-298c-473c-91f2-352ef9a130c9" providerId="ADAL" clId="{AB0BFEC8-14E9-4C61-B10E-456F41DF402E}" dt="2024-03-01T03:08:44.633" v="330"/>
          <ac:spMkLst>
            <pc:docMk/>
            <pc:sldMk cId="970811562" sldId="6941"/>
            <ac:spMk id="2" creationId="{E6E7246E-6DDB-2F98-52B0-04AB5D144996}"/>
          </ac:spMkLst>
        </pc:spChg>
        <pc:spChg chg="del">
          <ac:chgData name="Billy Lin" userId="05f35405-298c-473c-91f2-352ef9a130c9" providerId="ADAL" clId="{AB0BFEC8-14E9-4C61-B10E-456F41DF402E}" dt="2024-03-01T03:08:38.305" v="329" actId="478"/>
          <ac:spMkLst>
            <pc:docMk/>
            <pc:sldMk cId="970811562" sldId="6941"/>
            <ac:spMk id="3" creationId="{F0AB9DF1-764A-2056-5BC1-70D34F516704}"/>
          </ac:spMkLst>
        </pc:spChg>
        <pc:spChg chg="add mod">
          <ac:chgData name="Billy Lin" userId="05f35405-298c-473c-91f2-352ef9a130c9" providerId="ADAL" clId="{AB0BFEC8-14E9-4C61-B10E-456F41DF402E}" dt="2024-03-01T03:08:34.542" v="328"/>
          <ac:spMkLst>
            <pc:docMk/>
            <pc:sldMk cId="970811562" sldId="6941"/>
            <ac:spMk id="5" creationId="{528BB8F8-9050-F877-57BD-7F41BCB466EF}"/>
          </ac:spMkLst>
        </pc:spChg>
        <pc:picChg chg="add mod">
          <ac:chgData name="Billy Lin" userId="05f35405-298c-473c-91f2-352ef9a130c9" providerId="ADAL" clId="{AB0BFEC8-14E9-4C61-B10E-456F41DF402E}" dt="2024-03-01T03:08:34.542" v="328"/>
          <ac:picMkLst>
            <pc:docMk/>
            <pc:sldMk cId="970811562" sldId="6941"/>
            <ac:picMk id="6" creationId="{AC4B41D9-797E-F642-92A8-04552FCC780A}"/>
          </ac:picMkLst>
        </pc:picChg>
        <pc:picChg chg="add mod">
          <ac:chgData name="Billy Lin" userId="05f35405-298c-473c-91f2-352ef9a130c9" providerId="ADAL" clId="{AB0BFEC8-14E9-4C61-B10E-456F41DF402E}" dt="2024-03-01T03:08:34.542" v="328"/>
          <ac:picMkLst>
            <pc:docMk/>
            <pc:sldMk cId="970811562" sldId="6941"/>
            <ac:picMk id="7" creationId="{17B1FCD3-530B-155C-7096-AAB1086D1592}"/>
          </ac:picMkLst>
        </pc:picChg>
      </pc:sldChg>
      <pc:sldChg chg="modSp add mod ord">
        <pc:chgData name="Billy Lin" userId="05f35405-298c-473c-91f2-352ef9a130c9" providerId="ADAL" clId="{AB0BFEC8-14E9-4C61-B10E-456F41DF402E}" dt="2024-03-14T13:48:23.976" v="1236" actId="20577"/>
        <pc:sldMkLst>
          <pc:docMk/>
          <pc:sldMk cId="2190162818" sldId="6942"/>
        </pc:sldMkLst>
        <pc:spChg chg="mod">
          <ac:chgData name="Billy Lin" userId="05f35405-298c-473c-91f2-352ef9a130c9" providerId="ADAL" clId="{AB0BFEC8-14E9-4C61-B10E-456F41DF402E}" dt="2024-03-14T13:43:59.141" v="914" actId="20577"/>
          <ac:spMkLst>
            <pc:docMk/>
            <pc:sldMk cId="2190162818" sldId="6942"/>
            <ac:spMk id="2" creationId="{E6E7246E-6DDB-2F98-52B0-04AB5D144996}"/>
          </ac:spMkLst>
        </pc:spChg>
        <pc:spChg chg="mod">
          <ac:chgData name="Billy Lin" userId="05f35405-298c-473c-91f2-352ef9a130c9" providerId="ADAL" clId="{AB0BFEC8-14E9-4C61-B10E-456F41DF402E}" dt="2024-03-14T13:48:23.976" v="1236" actId="20577"/>
          <ac:spMkLst>
            <pc:docMk/>
            <pc:sldMk cId="2190162818" sldId="6942"/>
            <ac:spMk id="3" creationId="{F0AB9DF1-764A-2056-5BC1-70D34F516704}"/>
          </ac:spMkLst>
        </pc:spChg>
      </pc:sldChg>
      <pc:sldChg chg="addSp delSp modSp add mod">
        <pc:chgData name="Billy Lin" userId="05f35405-298c-473c-91f2-352ef9a130c9" providerId="ADAL" clId="{AB0BFEC8-14E9-4C61-B10E-456F41DF402E}" dt="2024-03-01T03:09:10.250" v="343" actId="478"/>
        <pc:sldMkLst>
          <pc:docMk/>
          <pc:sldMk cId="3400827552" sldId="6943"/>
        </pc:sldMkLst>
        <pc:spChg chg="mod">
          <ac:chgData name="Billy Lin" userId="05f35405-298c-473c-91f2-352ef9a130c9" providerId="ADAL" clId="{AB0BFEC8-14E9-4C61-B10E-456F41DF402E}" dt="2024-03-01T03:08:48.024" v="332"/>
          <ac:spMkLst>
            <pc:docMk/>
            <pc:sldMk cId="3400827552" sldId="6943"/>
            <ac:spMk id="2" creationId="{E6E7246E-6DDB-2F98-52B0-04AB5D144996}"/>
          </ac:spMkLst>
        </pc:spChg>
        <pc:spChg chg="del">
          <ac:chgData name="Billy Lin" userId="05f35405-298c-473c-91f2-352ef9a130c9" providerId="ADAL" clId="{AB0BFEC8-14E9-4C61-B10E-456F41DF402E}" dt="2024-03-01T03:09:10.250" v="343" actId="478"/>
          <ac:spMkLst>
            <pc:docMk/>
            <pc:sldMk cId="3400827552" sldId="6943"/>
            <ac:spMk id="3" creationId="{F0AB9DF1-764A-2056-5BC1-70D34F516704}"/>
          </ac:spMkLst>
        </pc:spChg>
        <pc:spChg chg="add mod">
          <ac:chgData name="Billy Lin" userId="05f35405-298c-473c-91f2-352ef9a130c9" providerId="ADAL" clId="{AB0BFEC8-14E9-4C61-B10E-456F41DF402E}" dt="2024-03-01T03:09:07.640" v="342"/>
          <ac:spMkLst>
            <pc:docMk/>
            <pc:sldMk cId="3400827552" sldId="6943"/>
            <ac:spMk id="5" creationId="{5D3BE785-D624-DBD7-859C-14AD218C73BB}"/>
          </ac:spMkLst>
        </pc:spChg>
        <pc:picChg chg="add mod">
          <ac:chgData name="Billy Lin" userId="05f35405-298c-473c-91f2-352ef9a130c9" providerId="ADAL" clId="{AB0BFEC8-14E9-4C61-B10E-456F41DF402E}" dt="2024-03-01T03:09:07.640" v="342"/>
          <ac:picMkLst>
            <pc:docMk/>
            <pc:sldMk cId="3400827552" sldId="6943"/>
            <ac:picMk id="6" creationId="{73E27B4D-C9BE-AE98-B920-47AC4AA4C25E}"/>
          </ac:picMkLst>
        </pc:picChg>
      </pc:sldChg>
      <pc:sldChg chg="addSp modSp add mod ord">
        <pc:chgData name="Billy Lin" userId="05f35405-298c-473c-91f2-352ef9a130c9" providerId="ADAL" clId="{AB0BFEC8-14E9-4C61-B10E-456F41DF402E}" dt="2024-03-01T03:26:18.940" v="393" actId="1076"/>
        <pc:sldMkLst>
          <pc:docMk/>
          <pc:sldMk cId="258403364" sldId="6944"/>
        </pc:sldMkLst>
        <pc:spChg chg="mod">
          <ac:chgData name="Billy Lin" userId="05f35405-298c-473c-91f2-352ef9a130c9" providerId="ADAL" clId="{AB0BFEC8-14E9-4C61-B10E-456F41DF402E}" dt="2024-03-01T03:20:40.802" v="359" actId="20577"/>
          <ac:spMkLst>
            <pc:docMk/>
            <pc:sldMk cId="258403364" sldId="6944"/>
            <ac:spMk id="2" creationId="{E6E7246E-6DDB-2F98-52B0-04AB5D144996}"/>
          </ac:spMkLst>
        </pc:spChg>
        <pc:spChg chg="mod">
          <ac:chgData name="Billy Lin" userId="05f35405-298c-473c-91f2-352ef9a130c9" providerId="ADAL" clId="{AB0BFEC8-14E9-4C61-B10E-456F41DF402E}" dt="2024-03-01T03:25:02.858" v="375" actId="1076"/>
          <ac:spMkLst>
            <pc:docMk/>
            <pc:sldMk cId="258403364" sldId="6944"/>
            <ac:spMk id="3" creationId="{F0AB9DF1-764A-2056-5BC1-70D34F516704}"/>
          </ac:spMkLst>
        </pc:spChg>
        <pc:spChg chg="add mod">
          <ac:chgData name="Billy Lin" userId="05f35405-298c-473c-91f2-352ef9a130c9" providerId="ADAL" clId="{AB0BFEC8-14E9-4C61-B10E-456F41DF402E}" dt="2024-03-01T03:25:07.386" v="381" actId="20577"/>
          <ac:spMkLst>
            <pc:docMk/>
            <pc:sldMk cId="258403364" sldId="6944"/>
            <ac:spMk id="9" creationId="{14184B3B-E4E7-1FF0-2B04-3B7DBC848AE4}"/>
          </ac:spMkLst>
        </pc:spChg>
        <pc:spChg chg="add mod">
          <ac:chgData name="Billy Lin" userId="05f35405-298c-473c-91f2-352ef9a130c9" providerId="ADAL" clId="{AB0BFEC8-14E9-4C61-B10E-456F41DF402E}" dt="2024-03-01T03:25:52.915" v="388" actId="20577"/>
          <ac:spMkLst>
            <pc:docMk/>
            <pc:sldMk cId="258403364" sldId="6944"/>
            <ac:spMk id="10" creationId="{14124B6D-FBE3-087B-A2BE-A792D3A1BB19}"/>
          </ac:spMkLst>
        </pc:spChg>
        <pc:picChg chg="add mod">
          <ac:chgData name="Billy Lin" userId="05f35405-298c-473c-91f2-352ef9a130c9" providerId="ADAL" clId="{AB0BFEC8-14E9-4C61-B10E-456F41DF402E}" dt="2024-03-01T03:26:18.940" v="393" actId="1076"/>
          <ac:picMkLst>
            <pc:docMk/>
            <pc:sldMk cId="258403364" sldId="6944"/>
            <ac:picMk id="6" creationId="{8E54F810-89CF-E3CE-154E-511F93FC8EB3}"/>
          </ac:picMkLst>
        </pc:picChg>
        <pc:picChg chg="add mod">
          <ac:chgData name="Billy Lin" userId="05f35405-298c-473c-91f2-352ef9a130c9" providerId="ADAL" clId="{AB0BFEC8-14E9-4C61-B10E-456F41DF402E}" dt="2024-03-01T03:26:17.244" v="392" actId="1076"/>
          <ac:picMkLst>
            <pc:docMk/>
            <pc:sldMk cId="258403364" sldId="6944"/>
            <ac:picMk id="8" creationId="{A4158DAA-0F4E-6C98-E816-79FEA97AF504}"/>
          </ac:picMkLst>
        </pc:picChg>
        <pc:picChg chg="add mod">
          <ac:chgData name="Billy Lin" userId="05f35405-298c-473c-91f2-352ef9a130c9" providerId="ADAL" clId="{AB0BFEC8-14E9-4C61-B10E-456F41DF402E}" dt="2024-03-01T03:26:16.347" v="391" actId="1076"/>
          <ac:picMkLst>
            <pc:docMk/>
            <pc:sldMk cId="258403364" sldId="6944"/>
            <ac:picMk id="12" creationId="{8C09854D-308D-15B1-4A32-54119547003D}"/>
          </ac:picMkLst>
        </pc:picChg>
      </pc:sldChg>
      <pc:sldChg chg="addSp delSp modSp add mod ord">
        <pc:chgData name="Billy Lin" userId="05f35405-298c-473c-91f2-352ef9a130c9" providerId="ADAL" clId="{AB0BFEC8-14E9-4C61-B10E-456F41DF402E}" dt="2024-03-07T13:25:33.878" v="493" actId="1076"/>
        <pc:sldMkLst>
          <pc:docMk/>
          <pc:sldMk cId="3282851643" sldId="6945"/>
        </pc:sldMkLst>
        <pc:spChg chg="mod">
          <ac:chgData name="Billy Lin" userId="05f35405-298c-473c-91f2-352ef9a130c9" providerId="ADAL" clId="{AB0BFEC8-14E9-4C61-B10E-456F41DF402E}" dt="2024-03-07T13:24:11.780" v="402" actId="20577"/>
          <ac:spMkLst>
            <pc:docMk/>
            <pc:sldMk cId="3282851643" sldId="6945"/>
            <ac:spMk id="2" creationId="{E6E7246E-6DDB-2F98-52B0-04AB5D144996}"/>
          </ac:spMkLst>
        </pc:spChg>
        <pc:spChg chg="add mod">
          <ac:chgData name="Billy Lin" userId="05f35405-298c-473c-91f2-352ef9a130c9" providerId="ADAL" clId="{AB0BFEC8-14E9-4C61-B10E-456F41DF402E}" dt="2024-03-07T13:24:17.315" v="410" actId="20577"/>
          <ac:spMkLst>
            <pc:docMk/>
            <pc:sldMk cId="3282851643" sldId="6945"/>
            <ac:spMk id="5" creationId="{7A8BC8B4-90D1-672C-C963-B3FC6CE72CE9}"/>
          </ac:spMkLst>
        </pc:spChg>
        <pc:spChg chg="add mod">
          <ac:chgData name="Billy Lin" userId="05f35405-298c-473c-91f2-352ef9a130c9" providerId="ADAL" clId="{AB0BFEC8-14E9-4C61-B10E-456F41DF402E}" dt="2024-03-07T13:25:21.811" v="479" actId="14100"/>
          <ac:spMkLst>
            <pc:docMk/>
            <pc:sldMk cId="3282851643" sldId="6945"/>
            <ac:spMk id="6" creationId="{C8755909-7107-A81F-9E71-A64A0AECAE9D}"/>
          </ac:spMkLst>
        </pc:spChg>
        <pc:spChg chg="add del mod">
          <ac:chgData name="Billy Lin" userId="05f35405-298c-473c-91f2-352ef9a130c9" providerId="ADAL" clId="{AB0BFEC8-14E9-4C61-B10E-456F41DF402E}" dt="2024-03-07T13:24:30.284" v="421" actId="478"/>
          <ac:spMkLst>
            <pc:docMk/>
            <pc:sldMk cId="3282851643" sldId="6945"/>
            <ac:spMk id="7" creationId="{C64BEA39-FA51-7883-60BA-C060CE985EEE}"/>
          </ac:spMkLst>
        </pc:spChg>
        <pc:spChg chg="add mod">
          <ac:chgData name="Billy Lin" userId="05f35405-298c-473c-91f2-352ef9a130c9" providerId="ADAL" clId="{AB0BFEC8-14E9-4C61-B10E-456F41DF402E}" dt="2024-03-07T13:25:12.726" v="478" actId="27636"/>
          <ac:spMkLst>
            <pc:docMk/>
            <pc:sldMk cId="3282851643" sldId="6945"/>
            <ac:spMk id="10" creationId="{28F2D1D1-BE81-AE0A-EB48-4334E208CA3C}"/>
          </ac:spMkLst>
        </pc:spChg>
        <pc:spChg chg="add mod">
          <ac:chgData name="Billy Lin" userId="05f35405-298c-473c-91f2-352ef9a130c9" providerId="ADAL" clId="{AB0BFEC8-14E9-4C61-B10E-456F41DF402E}" dt="2024-03-07T13:25:27.810" v="491" actId="20577"/>
          <ac:spMkLst>
            <pc:docMk/>
            <pc:sldMk cId="3282851643" sldId="6945"/>
            <ac:spMk id="11" creationId="{C367B434-14FD-822E-FF59-0088E09D1BBC}"/>
          </ac:spMkLst>
        </pc:spChg>
        <pc:cxnChg chg="add mod">
          <ac:chgData name="Billy Lin" userId="05f35405-298c-473c-91f2-352ef9a130c9" providerId="ADAL" clId="{AB0BFEC8-14E9-4C61-B10E-456F41DF402E}" dt="2024-03-07T13:24:37.284" v="425" actId="1076"/>
          <ac:cxnSpMkLst>
            <pc:docMk/>
            <pc:sldMk cId="3282851643" sldId="6945"/>
            <ac:cxnSpMk id="8" creationId="{C5B70E01-A18F-070E-85D9-6AB8CD9224F9}"/>
          </ac:cxnSpMkLst>
        </pc:cxnChg>
        <pc:cxnChg chg="add mod">
          <ac:chgData name="Billy Lin" userId="05f35405-298c-473c-91f2-352ef9a130c9" providerId="ADAL" clId="{AB0BFEC8-14E9-4C61-B10E-456F41DF402E}" dt="2024-03-07T13:25:33.878" v="493" actId="1076"/>
          <ac:cxnSpMkLst>
            <pc:docMk/>
            <pc:sldMk cId="3282851643" sldId="6945"/>
            <ac:cxnSpMk id="12" creationId="{C44171CA-F278-841B-3EA9-73B642359E42}"/>
          </ac:cxnSpMkLst>
        </pc:cxnChg>
      </pc:sldChg>
      <pc:sldChg chg="addSp modSp new mod ord">
        <pc:chgData name="Billy Lin" userId="05f35405-298c-473c-91f2-352ef9a130c9" providerId="ADAL" clId="{AB0BFEC8-14E9-4C61-B10E-456F41DF402E}" dt="2024-03-14T13:04:56.782" v="684" actId="20577"/>
        <pc:sldMkLst>
          <pc:docMk/>
          <pc:sldMk cId="3878401024" sldId="6946"/>
        </pc:sldMkLst>
        <pc:spChg chg="mod">
          <ac:chgData name="Billy Lin" userId="05f35405-298c-473c-91f2-352ef9a130c9" providerId="ADAL" clId="{AB0BFEC8-14E9-4C61-B10E-456F41DF402E}" dt="2024-03-07T13:48:25.258" v="499" actId="20577"/>
          <ac:spMkLst>
            <pc:docMk/>
            <pc:sldMk cId="3878401024" sldId="6946"/>
            <ac:spMk id="2" creationId="{73D23E56-2C2B-BFB5-0308-AF09DD1B0B6B}"/>
          </ac:spMkLst>
        </pc:spChg>
        <pc:spChg chg="add mod">
          <ac:chgData name="Billy Lin" userId="05f35405-298c-473c-91f2-352ef9a130c9" providerId="ADAL" clId="{AB0BFEC8-14E9-4C61-B10E-456F41DF402E}" dt="2024-03-14T13:04:56.782" v="684" actId="20577"/>
          <ac:spMkLst>
            <pc:docMk/>
            <pc:sldMk cId="3878401024" sldId="6946"/>
            <ac:spMk id="5" creationId="{A0C37854-5741-B17F-49C0-014563D0D4E0}"/>
          </ac:spMkLst>
        </pc:spChg>
        <pc:spChg chg="add mod">
          <ac:chgData name="Billy Lin" userId="05f35405-298c-473c-91f2-352ef9a130c9" providerId="ADAL" clId="{AB0BFEC8-14E9-4C61-B10E-456F41DF402E}" dt="2024-03-14T13:04:39.158" v="657" actId="20577"/>
          <ac:spMkLst>
            <pc:docMk/>
            <pc:sldMk cId="3878401024" sldId="6946"/>
            <ac:spMk id="6" creationId="{491B9DA3-B60C-67D1-B7B5-83EF9630BACD}"/>
          </ac:spMkLst>
        </pc:spChg>
        <pc:spChg chg="add mod">
          <ac:chgData name="Billy Lin" userId="05f35405-298c-473c-91f2-352ef9a130c9" providerId="ADAL" clId="{AB0BFEC8-14E9-4C61-B10E-456F41DF402E}" dt="2024-03-14T13:04:46.791" v="677" actId="20577"/>
          <ac:spMkLst>
            <pc:docMk/>
            <pc:sldMk cId="3878401024" sldId="6946"/>
            <ac:spMk id="7" creationId="{461C591A-42CD-7A14-F811-B1144809831E}"/>
          </ac:spMkLst>
        </pc:spChg>
      </pc:sldChg>
      <pc:sldChg chg="add del">
        <pc:chgData name="Billy Lin" userId="05f35405-298c-473c-91f2-352ef9a130c9" providerId="ADAL" clId="{AB0BFEC8-14E9-4C61-B10E-456F41DF402E}" dt="2024-03-14T12:58:52.399" v="523" actId="47"/>
        <pc:sldMkLst>
          <pc:docMk/>
          <pc:sldMk cId="755825781" sldId="6947"/>
        </pc:sldMkLst>
      </pc:sldChg>
      <pc:sldChg chg="addSp modSp new mod ord">
        <pc:chgData name="Billy Lin" userId="05f35405-298c-473c-91f2-352ef9a130c9" providerId="ADAL" clId="{AB0BFEC8-14E9-4C61-B10E-456F41DF402E}" dt="2024-03-14T13:36:44.726" v="908" actId="20577"/>
        <pc:sldMkLst>
          <pc:docMk/>
          <pc:sldMk cId="2960610283" sldId="6948"/>
        </pc:sldMkLst>
        <pc:spChg chg="mod">
          <ac:chgData name="Billy Lin" userId="05f35405-298c-473c-91f2-352ef9a130c9" providerId="ADAL" clId="{AB0BFEC8-14E9-4C61-B10E-456F41DF402E}" dt="2024-03-14T13:04:09.248" v="645"/>
          <ac:spMkLst>
            <pc:docMk/>
            <pc:sldMk cId="2960610283" sldId="6948"/>
            <ac:spMk id="2" creationId="{0D90D065-03EF-C333-329D-B6A904037AA4}"/>
          </ac:spMkLst>
        </pc:spChg>
        <pc:spChg chg="mod">
          <ac:chgData name="Billy Lin" userId="05f35405-298c-473c-91f2-352ef9a130c9" providerId="ADAL" clId="{AB0BFEC8-14E9-4C61-B10E-456F41DF402E}" dt="2024-03-14T13:36:44.726" v="908" actId="20577"/>
          <ac:spMkLst>
            <pc:docMk/>
            <pc:sldMk cId="2960610283" sldId="6948"/>
            <ac:spMk id="3" creationId="{6BFC4363-D16A-9B9C-C912-00320CAA407C}"/>
          </ac:spMkLst>
        </pc:spChg>
        <pc:spChg chg="add mod">
          <ac:chgData name="Billy Lin" userId="05f35405-298c-473c-91f2-352ef9a130c9" providerId="ADAL" clId="{AB0BFEC8-14E9-4C61-B10E-456F41DF402E}" dt="2024-03-14T13:20:30.292" v="814" actId="1076"/>
          <ac:spMkLst>
            <pc:docMk/>
            <pc:sldMk cId="2960610283" sldId="6948"/>
            <ac:spMk id="5" creationId="{C56A286A-DF8E-552E-E1AA-8A6159B25E16}"/>
          </ac:spMkLst>
        </pc:spChg>
        <pc:spChg chg="add mod">
          <ac:chgData name="Billy Lin" userId="05f35405-298c-473c-91f2-352ef9a130c9" providerId="ADAL" clId="{AB0BFEC8-14E9-4C61-B10E-456F41DF402E}" dt="2024-03-14T13:20:58.488" v="881" actId="20577"/>
          <ac:spMkLst>
            <pc:docMk/>
            <pc:sldMk cId="2960610283" sldId="6948"/>
            <ac:spMk id="6" creationId="{B18A52DC-F630-E380-D59D-78A3CE65BFB3}"/>
          </ac:spMkLst>
        </pc:spChg>
      </pc:sldChg>
      <pc:sldChg chg="addSp delSp modSp new mod">
        <pc:chgData name="Billy Lin" userId="05f35405-298c-473c-91f2-352ef9a130c9" providerId="ADAL" clId="{AB0BFEC8-14E9-4C61-B10E-456F41DF402E}" dt="2024-03-21T14:03:47.475" v="1536" actId="21"/>
        <pc:sldMkLst>
          <pc:docMk/>
          <pc:sldMk cId="40471721" sldId="6949"/>
        </pc:sldMkLst>
        <pc:spChg chg="mod">
          <ac:chgData name="Billy Lin" userId="05f35405-298c-473c-91f2-352ef9a130c9" providerId="ADAL" clId="{AB0BFEC8-14E9-4C61-B10E-456F41DF402E}" dt="2024-03-21T13:10:11.768" v="1243" actId="20577"/>
          <ac:spMkLst>
            <pc:docMk/>
            <pc:sldMk cId="40471721" sldId="6949"/>
            <ac:spMk id="2" creationId="{5F881FD3-5F13-3C2B-4417-420DB3202461}"/>
          </ac:spMkLst>
        </pc:spChg>
        <pc:spChg chg="mod">
          <ac:chgData name="Billy Lin" userId="05f35405-298c-473c-91f2-352ef9a130c9" providerId="ADAL" clId="{AB0BFEC8-14E9-4C61-B10E-456F41DF402E}" dt="2024-03-21T13:10:29.649" v="1257" actId="14100"/>
          <ac:spMkLst>
            <pc:docMk/>
            <pc:sldMk cId="40471721" sldId="6949"/>
            <ac:spMk id="3" creationId="{C9E3DA7D-CF3B-971E-F419-BEDAC7C6869A}"/>
          </ac:spMkLst>
        </pc:spChg>
        <pc:spChg chg="add mod">
          <ac:chgData name="Billy Lin" userId="05f35405-298c-473c-91f2-352ef9a130c9" providerId="ADAL" clId="{AB0BFEC8-14E9-4C61-B10E-456F41DF402E}" dt="2024-03-21T13:10:37.297" v="1272" actId="14100"/>
          <ac:spMkLst>
            <pc:docMk/>
            <pc:sldMk cId="40471721" sldId="6949"/>
            <ac:spMk id="7" creationId="{17D17AFA-9427-1D90-8EDD-A53998DD4F9E}"/>
          </ac:spMkLst>
        </pc:spChg>
        <pc:spChg chg="add mod">
          <ac:chgData name="Billy Lin" userId="05f35405-298c-473c-91f2-352ef9a130c9" providerId="ADAL" clId="{AB0BFEC8-14E9-4C61-B10E-456F41DF402E}" dt="2024-03-21T13:15:28.400" v="1408" actId="20577"/>
          <ac:spMkLst>
            <pc:docMk/>
            <pc:sldMk cId="40471721" sldId="6949"/>
            <ac:spMk id="8" creationId="{F4833448-CAB3-1E6D-A1FF-6E20D892A1E9}"/>
          </ac:spMkLst>
        </pc:spChg>
        <pc:spChg chg="add mod">
          <ac:chgData name="Billy Lin" userId="05f35405-298c-473c-91f2-352ef9a130c9" providerId="ADAL" clId="{AB0BFEC8-14E9-4C61-B10E-456F41DF402E}" dt="2024-03-21T13:12:18.448" v="1377" actId="113"/>
          <ac:spMkLst>
            <pc:docMk/>
            <pc:sldMk cId="40471721" sldId="6949"/>
            <ac:spMk id="9" creationId="{2BC83A63-7D87-AD28-FD57-0BB3859E289E}"/>
          </ac:spMkLst>
        </pc:spChg>
        <pc:spChg chg="add del mod">
          <ac:chgData name="Billy Lin" userId="05f35405-298c-473c-91f2-352ef9a130c9" providerId="ADAL" clId="{AB0BFEC8-14E9-4C61-B10E-456F41DF402E}" dt="2024-03-21T14:03:47.475" v="1536" actId="21"/>
          <ac:spMkLst>
            <pc:docMk/>
            <pc:sldMk cId="40471721" sldId="6949"/>
            <ac:spMk id="10" creationId="{E186161B-170B-A4F5-3A3E-201557D4729F}"/>
          </ac:spMkLst>
        </pc:spChg>
        <pc:spChg chg="add del mod">
          <ac:chgData name="Billy Lin" userId="05f35405-298c-473c-91f2-352ef9a130c9" providerId="ADAL" clId="{AB0BFEC8-14E9-4C61-B10E-456F41DF402E}" dt="2024-03-21T14:03:47.475" v="1536" actId="21"/>
          <ac:spMkLst>
            <pc:docMk/>
            <pc:sldMk cId="40471721" sldId="6949"/>
            <ac:spMk id="11" creationId="{3F1B4680-BB17-D782-DCFB-884EFB0D8DF0}"/>
          </ac:spMkLst>
        </pc:spChg>
        <pc:picChg chg="add mod">
          <ac:chgData name="Billy Lin" userId="05f35405-298c-473c-91f2-352ef9a130c9" providerId="ADAL" clId="{AB0BFEC8-14E9-4C61-B10E-456F41DF402E}" dt="2024-03-21T13:10:24.443" v="1249" actId="1076"/>
          <ac:picMkLst>
            <pc:docMk/>
            <pc:sldMk cId="40471721" sldId="6949"/>
            <ac:picMk id="6" creationId="{B33452A6-CA57-6AE9-AB6E-8A8377687AE2}"/>
          </ac:picMkLst>
        </pc:picChg>
      </pc:sldChg>
      <pc:sldChg chg="addSp modSp new mod">
        <pc:chgData name="Billy Lin" userId="05f35405-298c-473c-91f2-352ef9a130c9" providerId="ADAL" clId="{AB0BFEC8-14E9-4C61-B10E-456F41DF402E}" dt="2024-03-21T14:04:57.882" v="1546" actId="20577"/>
        <pc:sldMkLst>
          <pc:docMk/>
          <pc:sldMk cId="3919686139" sldId="6950"/>
        </pc:sldMkLst>
        <pc:spChg chg="mod">
          <ac:chgData name="Billy Lin" userId="05f35405-298c-473c-91f2-352ef9a130c9" providerId="ADAL" clId="{AB0BFEC8-14E9-4C61-B10E-456F41DF402E}" dt="2024-03-21T14:04:57.882" v="1546" actId="20577"/>
          <ac:spMkLst>
            <pc:docMk/>
            <pc:sldMk cId="3919686139" sldId="6950"/>
            <ac:spMk id="2" creationId="{61B9909D-D1E1-16A3-EC01-88545176C807}"/>
          </ac:spMkLst>
        </pc:spChg>
        <pc:spChg chg="mod">
          <ac:chgData name="Billy Lin" userId="05f35405-298c-473c-91f2-352ef9a130c9" providerId="ADAL" clId="{AB0BFEC8-14E9-4C61-B10E-456F41DF402E}" dt="2024-03-21T14:03:53.862" v="1541" actId="20577"/>
          <ac:spMkLst>
            <pc:docMk/>
            <pc:sldMk cId="3919686139" sldId="6950"/>
            <ac:spMk id="3" creationId="{D91B70C9-7DB3-E7D7-CDF8-61D7E6946E9A}"/>
          </ac:spMkLst>
        </pc:spChg>
        <pc:spChg chg="add mod">
          <ac:chgData name="Billy Lin" userId="05f35405-298c-473c-91f2-352ef9a130c9" providerId="ADAL" clId="{AB0BFEC8-14E9-4C61-B10E-456F41DF402E}" dt="2024-03-21T14:03:51.462" v="1538"/>
          <ac:spMkLst>
            <pc:docMk/>
            <pc:sldMk cId="3919686139" sldId="6950"/>
            <ac:spMk id="5" creationId="{81B6832F-6536-BDE0-ED7A-2E9B86B0D995}"/>
          </ac:spMkLst>
        </pc:spChg>
        <pc:spChg chg="add mod">
          <ac:chgData name="Billy Lin" userId="05f35405-298c-473c-91f2-352ef9a130c9" providerId="ADAL" clId="{AB0BFEC8-14E9-4C61-B10E-456F41DF402E}" dt="2024-03-21T14:03:51.462" v="1538"/>
          <ac:spMkLst>
            <pc:docMk/>
            <pc:sldMk cId="3919686139" sldId="6950"/>
            <ac:spMk id="6" creationId="{78B64F60-1FA8-64B5-8375-D98B173F6210}"/>
          </ac:spMkLst>
        </pc:spChg>
      </pc:sldChg>
    </pc:docChg>
  </pc:docChgLst>
  <pc:docChgLst>
    <pc:chgData name="Billy Lin" userId="05f35405-298c-473c-91f2-352ef9a130c9" providerId="ADAL" clId="{6103F00F-3787-430F-87FE-6A2E92F6D361}"/>
    <pc:docChg chg="custSel addSld delSld modSld sldOrd">
      <pc:chgData name="Billy Lin" userId="05f35405-298c-473c-91f2-352ef9a130c9" providerId="ADAL" clId="{6103F00F-3787-430F-87FE-6A2E92F6D361}" dt="2024-01-19T03:02:34.475" v="18" actId="14100"/>
      <pc:docMkLst>
        <pc:docMk/>
      </pc:docMkLst>
      <pc:sldChg chg="del">
        <pc:chgData name="Billy Lin" userId="05f35405-298c-473c-91f2-352ef9a130c9" providerId="ADAL" clId="{6103F00F-3787-430F-87FE-6A2E92F6D361}" dt="2024-01-18T14:08:32.370" v="1" actId="47"/>
        <pc:sldMkLst>
          <pc:docMk/>
          <pc:sldMk cId="1406103904" sldId="261"/>
        </pc:sldMkLst>
      </pc:sldChg>
      <pc:sldChg chg="del">
        <pc:chgData name="Billy Lin" userId="05f35405-298c-473c-91f2-352ef9a130c9" providerId="ADAL" clId="{6103F00F-3787-430F-87FE-6A2E92F6D361}" dt="2024-01-18T14:08:32.370" v="1" actId="47"/>
        <pc:sldMkLst>
          <pc:docMk/>
          <pc:sldMk cId="3821223882" sldId="263"/>
        </pc:sldMkLst>
      </pc:sldChg>
      <pc:sldChg chg="add">
        <pc:chgData name="Billy Lin" userId="05f35405-298c-473c-91f2-352ef9a130c9" providerId="ADAL" clId="{6103F00F-3787-430F-87FE-6A2E92F6D361}" dt="2024-01-18T14:08:30.405" v="0"/>
        <pc:sldMkLst>
          <pc:docMk/>
          <pc:sldMk cId="3837870676" sldId="6934"/>
        </pc:sldMkLst>
      </pc:sldChg>
      <pc:sldChg chg="addSp delSp modSp new mod ord">
        <pc:chgData name="Billy Lin" userId="05f35405-298c-473c-91f2-352ef9a130c9" providerId="ADAL" clId="{6103F00F-3787-430F-87FE-6A2E92F6D361}" dt="2024-01-19T03:02:34.475" v="18" actId="14100"/>
        <pc:sldMkLst>
          <pc:docMk/>
          <pc:sldMk cId="325488205" sldId="6935"/>
        </pc:sldMkLst>
        <pc:spChg chg="del">
          <ac:chgData name="Billy Lin" userId="05f35405-298c-473c-91f2-352ef9a130c9" providerId="ADAL" clId="{6103F00F-3787-430F-87FE-6A2E92F6D361}" dt="2024-01-19T03:02:15.808" v="15" actId="478"/>
          <ac:spMkLst>
            <pc:docMk/>
            <pc:sldMk cId="325488205" sldId="6935"/>
            <ac:spMk id="2" creationId="{21E5B46B-7BDD-4D2B-9C51-9FDC37F874BE}"/>
          </ac:spMkLst>
        </pc:spChg>
        <pc:spChg chg="del">
          <ac:chgData name="Billy Lin" userId="05f35405-298c-473c-91f2-352ef9a130c9" providerId="ADAL" clId="{6103F00F-3787-430F-87FE-6A2E92F6D361}" dt="2024-01-19T03:02:14.786" v="14" actId="478"/>
          <ac:spMkLst>
            <pc:docMk/>
            <pc:sldMk cId="325488205" sldId="6935"/>
            <ac:spMk id="3" creationId="{8E4EDE0E-D429-ECA8-45D2-3559FA71EFAD}"/>
          </ac:spMkLst>
        </pc:spChg>
        <pc:picChg chg="add mod modCrop">
          <ac:chgData name="Billy Lin" userId="05f35405-298c-473c-91f2-352ef9a130c9" providerId="ADAL" clId="{6103F00F-3787-430F-87FE-6A2E92F6D361}" dt="2024-01-19T03:02:13.352" v="13" actId="1076"/>
          <ac:picMkLst>
            <pc:docMk/>
            <pc:sldMk cId="325488205" sldId="6935"/>
            <ac:picMk id="6" creationId="{88B5BDED-AFB5-3520-45EC-D18EC75A5FF3}"/>
          </ac:picMkLst>
        </pc:picChg>
        <pc:picChg chg="add mod">
          <ac:chgData name="Billy Lin" userId="05f35405-298c-473c-91f2-352ef9a130c9" providerId="ADAL" clId="{6103F00F-3787-430F-87FE-6A2E92F6D361}" dt="2024-01-19T03:02:34.475" v="18" actId="14100"/>
          <ac:picMkLst>
            <pc:docMk/>
            <pc:sldMk cId="325488205" sldId="6935"/>
            <ac:picMk id="8" creationId="{71605D0B-3902-B141-D2FE-92220EB6CA63}"/>
          </ac:picMkLst>
        </pc:picChg>
      </pc:sldChg>
      <pc:sldChg chg="new ord">
        <pc:chgData name="Billy Lin" userId="05f35405-298c-473c-91f2-352ef9a130c9" providerId="ADAL" clId="{6103F00F-3787-430F-87FE-6A2E92F6D361}" dt="2024-01-18T14:08:37.534" v="7"/>
        <pc:sldMkLst>
          <pc:docMk/>
          <pc:sldMk cId="1711539242" sldId="693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DABC3-F3ED-4DD9-983D-F09E8FCF613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6C374-4DCE-4BD3-BC0D-878C264DA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86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1ABBA-ED42-495E-AB96-FCA058D95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DEFA8-2D60-4579-AD39-88C04562B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9DC0D-12A5-4335-8EEC-936F6A18A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B6F3A-935B-44D1-A66F-61470C6D8F51}" type="datetime1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48C2C-DF41-4B37-870D-902DBC299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2A7C6-E376-4462-A686-3CE392C1F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415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F412E9-9EE1-4332-AD6D-41550BABF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196" y="248747"/>
            <a:ext cx="11029604" cy="599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179D2-5D70-4577-9174-09F332098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0204" y="1064030"/>
            <a:ext cx="10763596" cy="2601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6167A-548A-4456-A40D-B73BDB5C16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B82BC-FCA2-460F-A60C-8FE94D119F09}" type="datetime1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ABEF3-BA70-4B3D-A0BE-4E2A7D791B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80DD7-0713-4AD0-B376-B0A6E3766E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B06E4-34D2-4DD4-ABFF-9F74AC2B1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44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jpe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lab14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B9DF1-764A-2056-5BC1-70D34F516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https://www.asic-world.com/systemverilog/process2.html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BFFD0C-D99A-9D5C-5B42-91421F8AF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121" y="3064695"/>
            <a:ext cx="8132288" cy="9472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EC7555-825D-0E97-0A01-89EBF599F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7496" y="4137576"/>
            <a:ext cx="8335538" cy="23720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7F4D58-0ADB-D668-3C92-D99932EAAC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9121" y="1727536"/>
            <a:ext cx="6833840" cy="127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539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lab06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B9DF1-764A-2056-5BC1-70D34F516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8BC8B4-90D1-672C-C963-B3FC6CE72CE9}"/>
              </a:ext>
            </a:extLst>
          </p:cNvPr>
          <p:cNvSpPr/>
          <p:nvPr/>
        </p:nvSpPr>
        <p:spPr>
          <a:xfrm>
            <a:off x="2614862" y="1064029"/>
            <a:ext cx="5995737" cy="3828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 top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755909-7107-A81F-9E71-A64A0AECAE9D}"/>
              </a:ext>
            </a:extLst>
          </p:cNvPr>
          <p:cNvSpPr/>
          <p:nvPr/>
        </p:nvSpPr>
        <p:spPr>
          <a:xfrm>
            <a:off x="3968986" y="3138975"/>
            <a:ext cx="2873829" cy="7417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clkgen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5B70E01-A18F-070E-85D9-6AB8CD9224F9}"/>
              </a:ext>
            </a:extLst>
          </p:cNvPr>
          <p:cNvCxnSpPr>
            <a:cxnSpLocks/>
          </p:cNvCxnSpPr>
          <p:nvPr/>
        </p:nvCxnSpPr>
        <p:spPr>
          <a:xfrm>
            <a:off x="6290374" y="3429000"/>
            <a:ext cx="1104881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8F2D1D1-BE81-AE0A-EB48-4334E208CA3C}"/>
              </a:ext>
            </a:extLst>
          </p:cNvPr>
          <p:cNvSpPr txBox="1">
            <a:spLocks/>
          </p:cNvSpPr>
          <p:nvPr/>
        </p:nvSpPr>
        <p:spPr>
          <a:xfrm>
            <a:off x="6454372" y="3140290"/>
            <a:ext cx="1535531" cy="7417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module </a:t>
            </a:r>
            <a:r>
              <a:rPr lang="en-US" dirty="0" err="1"/>
              <a:t>clkgen</a:t>
            </a:r>
            <a:r>
              <a:rPr lang="en-US" dirty="0"/>
              <a:t>(</a:t>
            </a:r>
          </a:p>
          <a:p>
            <a:pPr lvl="1"/>
            <a:r>
              <a:rPr lang="en-US" dirty="0"/>
              <a:t>output </a:t>
            </a:r>
            <a:r>
              <a:rPr lang="en-US" dirty="0" err="1"/>
              <a:t>clk</a:t>
            </a:r>
            <a:r>
              <a:rPr lang="en-US" dirty="0"/>
              <a:t>)</a:t>
            </a:r>
          </a:p>
          <a:p>
            <a:r>
              <a:rPr lang="en-US" dirty="0" err="1"/>
              <a:t>endmodule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67B434-14FD-822E-FF59-0088E09D1BBC}"/>
              </a:ext>
            </a:extLst>
          </p:cNvPr>
          <p:cNvSpPr/>
          <p:nvPr/>
        </p:nvSpPr>
        <p:spPr>
          <a:xfrm>
            <a:off x="3968986" y="1541169"/>
            <a:ext cx="2873829" cy="7417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</a:t>
            </a:r>
            <a:r>
              <a:rPr lang="en-US" dirty="0" err="1"/>
              <a:t>axi</a:t>
            </a:r>
            <a:r>
              <a:rPr lang="en-US" dirty="0"/>
              <a:t>_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44171CA-F278-841B-3EA9-73B642359E42}"/>
              </a:ext>
            </a:extLst>
          </p:cNvPr>
          <p:cNvCxnSpPr>
            <a:cxnSpLocks/>
          </p:cNvCxnSpPr>
          <p:nvPr/>
        </p:nvCxnSpPr>
        <p:spPr>
          <a:xfrm>
            <a:off x="2864105" y="1932022"/>
            <a:ext cx="1104881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51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lab04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7CE74D4-43F8-ED2C-D5EE-727D52A246D7}"/>
              </a:ext>
            </a:extLst>
          </p:cNvPr>
          <p:cNvSpPr/>
          <p:nvPr/>
        </p:nvSpPr>
        <p:spPr>
          <a:xfrm>
            <a:off x="1507957" y="3882046"/>
            <a:ext cx="962527" cy="9304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2216712-1D2F-3EE1-B5A9-117D0B999522}"/>
              </a:ext>
            </a:extLst>
          </p:cNvPr>
          <p:cNvSpPr/>
          <p:nvPr/>
        </p:nvSpPr>
        <p:spPr>
          <a:xfrm>
            <a:off x="3449051" y="3882046"/>
            <a:ext cx="1235244" cy="9304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FIRST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84E0225-E5B4-F7DB-E0AF-3A01B53D9DA5}"/>
              </a:ext>
            </a:extLst>
          </p:cNvPr>
          <p:cNvSpPr/>
          <p:nvPr/>
        </p:nvSpPr>
        <p:spPr>
          <a:xfrm>
            <a:off x="5694949" y="3882046"/>
            <a:ext cx="1375282" cy="9304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SECOND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214CD47-E5FB-537B-BC9C-656A393D7711}"/>
              </a:ext>
            </a:extLst>
          </p:cNvPr>
          <p:cNvSpPr/>
          <p:nvPr/>
        </p:nvSpPr>
        <p:spPr>
          <a:xfrm>
            <a:off x="8080885" y="3882046"/>
            <a:ext cx="1375282" cy="9304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LAST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E4A227B-17ED-055E-6264-DA38ECBFFD8B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470484" y="4347267"/>
            <a:ext cx="978567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Arrow: Curved Down 11">
            <a:extLst>
              <a:ext uri="{FF2B5EF4-FFF2-40B4-BE49-F238E27FC236}">
                <a16:creationId xmlns:a16="http://schemas.microsoft.com/office/drawing/2014/main" id="{F6A2CBA0-0928-6AF2-750C-0CC3F6FB669B}"/>
              </a:ext>
            </a:extLst>
          </p:cNvPr>
          <p:cNvSpPr/>
          <p:nvPr/>
        </p:nvSpPr>
        <p:spPr>
          <a:xfrm>
            <a:off x="1754604" y="2951604"/>
            <a:ext cx="625642" cy="930442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432BD8-0F3C-979F-B0CC-DF98C61B0C8A}"/>
              </a:ext>
            </a:extLst>
          </p:cNvPr>
          <p:cNvCxnSpPr>
            <a:cxnSpLocks/>
          </p:cNvCxnSpPr>
          <p:nvPr/>
        </p:nvCxnSpPr>
        <p:spPr>
          <a:xfrm>
            <a:off x="4684295" y="4347267"/>
            <a:ext cx="978567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F086A61-C436-038C-4A78-341332E81D54}"/>
              </a:ext>
            </a:extLst>
          </p:cNvPr>
          <p:cNvCxnSpPr>
            <a:cxnSpLocks/>
          </p:cNvCxnSpPr>
          <p:nvPr/>
        </p:nvCxnSpPr>
        <p:spPr>
          <a:xfrm>
            <a:off x="7070231" y="4347267"/>
            <a:ext cx="978567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16BDDEF8-E837-D149-F914-65A3D852F7FD}"/>
              </a:ext>
            </a:extLst>
          </p:cNvPr>
          <p:cNvSpPr/>
          <p:nvPr/>
        </p:nvSpPr>
        <p:spPr>
          <a:xfrm flipH="1" flipV="1">
            <a:off x="2037345" y="4799365"/>
            <a:ext cx="6384104" cy="930441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EDD9412-7D1E-387D-C5EB-3AB16BD8E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5839" y="3882046"/>
            <a:ext cx="1187116" cy="599152"/>
          </a:xfrm>
        </p:spPr>
        <p:txBody>
          <a:bodyPr/>
          <a:lstStyle/>
          <a:p>
            <a:r>
              <a:rPr lang="en-US" dirty="0"/>
              <a:t>200sec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C722C8C-3547-9C39-3A3A-D5B137897A9A}"/>
              </a:ext>
            </a:extLst>
          </p:cNvPr>
          <p:cNvSpPr txBox="1">
            <a:spLocks/>
          </p:cNvSpPr>
          <p:nvPr/>
        </p:nvSpPr>
        <p:spPr>
          <a:xfrm>
            <a:off x="7009743" y="3882046"/>
            <a:ext cx="1187116" cy="518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100sec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6ED323A-D782-4031-736B-43DB6B1CD1BA}"/>
              </a:ext>
            </a:extLst>
          </p:cNvPr>
          <p:cNvSpPr txBox="1">
            <a:spLocks/>
          </p:cNvSpPr>
          <p:nvPr/>
        </p:nvSpPr>
        <p:spPr>
          <a:xfrm>
            <a:off x="4635839" y="2065396"/>
            <a:ext cx="1631796" cy="599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clk</a:t>
            </a:r>
            <a:r>
              <a:rPr lang="en-US" dirty="0"/>
              <a:t> T = 10sec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AEF1497-6D68-5A6C-43CB-CC5F2EA14517}"/>
              </a:ext>
            </a:extLst>
          </p:cNvPr>
          <p:cNvSpPr txBox="1">
            <a:spLocks/>
          </p:cNvSpPr>
          <p:nvPr/>
        </p:nvSpPr>
        <p:spPr>
          <a:xfrm>
            <a:off x="4635839" y="3356422"/>
            <a:ext cx="1631796" cy="525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 clock counts</a:t>
            </a:r>
          </a:p>
        </p:txBody>
      </p:sp>
    </p:spTree>
    <p:extLst>
      <p:ext uri="{BB962C8B-B14F-4D97-AF65-F5344CB8AC3E}">
        <p14:creationId xmlns:p14="http://schemas.microsoft.com/office/powerpoint/2010/main" val="3981342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lab04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02EB4F-2C6B-BE4F-95C6-8F38139F6238}"/>
              </a:ext>
            </a:extLst>
          </p:cNvPr>
          <p:cNvSpPr/>
          <p:nvPr/>
        </p:nvSpPr>
        <p:spPr>
          <a:xfrm>
            <a:off x="2614862" y="1064029"/>
            <a:ext cx="5995737" cy="3828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30FA28-E16B-65EA-6A28-285CD8F8A6D8}"/>
              </a:ext>
            </a:extLst>
          </p:cNvPr>
          <p:cNvSpPr/>
          <p:nvPr/>
        </p:nvSpPr>
        <p:spPr>
          <a:xfrm>
            <a:off x="3968985" y="1374232"/>
            <a:ext cx="2873829" cy="6378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clkgen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F94A2B-20CA-C3F8-55B8-B442371743DD}"/>
              </a:ext>
            </a:extLst>
          </p:cNvPr>
          <p:cNvSpPr/>
          <p:nvPr/>
        </p:nvSpPr>
        <p:spPr>
          <a:xfrm>
            <a:off x="3968986" y="3138975"/>
            <a:ext cx="2873829" cy="6378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9E4C93-F9AD-8601-95A4-D2F42525B701}"/>
              </a:ext>
            </a:extLst>
          </p:cNvPr>
          <p:cNvSpPr/>
          <p:nvPr/>
        </p:nvSpPr>
        <p:spPr>
          <a:xfrm>
            <a:off x="3968986" y="4086994"/>
            <a:ext cx="2873829" cy="6378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test_program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A338D19-8686-67B7-E30D-D1BA267343BC}"/>
              </a:ext>
            </a:extLst>
          </p:cNvPr>
          <p:cNvCxnSpPr>
            <a:cxnSpLocks/>
          </p:cNvCxnSpPr>
          <p:nvPr/>
        </p:nvCxnSpPr>
        <p:spPr>
          <a:xfrm>
            <a:off x="6629081" y="1660859"/>
            <a:ext cx="8610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44E8A05-74BE-5F40-0352-DC1642D3A123}"/>
              </a:ext>
            </a:extLst>
          </p:cNvPr>
          <p:cNvCxnSpPr>
            <a:cxnSpLocks/>
          </p:cNvCxnSpPr>
          <p:nvPr/>
        </p:nvCxnSpPr>
        <p:spPr>
          <a:xfrm flipH="1">
            <a:off x="6708887" y="3429000"/>
            <a:ext cx="7812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C737003-E3BB-1F05-6A23-7BD8C6B63D01}"/>
              </a:ext>
            </a:extLst>
          </p:cNvPr>
          <p:cNvCxnSpPr>
            <a:cxnSpLocks/>
          </p:cNvCxnSpPr>
          <p:nvPr/>
        </p:nvCxnSpPr>
        <p:spPr>
          <a:xfrm flipH="1">
            <a:off x="6708887" y="4503821"/>
            <a:ext cx="7812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8971D2-5837-9C65-CFFE-950463C1F108}"/>
              </a:ext>
            </a:extLst>
          </p:cNvPr>
          <p:cNvCxnSpPr>
            <a:cxnSpLocks/>
          </p:cNvCxnSpPr>
          <p:nvPr/>
        </p:nvCxnSpPr>
        <p:spPr>
          <a:xfrm flipH="1" flipV="1">
            <a:off x="4329583" y="3437432"/>
            <a:ext cx="14750" cy="86201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1450A2E-06CF-86F0-226C-983450058BD5}"/>
              </a:ext>
            </a:extLst>
          </p:cNvPr>
          <p:cNvCxnSpPr>
            <a:cxnSpLocks/>
          </p:cNvCxnSpPr>
          <p:nvPr/>
        </p:nvCxnSpPr>
        <p:spPr>
          <a:xfrm>
            <a:off x="6272463" y="3437432"/>
            <a:ext cx="0" cy="86201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492A402F-4E66-814B-6D67-6368D699D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2834" y="1064029"/>
            <a:ext cx="2398731" cy="142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158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B7B77-FA10-C46A-0CC0-5C6DA2DB3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196" y="160394"/>
            <a:ext cx="11029604" cy="599151"/>
          </a:xfrm>
        </p:spPr>
        <p:txBody>
          <a:bodyPr/>
          <a:lstStyle/>
          <a:p>
            <a:r>
              <a:rPr lang="en-US" dirty="0"/>
              <a:t>lab12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C7513-AE8B-94AD-262A-53C837DD6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2431" y="799639"/>
            <a:ext cx="2842788" cy="711866"/>
          </a:xfrm>
        </p:spPr>
        <p:txBody>
          <a:bodyPr/>
          <a:lstStyle/>
          <a:p>
            <a:r>
              <a:rPr lang="en-US" dirty="0"/>
              <a:t>red = unsigned addition</a:t>
            </a:r>
          </a:p>
          <a:p>
            <a:r>
              <a:rPr lang="en-US" dirty="0"/>
              <a:t>green = signed addition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C1F037-F447-3414-DCE0-2DA083E53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1721ED-D02A-9594-878F-0508E8297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655" y="1511504"/>
            <a:ext cx="10227356" cy="53464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55FC3A-FE61-0247-5376-A97328B92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851" y="751717"/>
            <a:ext cx="1762376" cy="14403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0F0CA7-9786-5797-2C77-553C00C20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3227" y="272028"/>
            <a:ext cx="3198916" cy="48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081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DF548D-AE6E-101F-FEEE-0F3BD243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B5BDED-AFB5-3520-45EC-D18EC75A5F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183"/>
          <a:stretch/>
        </p:blipFill>
        <p:spPr>
          <a:xfrm>
            <a:off x="2408423" y="4258181"/>
            <a:ext cx="6525536" cy="16465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605D0B-3902-B141-D2FE-92220EB6C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8422" y="2831178"/>
            <a:ext cx="4974655" cy="121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88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1B890-DD2D-46F9-A853-3CB5A42A1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B872D-07E4-4A80-BC19-1A6B48431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4" y="1064030"/>
            <a:ext cx="5128425" cy="83507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064AFB-6D18-45A5-9C2B-BF2195C97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B468AC-63A7-3DC7-8A63-703CA2DB7BF9}"/>
              </a:ext>
            </a:extLst>
          </p:cNvPr>
          <p:cNvSpPr/>
          <p:nvPr/>
        </p:nvSpPr>
        <p:spPr>
          <a:xfrm>
            <a:off x="3120570" y="775081"/>
            <a:ext cx="2873829" cy="1124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garage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695EE2-999B-3D68-F2B4-A70003D2C6AB}"/>
              </a:ext>
            </a:extLst>
          </p:cNvPr>
          <p:cNvSpPr/>
          <p:nvPr/>
        </p:nvSpPr>
        <p:spPr>
          <a:xfrm>
            <a:off x="1103086" y="2560584"/>
            <a:ext cx="287382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F7EE87-8AA9-E7BD-2AB5-C866FE179818}"/>
              </a:ext>
            </a:extLst>
          </p:cNvPr>
          <p:cNvSpPr/>
          <p:nvPr/>
        </p:nvSpPr>
        <p:spPr>
          <a:xfrm>
            <a:off x="4402083" y="2560584"/>
            <a:ext cx="287382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F0E697-6C67-435E-0144-E8430EA8E6CB}"/>
              </a:ext>
            </a:extLst>
          </p:cNvPr>
          <p:cNvSpPr/>
          <p:nvPr/>
        </p:nvSpPr>
        <p:spPr>
          <a:xfrm>
            <a:off x="7701080" y="2528274"/>
            <a:ext cx="287382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3BD971-257F-5085-2D74-E6DDCDFFBD6B}"/>
              </a:ext>
            </a:extLst>
          </p:cNvPr>
          <p:cNvSpPr/>
          <p:nvPr/>
        </p:nvSpPr>
        <p:spPr>
          <a:xfrm>
            <a:off x="1045029" y="4998077"/>
            <a:ext cx="1117600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3C5361-0E3D-BBD5-6EED-9C84A52C16C5}"/>
              </a:ext>
            </a:extLst>
          </p:cNvPr>
          <p:cNvSpPr/>
          <p:nvPr/>
        </p:nvSpPr>
        <p:spPr>
          <a:xfrm>
            <a:off x="2641599" y="4998077"/>
            <a:ext cx="957943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BADF70-834E-4B1D-4D48-863CFB71765B}"/>
              </a:ext>
            </a:extLst>
          </p:cNvPr>
          <p:cNvSpPr/>
          <p:nvPr/>
        </p:nvSpPr>
        <p:spPr>
          <a:xfrm>
            <a:off x="4601029" y="4998077"/>
            <a:ext cx="1117600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9156AC-CE57-8CDD-8247-D503C215B35C}"/>
              </a:ext>
            </a:extLst>
          </p:cNvPr>
          <p:cNvSpPr/>
          <p:nvPr/>
        </p:nvSpPr>
        <p:spPr>
          <a:xfrm>
            <a:off x="6197599" y="4998077"/>
            <a:ext cx="957943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B3B7FE-18C2-F8FC-66DF-6778F7C8D06C}"/>
              </a:ext>
            </a:extLst>
          </p:cNvPr>
          <p:cNvSpPr/>
          <p:nvPr/>
        </p:nvSpPr>
        <p:spPr>
          <a:xfrm>
            <a:off x="8014611" y="4998077"/>
            <a:ext cx="78739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50B198-5BA7-D5B6-F1A9-324E111F2E82}"/>
              </a:ext>
            </a:extLst>
          </p:cNvPr>
          <p:cNvSpPr/>
          <p:nvPr/>
        </p:nvSpPr>
        <p:spPr>
          <a:xfrm>
            <a:off x="9004299" y="4998077"/>
            <a:ext cx="78739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CFC22A-97DA-F258-CA82-872CB3AFE96A}"/>
              </a:ext>
            </a:extLst>
          </p:cNvPr>
          <p:cNvSpPr/>
          <p:nvPr/>
        </p:nvSpPr>
        <p:spPr>
          <a:xfrm>
            <a:off x="9942288" y="4998077"/>
            <a:ext cx="78739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1C4FEB-0F8A-DF34-06D5-22CC12EC2C1A}"/>
              </a:ext>
            </a:extLst>
          </p:cNvPr>
          <p:cNvSpPr/>
          <p:nvPr/>
        </p:nvSpPr>
        <p:spPr>
          <a:xfrm>
            <a:off x="10960100" y="4998077"/>
            <a:ext cx="78739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inst4</a:t>
            </a:r>
          </a:p>
        </p:txBody>
      </p:sp>
    </p:spTree>
    <p:extLst>
      <p:ext uri="{BB962C8B-B14F-4D97-AF65-F5344CB8AC3E}">
        <p14:creationId xmlns:p14="http://schemas.microsoft.com/office/powerpoint/2010/main" val="3837870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1B890-DD2D-46F9-A853-3CB5A42A1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archive below</a:t>
            </a:r>
          </a:p>
        </p:txBody>
      </p:sp>
      <p:pic>
        <p:nvPicPr>
          <p:cNvPr id="4" name="Content Placeholder 11" descr="User outline">
            <a:extLst>
              <a:ext uri="{FF2B5EF4-FFF2-40B4-BE49-F238E27FC236}">
                <a16:creationId xmlns:a16="http://schemas.microsoft.com/office/drawing/2014/main" id="{E2384CCB-BC16-4ED9-8E83-472D23EE5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46221" y="2069332"/>
            <a:ext cx="914400" cy="9144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CD190BC-7418-46D1-A350-7CCB7C4AC1DB}"/>
              </a:ext>
            </a:extLst>
          </p:cNvPr>
          <p:cNvSpPr/>
          <p:nvPr/>
        </p:nvSpPr>
        <p:spPr>
          <a:xfrm>
            <a:off x="8986373" y="4391328"/>
            <a:ext cx="789064" cy="189475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6269259-3041-476C-A482-23C8A7E787F9}"/>
              </a:ext>
            </a:extLst>
          </p:cNvPr>
          <p:cNvSpPr/>
          <p:nvPr/>
        </p:nvSpPr>
        <p:spPr>
          <a:xfrm flipV="1">
            <a:off x="9046221" y="4747491"/>
            <a:ext cx="512064" cy="4619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FE6A5CD-07E3-477B-8E84-5FE0E518BA5C}"/>
              </a:ext>
            </a:extLst>
          </p:cNvPr>
          <p:cNvSpPr/>
          <p:nvPr/>
        </p:nvSpPr>
        <p:spPr>
          <a:xfrm>
            <a:off x="9077871" y="5771747"/>
            <a:ext cx="405375" cy="402336"/>
          </a:xfrm>
          <a:prstGeom prst="righ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5A2FC3F-2D4D-4467-AAFC-2865D5EACC43}"/>
              </a:ext>
            </a:extLst>
          </p:cNvPr>
          <p:cNvCxnSpPr>
            <a:cxnSpLocks/>
          </p:cNvCxnSpPr>
          <p:nvPr/>
        </p:nvCxnSpPr>
        <p:spPr>
          <a:xfrm>
            <a:off x="9099565" y="5591175"/>
            <a:ext cx="8610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9" name="Graphic 8" descr="Database outline">
            <a:extLst>
              <a:ext uri="{FF2B5EF4-FFF2-40B4-BE49-F238E27FC236}">
                <a16:creationId xmlns:a16="http://schemas.microsoft.com/office/drawing/2014/main" id="{3A41EDCF-07EA-4BE3-A632-A9ACB3272D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6415" y="3185022"/>
            <a:ext cx="914400" cy="914400"/>
          </a:xfrm>
          <a:prstGeom prst="rect">
            <a:avLst/>
          </a:prstGeom>
        </p:spPr>
      </p:pic>
      <p:sp>
        <p:nvSpPr>
          <p:cNvPr id="10" name="Right Brace 9">
            <a:extLst>
              <a:ext uri="{FF2B5EF4-FFF2-40B4-BE49-F238E27FC236}">
                <a16:creationId xmlns:a16="http://schemas.microsoft.com/office/drawing/2014/main" id="{4B489D5F-F1E7-48F6-8C53-3098EF412A2E}"/>
              </a:ext>
            </a:extLst>
          </p:cNvPr>
          <p:cNvSpPr/>
          <p:nvPr/>
        </p:nvSpPr>
        <p:spPr>
          <a:xfrm>
            <a:off x="8293608" y="5042658"/>
            <a:ext cx="466344" cy="1152144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7BF69EA2-B233-467A-A158-190FF8EADD34}"/>
              </a:ext>
            </a:extLst>
          </p:cNvPr>
          <p:cNvSpPr/>
          <p:nvPr/>
        </p:nvSpPr>
        <p:spPr>
          <a:xfrm>
            <a:off x="7540995" y="5042658"/>
            <a:ext cx="466344" cy="1152144"/>
          </a:xfrm>
          <a:prstGeom prst="righ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534538A8-92EF-4240-82E4-586E75BBFA15}"/>
              </a:ext>
            </a:extLst>
          </p:cNvPr>
          <p:cNvSpPr/>
          <p:nvPr/>
        </p:nvSpPr>
        <p:spPr>
          <a:xfrm>
            <a:off x="6740253" y="5042659"/>
            <a:ext cx="420624" cy="1152144"/>
          </a:xfrm>
          <a:prstGeom prst="leftBrace">
            <a:avLst>
              <a:gd name="adj1" fmla="val 8333"/>
              <a:gd name="adj2" fmla="val 4841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088D4F3-8AAD-4F8D-A4A8-379EF845539B}"/>
              </a:ext>
            </a:extLst>
          </p:cNvPr>
          <p:cNvSpPr/>
          <p:nvPr/>
        </p:nvSpPr>
        <p:spPr>
          <a:xfrm>
            <a:off x="2059556" y="3990011"/>
            <a:ext cx="1019557" cy="625612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err="1"/>
              <a:t>dut</a:t>
            </a:r>
            <a:r>
              <a:rPr lang="en-US" sz="1400" dirty="0"/>
              <a:t>[0]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45FFCA4-3FB3-4C4E-AD4B-3DFAFF4E936B}"/>
              </a:ext>
            </a:extLst>
          </p:cNvPr>
          <p:cNvSpPr/>
          <p:nvPr/>
        </p:nvSpPr>
        <p:spPr>
          <a:xfrm>
            <a:off x="5421268" y="4306824"/>
            <a:ext cx="219456" cy="273979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8DB59E7-607B-4C64-80A7-6237A8B42BB3}"/>
              </a:ext>
            </a:extLst>
          </p:cNvPr>
          <p:cNvSpPr/>
          <p:nvPr/>
        </p:nvSpPr>
        <p:spPr>
          <a:xfrm>
            <a:off x="5040630" y="4306824"/>
            <a:ext cx="219456" cy="273979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DDD054-9DCF-4E20-9F50-861CC64B366F}"/>
              </a:ext>
            </a:extLst>
          </p:cNvPr>
          <p:cNvCxnSpPr>
            <a:cxnSpLocks/>
          </p:cNvCxnSpPr>
          <p:nvPr/>
        </p:nvCxnSpPr>
        <p:spPr>
          <a:xfrm>
            <a:off x="6190488" y="1810512"/>
            <a:ext cx="0" cy="474864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ight Brace 16">
            <a:extLst>
              <a:ext uri="{FF2B5EF4-FFF2-40B4-BE49-F238E27FC236}">
                <a16:creationId xmlns:a16="http://schemas.microsoft.com/office/drawing/2014/main" id="{C400D7AE-C025-407D-95B0-0FC31A368DFB}"/>
              </a:ext>
            </a:extLst>
          </p:cNvPr>
          <p:cNvSpPr/>
          <p:nvPr/>
        </p:nvSpPr>
        <p:spPr>
          <a:xfrm rot="16200000">
            <a:off x="7601057" y="3580749"/>
            <a:ext cx="466344" cy="1152144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15A2E06-0040-4C3A-824E-8095993D9225}"/>
              </a:ext>
            </a:extLst>
          </p:cNvPr>
          <p:cNvCxnSpPr>
            <a:cxnSpLocks/>
          </p:cNvCxnSpPr>
          <p:nvPr/>
        </p:nvCxnSpPr>
        <p:spPr>
          <a:xfrm>
            <a:off x="6868429" y="1993392"/>
            <a:ext cx="1252728" cy="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BC99642-9ECB-4DCB-A733-27FF552EA820}"/>
              </a:ext>
            </a:extLst>
          </p:cNvPr>
          <p:cNvCxnSpPr>
            <a:cxnSpLocks/>
          </p:cNvCxnSpPr>
          <p:nvPr/>
        </p:nvCxnSpPr>
        <p:spPr>
          <a:xfrm flipH="1">
            <a:off x="10206541" y="5591175"/>
            <a:ext cx="7812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0EA9918C-7882-4348-92EB-E34220F74035}"/>
              </a:ext>
            </a:extLst>
          </p:cNvPr>
          <p:cNvSpPr/>
          <p:nvPr/>
        </p:nvSpPr>
        <p:spPr>
          <a:xfrm rot="10800000">
            <a:off x="10206541" y="5771747"/>
            <a:ext cx="405375" cy="402336"/>
          </a:xfrm>
          <a:prstGeom prst="righ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B3055C7-D2C6-4FE4-AC86-6D03C6ECFCD7}"/>
              </a:ext>
            </a:extLst>
          </p:cNvPr>
          <p:cNvSpPr/>
          <p:nvPr/>
        </p:nvSpPr>
        <p:spPr>
          <a:xfrm flipV="1">
            <a:off x="9905265" y="4747491"/>
            <a:ext cx="512064" cy="461945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D3A4D45-E301-43B7-B986-441CB70B5710}"/>
              </a:ext>
            </a:extLst>
          </p:cNvPr>
          <p:cNvCxnSpPr>
            <a:cxnSpLocks/>
          </p:cNvCxnSpPr>
          <p:nvPr/>
        </p:nvCxnSpPr>
        <p:spPr>
          <a:xfrm flipH="1" flipV="1">
            <a:off x="10650172" y="4316484"/>
            <a:ext cx="14750" cy="8620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7F4CAF9-BC8C-4BCE-B2F0-C26EF37BA873}"/>
              </a:ext>
            </a:extLst>
          </p:cNvPr>
          <p:cNvCxnSpPr>
            <a:cxnSpLocks/>
          </p:cNvCxnSpPr>
          <p:nvPr/>
        </p:nvCxnSpPr>
        <p:spPr>
          <a:xfrm>
            <a:off x="10631007" y="2021426"/>
            <a:ext cx="19165" cy="11200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43174C1-EEC5-40AC-B786-28287650216E}"/>
              </a:ext>
            </a:extLst>
          </p:cNvPr>
          <p:cNvSpPr/>
          <p:nvPr/>
        </p:nvSpPr>
        <p:spPr>
          <a:xfrm>
            <a:off x="5801906" y="4306824"/>
            <a:ext cx="219456" cy="273979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200" dirty="0"/>
              <a:t>3</a:t>
            </a:r>
            <a:endParaRPr lang="en-US" sz="12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46DEF89-EDA4-4D72-A607-02E344BC2A2C}"/>
              </a:ext>
            </a:extLst>
          </p:cNvPr>
          <p:cNvSpPr/>
          <p:nvPr/>
        </p:nvSpPr>
        <p:spPr>
          <a:xfrm>
            <a:off x="4531267" y="4978463"/>
            <a:ext cx="275528" cy="2580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B20429B-3928-4883-BFE8-FAA896995DB0}"/>
              </a:ext>
            </a:extLst>
          </p:cNvPr>
          <p:cNvSpPr/>
          <p:nvPr/>
        </p:nvSpPr>
        <p:spPr>
          <a:xfrm>
            <a:off x="4930986" y="4978463"/>
            <a:ext cx="275528" cy="2580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DAA39BA-7906-4853-AD93-EA3836A218E5}"/>
              </a:ext>
            </a:extLst>
          </p:cNvPr>
          <p:cNvSpPr/>
          <p:nvPr/>
        </p:nvSpPr>
        <p:spPr>
          <a:xfrm>
            <a:off x="5311104" y="4978463"/>
            <a:ext cx="275528" cy="2580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en-US" dirty="0"/>
          </a:p>
        </p:txBody>
      </p:sp>
      <p:pic>
        <p:nvPicPr>
          <p:cNvPr id="28" name="Picture 2" descr="Mouse Click Icon PNG Images, Free Transparent Mouse Click Icon Download -  KindPNG">
            <a:extLst>
              <a:ext uri="{FF2B5EF4-FFF2-40B4-BE49-F238E27FC236}">
                <a16:creationId xmlns:a16="http://schemas.microsoft.com/office/drawing/2014/main" id="{60DFEAD6-E128-4189-979A-5EA8F4458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1217" y="2614614"/>
            <a:ext cx="438762" cy="44033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Mouse Svg Right Click - Mouse Right Click Png, Transparent Png - kindpng">
            <a:extLst>
              <a:ext uri="{FF2B5EF4-FFF2-40B4-BE49-F238E27FC236}">
                <a16:creationId xmlns:a16="http://schemas.microsoft.com/office/drawing/2014/main" id="{BA1873E0-C6A3-44E0-938D-F079114B4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406" y="2614614"/>
            <a:ext cx="357617" cy="446576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Line Callout 1 13">
            <a:extLst>
              <a:ext uri="{FF2B5EF4-FFF2-40B4-BE49-F238E27FC236}">
                <a16:creationId xmlns:a16="http://schemas.microsoft.com/office/drawing/2014/main" id="{AC8EFBDC-C5C0-43B9-97A4-2AB5B4C3BFE9}"/>
              </a:ext>
            </a:extLst>
          </p:cNvPr>
          <p:cNvSpPr/>
          <p:nvPr/>
        </p:nvSpPr>
        <p:spPr>
          <a:xfrm>
            <a:off x="2060866" y="4900226"/>
            <a:ext cx="1556297" cy="517120"/>
          </a:xfrm>
          <a:prstGeom prst="borderCallout1">
            <a:avLst>
              <a:gd name="adj1" fmla="val 43341"/>
              <a:gd name="adj2" fmla="val 99839"/>
              <a:gd name="adj3" fmla="val -133346"/>
              <a:gd name="adj4" fmla="val 132198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Add Input signals and add marker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6B38E5B-1751-474C-B090-56D246D87585}"/>
              </a:ext>
            </a:extLst>
          </p:cNvPr>
          <p:cNvSpPr/>
          <p:nvPr/>
        </p:nvSpPr>
        <p:spPr>
          <a:xfrm>
            <a:off x="2059556" y="3185022"/>
            <a:ext cx="1019557" cy="501364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dut</a:t>
            </a:r>
            <a:r>
              <a:rPr lang="en-US" sz="1400" dirty="0">
                <a:solidFill>
                  <a:schemeClr val="tx1"/>
                </a:solidFill>
              </a:rPr>
              <a:t>[0]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5B3ED44-DF0D-46ED-A0E6-8A37F94594EA}"/>
              </a:ext>
            </a:extLst>
          </p:cNvPr>
          <p:cNvCxnSpPr>
            <a:cxnSpLocks/>
          </p:cNvCxnSpPr>
          <p:nvPr/>
        </p:nvCxnSpPr>
        <p:spPr>
          <a:xfrm flipH="1">
            <a:off x="223736" y="1707780"/>
            <a:ext cx="1180062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7C0D53CA-851C-4C11-9737-CD3D6ED03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108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lab14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D3BE785-D624-DBD7-859C-14AD218C73BB}"/>
              </a:ext>
            </a:extLst>
          </p:cNvPr>
          <p:cNvSpPr txBox="1">
            <a:spLocks/>
          </p:cNvSpPr>
          <p:nvPr/>
        </p:nvSpPr>
        <p:spPr>
          <a:xfrm>
            <a:off x="446314" y="1591056"/>
            <a:ext cx="5155496" cy="46883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the problem without fork-join</a:t>
            </a:r>
          </a:p>
          <a:p>
            <a:pPr lvl="1"/>
            <a:r>
              <a:rPr lang="en-US"/>
              <a:t>as the figure, separate begin-end block for memory content initialization</a:t>
            </a:r>
          </a:p>
          <a:p>
            <a:pPr lvl="1"/>
            <a:r>
              <a:rPr lang="en-US"/>
              <a:t>the drawback is that it cannot control the relationship between threads, i.e. no explicit expression among threads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E27B4D-C9BE-AE98-B920-47AC4AA4C2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368" b="7922"/>
          <a:stretch/>
        </p:blipFill>
        <p:spPr>
          <a:xfrm>
            <a:off x="5717174" y="1719073"/>
            <a:ext cx="6039396" cy="312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827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lab14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28BB8F8-9050-F877-57BD-7F41BCB466EF}"/>
              </a:ext>
            </a:extLst>
          </p:cNvPr>
          <p:cNvSpPr txBox="1">
            <a:spLocks/>
          </p:cNvSpPr>
          <p:nvPr/>
        </p:nvSpPr>
        <p:spPr>
          <a:xfrm>
            <a:off x="446314" y="1591056"/>
            <a:ext cx="3662528" cy="46883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as the figure shown, with </a:t>
            </a:r>
            <a:r>
              <a:rPr lang="en-US" b="1"/>
              <a:t>fork-join</a:t>
            </a:r>
          </a:p>
          <a:p>
            <a:pPr lvl="1"/>
            <a:r>
              <a:rPr lang="en-US"/>
              <a:t>organize threads in one initial begin end block</a:t>
            </a:r>
          </a:p>
          <a:p>
            <a:pPr lvl="1"/>
            <a:r>
              <a:rPr lang="en-US"/>
              <a:t>exit the fork-join block when all threads are finish</a:t>
            </a:r>
          </a:p>
          <a:p>
            <a:pPr lvl="1"/>
            <a:r>
              <a:rPr lang="en-US"/>
              <a:t>the purpose of fork-join is to confirm that all the memory are given the initial value in the beginning of simulation</a:t>
            </a:r>
          </a:p>
          <a:p>
            <a:r>
              <a:rPr lang="en-US"/>
              <a:t>as the figure shown, with </a:t>
            </a:r>
            <a:r>
              <a:rPr lang="en-US" b="1"/>
              <a:t>fork-join_any</a:t>
            </a:r>
          </a:p>
          <a:p>
            <a:pPr lvl="1"/>
            <a:r>
              <a:rPr lang="en-US"/>
              <a:t>exit the fork-join</a:t>
            </a:r>
            <a:r>
              <a:rPr lang="en-US" altLang="zh-TW"/>
              <a:t>_any</a:t>
            </a:r>
            <a:r>
              <a:rPr lang="en-US"/>
              <a:t> block when either thread finishes</a:t>
            </a:r>
            <a:endParaRPr lang="en-US" b="1"/>
          </a:p>
          <a:p>
            <a:pPr lvl="1"/>
            <a:r>
              <a:rPr lang="en-US"/>
              <a:t>simulation timeout mechanism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4B41D9-797E-F642-92A8-04552FCC78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4"/>
          <a:stretch/>
        </p:blipFill>
        <p:spPr>
          <a:xfrm>
            <a:off x="4402027" y="1526797"/>
            <a:ext cx="7343659" cy="46883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B1FCD3-530B-155C-7096-AAB1086D1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6435" y="1361124"/>
            <a:ext cx="2959251" cy="138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811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lab14, 15, 16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B9DF1-764A-2056-5BC1-70D34F516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4" y="3869373"/>
            <a:ext cx="1789012" cy="498440"/>
          </a:xfrm>
        </p:spPr>
        <p:txBody>
          <a:bodyPr/>
          <a:lstStyle/>
          <a:p>
            <a:r>
              <a:rPr lang="en-US" dirty="0"/>
              <a:t>fork join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54F810-89CF-E3CE-154E-511F93FC8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04" y="4171631"/>
            <a:ext cx="3391373" cy="12955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158DAA-0F4E-6C98-E816-79FEA97AF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107" y="4158245"/>
            <a:ext cx="3829584" cy="1276528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4184B3B-E4E7-1FF0-2B04-3B7DBC848AE4}"/>
              </a:ext>
            </a:extLst>
          </p:cNvPr>
          <p:cNvSpPr txBox="1">
            <a:spLocks/>
          </p:cNvSpPr>
          <p:nvPr/>
        </p:nvSpPr>
        <p:spPr>
          <a:xfrm>
            <a:off x="4386887" y="3869373"/>
            <a:ext cx="1789012" cy="498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fork join-any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124B6D-FBE3-087B-A2BE-A792D3A1BB19}"/>
              </a:ext>
            </a:extLst>
          </p:cNvPr>
          <p:cNvSpPr txBox="1">
            <a:spLocks/>
          </p:cNvSpPr>
          <p:nvPr/>
        </p:nvSpPr>
        <p:spPr>
          <a:xfrm>
            <a:off x="8772456" y="3869373"/>
            <a:ext cx="1789012" cy="498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fork join-none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C09854D-308D-15B1-4A32-541195470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468" y="4152237"/>
            <a:ext cx="3810532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03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9909D-D1E1-16A3-EC01-88545176C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lab??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B70C9-7DB3-E7D7-CDF8-61D7E6946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iff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05DEE3-0D96-14F7-3B26-04F80F071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B6832F-6536-BDE0-ED7A-2E9B86B0D995}"/>
              </a:ext>
            </a:extLst>
          </p:cNvPr>
          <p:cNvSpPr txBox="1">
            <a:spLocks/>
          </p:cNvSpPr>
          <p:nvPr/>
        </p:nvSpPr>
        <p:spPr>
          <a:xfrm>
            <a:off x="4566740" y="1900752"/>
            <a:ext cx="4568382" cy="1528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always_ff</a:t>
            </a:r>
            <a:r>
              <a:rPr lang="en-US" dirty="0"/>
              <a:t>@(</a:t>
            </a:r>
            <a:r>
              <a:rPr lang="en-US" dirty="0">
                <a:solidFill>
                  <a:srgbClr val="FF0000"/>
                </a:solidFill>
              </a:rPr>
              <a:t>posedge </a:t>
            </a:r>
            <a:r>
              <a:rPr lang="en-US" dirty="0" err="1">
                <a:solidFill>
                  <a:srgbClr val="FF0000"/>
                </a:solidFill>
              </a:rPr>
              <a:t>clk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iff</a:t>
            </a:r>
            <a:r>
              <a:rPr lang="en-US" dirty="0">
                <a:solidFill>
                  <a:srgbClr val="FF0000"/>
                </a:solidFill>
              </a:rPr>
              <a:t> reset == 0  </a:t>
            </a:r>
            <a:r>
              <a:rPr lang="en-US" dirty="0"/>
              <a:t>or </a:t>
            </a:r>
            <a:r>
              <a:rPr lang="en-US" dirty="0" err="1"/>
              <a:t>negedge</a:t>
            </a:r>
            <a:r>
              <a:rPr lang="en-US" dirty="0"/>
              <a:t> reset)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8B64F60-1FA8-64B5-8375-D98B173F6210}"/>
              </a:ext>
            </a:extLst>
          </p:cNvPr>
          <p:cNvSpPr txBox="1">
            <a:spLocks/>
          </p:cNvSpPr>
          <p:nvPr/>
        </p:nvSpPr>
        <p:spPr>
          <a:xfrm>
            <a:off x="4566740" y="2259986"/>
            <a:ext cx="4568382" cy="856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@(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 or B)</a:t>
            </a:r>
          </a:p>
          <a:p>
            <a:r>
              <a:rPr lang="en-US" dirty="0"/>
              <a:t>if reset == 1</a:t>
            </a:r>
          </a:p>
          <a:p>
            <a:pPr lvl="1"/>
            <a:r>
              <a:rPr lang="en-US" dirty="0"/>
              <a:t>@(negedge reset)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686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81FD3-5F13-3C2B-4417-420DB3202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lab09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3DA7D-CF3B-971E-F419-BEDAC7C68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4" y="1064030"/>
            <a:ext cx="3058518" cy="2601884"/>
          </a:xfrm>
        </p:spPr>
        <p:txBody>
          <a:bodyPr/>
          <a:lstStyle/>
          <a:p>
            <a:r>
              <a:rPr lang="en-US" dirty="0" err="1"/>
              <a:t>verilog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3CBED7-26D9-2476-833B-76E80BDC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3452A6-CA57-6AE9-AB6E-8A8377687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19" y="1760924"/>
            <a:ext cx="2644192" cy="4418144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7D17AFA-9427-1D90-8EDD-A53998DD4F9E}"/>
              </a:ext>
            </a:extLst>
          </p:cNvPr>
          <p:cNvSpPr txBox="1">
            <a:spLocks/>
          </p:cNvSpPr>
          <p:nvPr/>
        </p:nvSpPr>
        <p:spPr>
          <a:xfrm>
            <a:off x="4566741" y="1064030"/>
            <a:ext cx="3058518" cy="480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systemverilog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4833448-CAB3-1E6D-A1FF-6E20D892A1E9}"/>
              </a:ext>
            </a:extLst>
          </p:cNvPr>
          <p:cNvSpPr txBox="1">
            <a:spLocks/>
          </p:cNvSpPr>
          <p:nvPr/>
        </p:nvSpPr>
        <p:spPr>
          <a:xfrm>
            <a:off x="4566741" y="3524437"/>
            <a:ext cx="3058518" cy="2601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always_</a:t>
            </a:r>
            <a:r>
              <a:rPr lang="en-US" b="1" dirty="0" err="1"/>
              <a:t>ff</a:t>
            </a:r>
            <a:r>
              <a:rPr lang="en-US" dirty="0"/>
              <a:t>@(posedge </a:t>
            </a:r>
            <a:r>
              <a:rPr lang="en-US" dirty="0" err="1"/>
              <a:t>clk</a:t>
            </a:r>
            <a:r>
              <a:rPr lang="en-US" dirty="0"/>
              <a:t>) begin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always_</a:t>
            </a:r>
            <a:r>
              <a:rPr lang="en-US" b="1" dirty="0" err="1"/>
              <a:t>comb</a:t>
            </a:r>
            <a:r>
              <a:rPr lang="en-US" dirty="0"/>
              <a:t>@(a or b or c) begin</a:t>
            </a:r>
          </a:p>
          <a:p>
            <a:pPr lvl="1"/>
            <a:r>
              <a:rPr lang="en-US" dirty="0"/>
              <a:t>out1 = a &amp; b &amp; c;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BC83A63-7D87-AD28-FD57-0BB3859E289E}"/>
              </a:ext>
            </a:extLst>
          </p:cNvPr>
          <p:cNvSpPr txBox="1">
            <a:spLocks/>
          </p:cNvSpPr>
          <p:nvPr/>
        </p:nvSpPr>
        <p:spPr>
          <a:xfrm>
            <a:off x="8295282" y="3524437"/>
            <a:ext cx="3058518" cy="2601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always_comb</a:t>
            </a:r>
            <a:r>
              <a:rPr lang="en-US" dirty="0"/>
              <a:t>@(</a:t>
            </a:r>
            <a:r>
              <a:rPr lang="en-US" b="1" dirty="0"/>
              <a:t>posedge</a:t>
            </a:r>
            <a:r>
              <a:rPr lang="en-US" dirty="0"/>
              <a:t> </a:t>
            </a:r>
            <a:r>
              <a:rPr lang="en-US" dirty="0" err="1"/>
              <a:t>clk</a:t>
            </a:r>
            <a:r>
              <a:rPr lang="en-US" dirty="0"/>
              <a:t>) begin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  <a:p>
            <a:r>
              <a:rPr lang="en-US" dirty="0"/>
              <a:t>=&gt; sim error, </a:t>
            </a:r>
          </a:p>
        </p:txBody>
      </p:sp>
    </p:spTree>
    <p:extLst>
      <p:ext uri="{BB962C8B-B14F-4D97-AF65-F5344CB8AC3E}">
        <p14:creationId xmlns:p14="http://schemas.microsoft.com/office/powerpoint/2010/main" val="40471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lab07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B9DF1-764A-2056-5BC1-70D34F516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4" y="1064029"/>
            <a:ext cx="10763596" cy="5363403"/>
          </a:xfrm>
        </p:spPr>
        <p:txBody>
          <a:bodyPr>
            <a:normAutofit/>
          </a:bodyPr>
          <a:lstStyle/>
          <a:p>
            <a:r>
              <a:rPr lang="en-US" dirty="0"/>
              <a:t>wire connection by “assign” in generate block </a:t>
            </a:r>
          </a:p>
          <a:p>
            <a:endParaRPr lang="en-US" dirty="0"/>
          </a:p>
          <a:p>
            <a:r>
              <a:rPr lang="en-US" dirty="0"/>
              <a:t>module top;</a:t>
            </a:r>
          </a:p>
          <a:p>
            <a:pPr lvl="1"/>
            <a:r>
              <a:rPr lang="en-US" dirty="0"/>
              <a:t>sub #(.sel(0)) inst1();</a:t>
            </a:r>
          </a:p>
          <a:p>
            <a:pPr lvl="1"/>
            <a:r>
              <a:rPr lang="en-US" dirty="0"/>
              <a:t>sub #(.sel(1)) inst2();</a:t>
            </a:r>
          </a:p>
          <a:p>
            <a:r>
              <a:rPr lang="en-US" dirty="0" err="1"/>
              <a:t>endmodule</a:t>
            </a:r>
            <a:endParaRPr lang="en-US" dirty="0"/>
          </a:p>
          <a:p>
            <a:endParaRPr lang="en-US" dirty="0"/>
          </a:p>
          <a:p>
            <a:r>
              <a:rPr lang="en-US" dirty="0"/>
              <a:t>module sub;</a:t>
            </a:r>
          </a:p>
          <a:p>
            <a:pPr lvl="1"/>
            <a:r>
              <a:rPr lang="en-US" dirty="0"/>
              <a:t>parameter </a:t>
            </a:r>
            <a:r>
              <a:rPr lang="en-US" dirty="0" err="1"/>
              <a:t>sel</a:t>
            </a:r>
            <a:r>
              <a:rPr lang="en-US" dirty="0"/>
              <a:t> = 1;</a:t>
            </a:r>
          </a:p>
          <a:p>
            <a:endParaRPr lang="en-US" dirty="0"/>
          </a:p>
          <a:p>
            <a:pPr lvl="1"/>
            <a:r>
              <a:rPr lang="en-US" dirty="0"/>
              <a:t>logic sig1, sig2, sig3;</a:t>
            </a:r>
          </a:p>
          <a:p>
            <a:pPr lvl="1"/>
            <a:r>
              <a:rPr lang="en-US" b="1" dirty="0"/>
              <a:t>generate  </a:t>
            </a:r>
            <a:r>
              <a:rPr lang="en-US" b="1" dirty="0">
                <a:sym typeface="Wingdings" panose="05000000000000000000" pitchFamily="2" charset="2"/>
              </a:rPr>
              <a:t>- this is optional</a:t>
            </a:r>
            <a:endParaRPr lang="en-US" b="1" dirty="0"/>
          </a:p>
          <a:p>
            <a:pPr lvl="1"/>
            <a:r>
              <a:rPr lang="en-US" dirty="0"/>
              <a:t>if (</a:t>
            </a:r>
            <a:r>
              <a:rPr lang="en-US" dirty="0" err="1"/>
              <a:t>sel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assign sig3 = sig1;</a:t>
            </a:r>
          </a:p>
          <a:p>
            <a:pPr lvl="1"/>
            <a:r>
              <a:rPr lang="en-US" dirty="0"/>
              <a:t>else</a:t>
            </a:r>
          </a:p>
          <a:p>
            <a:pPr lvl="2"/>
            <a:r>
              <a:rPr lang="en-US" dirty="0"/>
              <a:t>assign sig3 = sig2;</a:t>
            </a:r>
          </a:p>
          <a:p>
            <a:pPr lvl="1"/>
            <a:r>
              <a:rPr lang="en-US" b="1" dirty="0" err="1"/>
              <a:t>endgenerate</a:t>
            </a:r>
            <a:r>
              <a:rPr lang="en-US" b="1" dirty="0"/>
              <a:t> </a:t>
            </a:r>
            <a:r>
              <a:rPr lang="en-US" b="1" dirty="0">
                <a:sym typeface="Wingdings" panose="05000000000000000000" pitchFamily="2" charset="2"/>
              </a:rPr>
              <a:t>- this is optional</a:t>
            </a:r>
            <a:endParaRPr lang="en-US" b="1" dirty="0"/>
          </a:p>
          <a:p>
            <a:pPr marL="914400" lvl="2" indent="0">
              <a:buNone/>
            </a:pPr>
            <a:r>
              <a:rPr lang="en-US" dirty="0"/>
              <a:t>	</a:t>
            </a:r>
          </a:p>
          <a:p>
            <a:r>
              <a:rPr lang="en-US" dirty="0" err="1"/>
              <a:t>endmodule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162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0D065-03EF-C333-329D-B6A904037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lab07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C4363-D16A-9B9C-C912-00320CAA4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4" y="1064029"/>
            <a:ext cx="3369237" cy="4662068"/>
          </a:xfrm>
        </p:spPr>
        <p:txBody>
          <a:bodyPr>
            <a:normAutofit/>
          </a:bodyPr>
          <a:lstStyle/>
          <a:p>
            <a:r>
              <a:rPr lang="en-US" dirty="0"/>
              <a:t>scope</a:t>
            </a:r>
          </a:p>
          <a:p>
            <a:pPr lvl="1"/>
            <a:r>
              <a:rPr lang="en-US" b="1" dirty="0"/>
              <a:t>module</a:t>
            </a:r>
          </a:p>
          <a:p>
            <a:pPr lvl="1"/>
            <a:r>
              <a:rPr lang="en-US" b="1" dirty="0" err="1"/>
              <a:t>endmodule</a:t>
            </a:r>
            <a:endParaRPr lang="en-US" b="1" dirty="0"/>
          </a:p>
          <a:p>
            <a:pPr lvl="1"/>
            <a:endParaRPr lang="en-US" dirty="0"/>
          </a:p>
          <a:p>
            <a:pPr lvl="1"/>
            <a:r>
              <a:rPr lang="en-US" dirty="0"/>
              <a:t>class</a:t>
            </a:r>
          </a:p>
          <a:p>
            <a:pPr lvl="1"/>
            <a:r>
              <a:rPr lang="en-US" dirty="0" err="1"/>
              <a:t>endclass</a:t>
            </a:r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interface </a:t>
            </a:r>
          </a:p>
          <a:p>
            <a:pPr lvl="1"/>
            <a:r>
              <a:rPr lang="en-US" dirty="0" err="1"/>
              <a:t>endinterface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checker</a:t>
            </a:r>
          </a:p>
          <a:p>
            <a:pPr lvl="1"/>
            <a:r>
              <a:rPr lang="en-US" dirty="0" err="1"/>
              <a:t>endchecker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program</a:t>
            </a:r>
          </a:p>
          <a:p>
            <a:pPr lvl="1"/>
            <a:r>
              <a:rPr lang="en-US" dirty="0" err="1"/>
              <a:t>endprogram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generate</a:t>
            </a:r>
          </a:p>
          <a:p>
            <a:pPr lvl="1"/>
            <a:r>
              <a:rPr lang="en-US" dirty="0" err="1"/>
              <a:t>endgenerate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7F354A-7DB9-26FB-09B1-62B5D79E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6A286A-DF8E-552E-E1AA-8A6159B25E16}"/>
              </a:ext>
            </a:extLst>
          </p:cNvPr>
          <p:cNvSpPr txBox="1">
            <a:spLocks/>
          </p:cNvSpPr>
          <p:nvPr/>
        </p:nvSpPr>
        <p:spPr>
          <a:xfrm>
            <a:off x="3679633" y="1064029"/>
            <a:ext cx="3804243" cy="4662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</a:t>
            </a:r>
          </a:p>
          <a:p>
            <a:pPr lvl="1"/>
            <a:r>
              <a:rPr lang="en-US" b="1" dirty="0"/>
              <a:t>module</a:t>
            </a:r>
            <a:r>
              <a:rPr lang="en-US" dirty="0"/>
              <a:t> top</a:t>
            </a:r>
          </a:p>
          <a:p>
            <a:pPr lvl="2"/>
            <a:r>
              <a:rPr lang="en-US" dirty="0"/>
              <a:t>c1 inst_c1();</a:t>
            </a:r>
          </a:p>
          <a:p>
            <a:pPr lvl="2"/>
            <a:r>
              <a:rPr lang="en-US" dirty="0"/>
              <a:t>i1 inst_i1;</a:t>
            </a:r>
          </a:p>
          <a:p>
            <a:pPr lvl="1"/>
            <a:r>
              <a:rPr lang="en-US" dirty="0" err="1"/>
              <a:t>endmodule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1" dirty="0"/>
              <a:t>class</a:t>
            </a:r>
            <a:r>
              <a:rPr lang="en-US" dirty="0"/>
              <a:t> c1</a:t>
            </a:r>
          </a:p>
          <a:p>
            <a:pPr lvl="1"/>
            <a:r>
              <a:rPr lang="en-US" dirty="0" err="1"/>
              <a:t>endclass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1" dirty="0"/>
              <a:t>interface</a:t>
            </a:r>
            <a:r>
              <a:rPr lang="en-US" dirty="0"/>
              <a:t> i1</a:t>
            </a:r>
          </a:p>
          <a:p>
            <a:pPr lvl="1"/>
            <a:r>
              <a:rPr lang="en-US" dirty="0" err="1"/>
              <a:t>endinterface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interface</a:t>
            </a:r>
            <a:r>
              <a:rPr lang="en-US" dirty="0"/>
              <a:t> i2</a:t>
            </a:r>
          </a:p>
          <a:p>
            <a:pPr lvl="1"/>
            <a:r>
              <a:rPr lang="en-US" dirty="0" err="1"/>
              <a:t>endinterface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8A52DC-F630-E380-D59D-78A3CE65BFB3}"/>
              </a:ext>
            </a:extLst>
          </p:cNvPr>
          <p:cNvSpPr txBox="1">
            <a:spLocks/>
          </p:cNvSpPr>
          <p:nvPr/>
        </p:nvSpPr>
        <p:spPr>
          <a:xfrm>
            <a:off x="6627019" y="1064029"/>
            <a:ext cx="3804243" cy="4662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example2</a:t>
            </a:r>
          </a:p>
          <a:p>
            <a:pPr lvl="1"/>
            <a:r>
              <a:rPr lang="en-US" b="1" dirty="0"/>
              <a:t>module</a:t>
            </a:r>
            <a:r>
              <a:rPr lang="en-US" dirty="0"/>
              <a:t> top</a:t>
            </a:r>
          </a:p>
          <a:p>
            <a:pPr lvl="2"/>
            <a:r>
              <a:rPr lang="en-US" dirty="0"/>
              <a:t>c1 inst_c1();</a:t>
            </a:r>
          </a:p>
          <a:p>
            <a:pPr lvl="2"/>
            <a:r>
              <a:rPr lang="en-US" dirty="0"/>
              <a:t>i1 inst_i1;</a:t>
            </a:r>
          </a:p>
          <a:p>
            <a:pPr lvl="1"/>
            <a:r>
              <a:rPr lang="en-US" dirty="0" err="1"/>
              <a:t>endmodule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1" dirty="0"/>
              <a:t>class</a:t>
            </a:r>
            <a:r>
              <a:rPr lang="en-US" dirty="0"/>
              <a:t> c1</a:t>
            </a:r>
          </a:p>
          <a:p>
            <a:pPr lvl="1"/>
            <a:r>
              <a:rPr lang="en-US" dirty="0" err="1"/>
              <a:t>endclass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1" dirty="0"/>
              <a:t>interface</a:t>
            </a:r>
            <a:r>
              <a:rPr lang="en-US" dirty="0"/>
              <a:t> i1();</a:t>
            </a:r>
          </a:p>
          <a:p>
            <a:pPr lvl="2"/>
            <a:r>
              <a:rPr lang="en-US" dirty="0"/>
              <a:t>clocking</a:t>
            </a:r>
          </a:p>
          <a:p>
            <a:pPr lvl="2"/>
            <a:endParaRPr lang="en-US" dirty="0"/>
          </a:p>
          <a:p>
            <a:pPr lvl="2"/>
            <a:r>
              <a:rPr lang="en-US" dirty="0" err="1"/>
              <a:t>endclocking</a:t>
            </a:r>
            <a:endParaRPr lang="en-US" dirty="0"/>
          </a:p>
          <a:p>
            <a:pPr lvl="2"/>
            <a:r>
              <a:rPr lang="en-US" dirty="0" err="1"/>
              <a:t>modport</a:t>
            </a:r>
            <a:r>
              <a:rPr lang="en-US" dirty="0"/>
              <a:t> m1;</a:t>
            </a:r>
          </a:p>
          <a:p>
            <a:pPr lvl="2"/>
            <a:r>
              <a:rPr lang="en-US" dirty="0" err="1"/>
              <a:t>modport</a:t>
            </a:r>
            <a:r>
              <a:rPr lang="en-US" dirty="0"/>
              <a:t> m2;</a:t>
            </a:r>
          </a:p>
          <a:p>
            <a:pPr lvl="1"/>
            <a:r>
              <a:rPr lang="en-US" dirty="0" err="1"/>
              <a:t>endinterface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interface</a:t>
            </a:r>
            <a:r>
              <a:rPr lang="en-US" dirty="0"/>
              <a:t> i2</a:t>
            </a:r>
          </a:p>
          <a:p>
            <a:pPr lvl="1"/>
            <a:r>
              <a:rPr lang="en-US" dirty="0" err="1"/>
              <a:t>endinterface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610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23E56-2C2B-BFB5-0308-AF09DD1B0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lab07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7A5E9-1614-2F41-5306-EC564139B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0C5C59-E1CB-4945-C254-D59DA973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C37854-5741-B17F-49C0-014563D0D4E0}"/>
              </a:ext>
            </a:extLst>
          </p:cNvPr>
          <p:cNvSpPr/>
          <p:nvPr/>
        </p:nvSpPr>
        <p:spPr>
          <a:xfrm>
            <a:off x="2614862" y="1064029"/>
            <a:ext cx="5995737" cy="3828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top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1B9DA3-B60C-67D1-B7B5-83EF9630BACD}"/>
              </a:ext>
            </a:extLst>
          </p:cNvPr>
          <p:cNvSpPr/>
          <p:nvPr/>
        </p:nvSpPr>
        <p:spPr>
          <a:xfrm>
            <a:off x="5405899" y="1374232"/>
            <a:ext cx="2873829" cy="6378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testbench (tb)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1C591A-42CD-7A14-F811-B1144809831E}"/>
              </a:ext>
            </a:extLst>
          </p:cNvPr>
          <p:cNvSpPr/>
          <p:nvPr/>
        </p:nvSpPr>
        <p:spPr>
          <a:xfrm>
            <a:off x="5405899" y="3960469"/>
            <a:ext cx="2873829" cy="6378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 under test (</a:t>
            </a:r>
            <a:r>
              <a:rPr lang="en-US" dirty="0" err="1"/>
              <a:t>dut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78401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458</Words>
  <Application>Microsoft Office PowerPoint</Application>
  <PresentationFormat>Widescreen</PresentationFormat>
  <Paragraphs>179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lab14</vt:lpstr>
      <vt:lpstr>lab14</vt:lpstr>
      <vt:lpstr>lab14</vt:lpstr>
      <vt:lpstr>lab14, 15, 16</vt:lpstr>
      <vt:lpstr>lab??</vt:lpstr>
      <vt:lpstr>lab09</vt:lpstr>
      <vt:lpstr>lab07</vt:lpstr>
      <vt:lpstr>lab07</vt:lpstr>
      <vt:lpstr>lab07</vt:lpstr>
      <vt:lpstr>lab06</vt:lpstr>
      <vt:lpstr>lab04</vt:lpstr>
      <vt:lpstr>lab04</vt:lpstr>
      <vt:lpstr>lab12</vt:lpstr>
      <vt:lpstr>PowerPoint Presentation</vt:lpstr>
      <vt:lpstr>Outline</vt:lpstr>
      <vt:lpstr>archive below</vt:lpstr>
    </vt:vector>
  </TitlesOfParts>
  <Company>Cadence Design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Billy Lin</dc:creator>
  <cp:lastModifiedBy>Billy Lin</cp:lastModifiedBy>
  <cp:revision>1</cp:revision>
  <dcterms:created xsi:type="dcterms:W3CDTF">2024-01-04T05:26:38Z</dcterms:created>
  <dcterms:modified xsi:type="dcterms:W3CDTF">2024-03-21T14:04:58Z</dcterms:modified>
</cp:coreProperties>
</file>