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4" r:id="rId2"/>
    <p:sldId id="6985" r:id="rId3"/>
    <p:sldId id="6978" r:id="rId4"/>
    <p:sldId id="6981" r:id="rId5"/>
    <p:sldId id="6982" r:id="rId6"/>
    <p:sldId id="6979" r:id="rId7"/>
    <p:sldId id="6983" r:id="rId8"/>
    <p:sldId id="6977" r:id="rId9"/>
    <p:sldId id="6980" r:id="rId10"/>
    <p:sldId id="6973" r:id="rId11"/>
    <p:sldId id="6975" r:id="rId12"/>
    <p:sldId id="6976" r:id="rId13"/>
    <p:sldId id="6965" r:id="rId14"/>
    <p:sldId id="6984" r:id="rId15"/>
    <p:sldId id="6969" r:id="rId16"/>
    <p:sldId id="6970" r:id="rId17"/>
    <p:sldId id="6971" r:id="rId18"/>
    <p:sldId id="6968" r:id="rId19"/>
    <p:sldId id="6964" r:id="rId20"/>
    <p:sldId id="6966" r:id="rId21"/>
    <p:sldId id="6959" r:id="rId22"/>
    <p:sldId id="6960" r:id="rId23"/>
    <p:sldId id="6961" r:id="rId24"/>
    <p:sldId id="6962" r:id="rId25"/>
    <p:sldId id="6951" r:id="rId26"/>
    <p:sldId id="6952" r:id="rId27"/>
    <p:sldId id="6954" r:id="rId28"/>
    <p:sldId id="6955" r:id="rId29"/>
    <p:sldId id="6956" r:id="rId30"/>
    <p:sldId id="6958" r:id="rId31"/>
    <p:sldId id="6957" r:id="rId32"/>
    <p:sldId id="6953" r:id="rId33"/>
    <p:sldId id="6937" r:id="rId34"/>
    <p:sldId id="6935" r:id="rId35"/>
    <p:sldId id="6936" r:id="rId36"/>
    <p:sldId id="6943" r:id="rId37"/>
    <p:sldId id="6941" r:id="rId38"/>
    <p:sldId id="6944" r:id="rId39"/>
    <p:sldId id="6950" r:id="rId40"/>
    <p:sldId id="6949" r:id="rId41"/>
    <p:sldId id="6942" r:id="rId42"/>
    <p:sldId id="6948" r:id="rId43"/>
    <p:sldId id="6946" r:id="rId44"/>
    <p:sldId id="6945" r:id="rId45"/>
    <p:sldId id="6939" r:id="rId46"/>
    <p:sldId id="6938" r:id="rId47"/>
    <p:sldId id="693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BFEC8-14E9-4C61-B10E-456F41DF402E}" v="176" dt="2024-07-11T07:13:58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Lin" userId="05f35405-298c-473c-91f2-352ef9a130c9" providerId="ADAL" clId="{42A06D7D-2852-410C-88B3-7750E1FD5E24}"/>
    <pc:docChg chg="undo redo custSel addSld delSld modSld modMainMaster">
      <pc:chgData name="Billy Lin" userId="05f35405-298c-473c-91f2-352ef9a130c9" providerId="ADAL" clId="{42A06D7D-2852-410C-88B3-7750E1FD5E24}" dt="2024-01-04T06:10:37.898" v="239" actId="47"/>
      <pc:docMkLst>
        <pc:docMk/>
      </pc:docMkLst>
      <pc:sldChg chg="new del">
        <pc:chgData name="Billy Lin" userId="05f35405-298c-473c-91f2-352ef9a130c9" providerId="ADAL" clId="{42A06D7D-2852-410C-88B3-7750E1FD5E24}" dt="2024-01-04T06:01:23.266" v="185" actId="47"/>
        <pc:sldMkLst>
          <pc:docMk/>
          <pc:sldMk cId="4130555154" sldId="256"/>
        </pc:sldMkLst>
      </pc:sldChg>
      <pc:sldChg chg="new del">
        <pc:chgData name="Billy Lin" userId="05f35405-298c-473c-91f2-352ef9a130c9" providerId="ADAL" clId="{42A06D7D-2852-410C-88B3-7750E1FD5E24}" dt="2024-01-04T05:54:01.628" v="14" actId="47"/>
        <pc:sldMkLst>
          <pc:docMk/>
          <pc:sldMk cId="1317330657" sldId="257"/>
        </pc:sldMkLst>
      </pc:sldChg>
      <pc:sldChg chg="new del">
        <pc:chgData name="Billy Lin" userId="05f35405-298c-473c-91f2-352ef9a130c9" providerId="ADAL" clId="{42A06D7D-2852-410C-88B3-7750E1FD5E24}" dt="2024-01-04T05:27:53.866" v="7" actId="680"/>
        <pc:sldMkLst>
          <pc:docMk/>
          <pc:sldMk cId="2293728665" sldId="257"/>
        </pc:sldMkLst>
      </pc:sldChg>
      <pc:sldChg chg="new del">
        <pc:chgData name="Billy Lin" userId="05f35405-298c-473c-91f2-352ef9a130c9" providerId="ADAL" clId="{42A06D7D-2852-410C-88B3-7750E1FD5E24}" dt="2024-01-04T05:54:02.138" v="15" actId="47"/>
        <pc:sldMkLst>
          <pc:docMk/>
          <pc:sldMk cId="381544253" sldId="258"/>
        </pc:sldMkLst>
      </pc:sldChg>
      <pc:sldChg chg="new del">
        <pc:chgData name="Billy Lin" userId="05f35405-298c-473c-91f2-352ef9a130c9" providerId="ADAL" clId="{42A06D7D-2852-410C-88B3-7750E1FD5E24}" dt="2024-01-04T06:00:09.920" v="116" actId="47"/>
        <pc:sldMkLst>
          <pc:docMk/>
          <pc:sldMk cId="3035366628" sldId="259"/>
        </pc:sldMkLst>
      </pc:sldChg>
      <pc:sldChg chg="addSp modSp new del mod">
        <pc:chgData name="Billy Lin" userId="05f35405-298c-473c-91f2-352ef9a130c9" providerId="ADAL" clId="{42A06D7D-2852-410C-88B3-7750E1FD5E24}" dt="2024-01-04T06:01:20.979" v="184" actId="47"/>
        <pc:sldMkLst>
          <pc:docMk/>
          <pc:sldMk cId="1661817360" sldId="260"/>
        </pc:sldMkLst>
        <pc:spChg chg="mod">
          <ac:chgData name="Billy Lin" userId="05f35405-298c-473c-91f2-352ef9a130c9" providerId="ADAL" clId="{42A06D7D-2852-410C-88B3-7750E1FD5E24}" dt="2024-01-04T06:00:50.648" v="136" actId="20577"/>
          <ac:spMkLst>
            <pc:docMk/>
            <pc:sldMk cId="1661817360" sldId="260"/>
            <ac:spMk id="2" creationId="{122A46FE-7092-4D06-BA19-5551A8FFE5F2}"/>
          </ac:spMkLst>
        </pc:spChg>
        <pc:spChg chg="mod">
          <ac:chgData name="Billy Lin" userId="05f35405-298c-473c-91f2-352ef9a130c9" providerId="ADAL" clId="{42A06D7D-2852-410C-88B3-7750E1FD5E24}" dt="2024-01-04T06:00:45.543" v="125" actId="20577"/>
          <ac:spMkLst>
            <pc:docMk/>
            <pc:sldMk cId="1661817360" sldId="260"/>
            <ac:spMk id="3" creationId="{031E5F2A-49F7-4CEF-81A4-294D006477DF}"/>
          </ac:spMkLst>
        </pc:spChg>
        <pc:spChg chg="add mod">
          <ac:chgData name="Billy Lin" userId="05f35405-298c-473c-91f2-352ef9a130c9" providerId="ADAL" clId="{42A06D7D-2852-410C-88B3-7750E1FD5E24}" dt="2024-01-04T06:00:48.828" v="127" actId="571"/>
          <ac:spMkLst>
            <pc:docMk/>
            <pc:sldMk cId="1661817360" sldId="260"/>
            <ac:spMk id="4" creationId="{99354690-CAA4-46A9-BA50-298F115C5FB0}"/>
          </ac:spMkLst>
        </pc:spChg>
      </pc:sldChg>
      <pc:sldChg chg="modSp new mod">
        <pc:chgData name="Billy Lin" userId="05f35405-298c-473c-91f2-352ef9a130c9" providerId="ADAL" clId="{42A06D7D-2852-410C-88B3-7750E1FD5E24}" dt="2024-01-04T06:01:32.700" v="194" actId="20577"/>
        <pc:sldMkLst>
          <pc:docMk/>
          <pc:sldMk cId="1406103904" sldId="261"/>
        </pc:sldMkLst>
        <pc:spChg chg="mod">
          <ac:chgData name="Billy Lin" userId="05f35405-298c-473c-91f2-352ef9a130c9" providerId="ADAL" clId="{42A06D7D-2852-410C-88B3-7750E1FD5E24}" dt="2024-01-04T06:01:32.700" v="194" actId="20577"/>
          <ac:spMkLst>
            <pc:docMk/>
            <pc:sldMk cId="1406103904" sldId="261"/>
            <ac:spMk id="2" creationId="{56F1B890-DD2D-46F9-A853-3CB5A42A15D2}"/>
          </ac:spMkLst>
        </pc:spChg>
        <pc:spChg chg="mod">
          <ac:chgData name="Billy Lin" userId="05f35405-298c-473c-91f2-352ef9a130c9" providerId="ADAL" clId="{42A06D7D-2852-410C-88B3-7750E1FD5E24}" dt="2024-01-04T06:01:19.090" v="183" actId="20577"/>
          <ac:spMkLst>
            <pc:docMk/>
            <pc:sldMk cId="1406103904" sldId="261"/>
            <ac:spMk id="3" creationId="{5D7B872D-07E4-4A80-BC19-1A6B48431473}"/>
          </ac:spMkLst>
        </pc:spChg>
      </pc:sldChg>
      <pc:sldChg chg="add del">
        <pc:chgData name="Billy Lin" userId="05f35405-298c-473c-91f2-352ef9a130c9" providerId="ADAL" clId="{42A06D7D-2852-410C-88B3-7750E1FD5E24}" dt="2024-01-04T06:01:36.401" v="195" actId="47"/>
        <pc:sldMkLst>
          <pc:docMk/>
          <pc:sldMk cId="2441625209" sldId="262"/>
        </pc:sldMkLst>
      </pc:sldChg>
      <pc:sldChg chg="add">
        <pc:chgData name="Billy Lin" userId="05f35405-298c-473c-91f2-352ef9a130c9" providerId="ADAL" clId="{42A06D7D-2852-410C-88B3-7750E1FD5E24}" dt="2024-01-04T06:01:25.251" v="187"/>
        <pc:sldMkLst>
          <pc:docMk/>
          <pc:sldMk cId="3821223882" sldId="263"/>
        </pc:sldMkLst>
      </pc:sldChg>
      <pc:sldChg chg="addSp delSp modSp add mod">
        <pc:chgData name="Billy Lin" userId="05f35405-298c-473c-91f2-352ef9a130c9" providerId="ADAL" clId="{42A06D7D-2852-410C-88B3-7750E1FD5E24}" dt="2024-01-04T06:02:50.782" v="217"/>
        <pc:sldMkLst>
          <pc:docMk/>
          <pc:sldMk cId="3356108527" sldId="264"/>
        </pc:sldMkLst>
        <pc:spChg chg="mod">
          <ac:chgData name="Billy Lin" userId="05f35405-298c-473c-91f2-352ef9a130c9" providerId="ADAL" clId="{42A06D7D-2852-410C-88B3-7750E1FD5E24}" dt="2024-01-04T06:01:42.094" v="209" actId="20577"/>
          <ac:spMkLst>
            <pc:docMk/>
            <pc:sldMk cId="3356108527" sldId="264"/>
            <ac:spMk id="2" creationId="{56F1B890-DD2D-46F9-A853-3CB5A42A15D2}"/>
          </ac:spMkLst>
        </pc:spChg>
        <pc:spChg chg="del mod">
          <ac:chgData name="Billy Lin" userId="05f35405-298c-473c-91f2-352ef9a130c9" providerId="ADAL" clId="{42A06D7D-2852-410C-88B3-7750E1FD5E24}" dt="2024-01-04T06:01:46.491" v="211" actId="478"/>
          <ac:spMkLst>
            <pc:docMk/>
            <pc:sldMk cId="3356108527" sldId="264"/>
            <ac:spMk id="3" creationId="{5D7B872D-07E4-4A80-BC19-1A6B4843147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5" creationId="{2CD190BC-7418-46D1-A350-7CCB7C4AC1D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6" creationId="{66269259-3041-476C-A482-23C8A7E787F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7" creationId="{8FE6A5CD-07E3-477B-8E84-5FE0E518BA5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0" creationId="{4B489D5F-F1E7-48F6-8C53-3098EF412A2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1" creationId="{7BF69EA2-B233-467A-A158-190FF8EADD34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2" creationId="{534538A8-92EF-4240-82E4-586E75BBFA1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3" creationId="{1088D4F3-8AAD-4F8D-A4A8-379EF845539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4" creationId="{A45FFCA4-3FB3-4C4E-AD4B-3DFAFF4E936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5" creationId="{B8DB59E7-607B-4C64-80A7-6237A8B42BB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7" creationId="{C400D7AE-C025-407D-95B0-0FC31A368DF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0" creationId="{0EA9918C-7882-4348-92EB-E34220F7403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1" creationId="{4B3055C7-D2C6-4FE4-AC86-6D03C6ECFCD7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4" creationId="{B43174C1-EEC5-40AC-B786-28287650216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5" creationId="{946DEF89-EDA4-4D72-A607-02E344BC2A2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6" creationId="{AB20429B-3928-4883-BFE8-FAA896995DB0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7" creationId="{BDAA39BA-7906-4853-AD93-EA3836A218E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0" creationId="{AC8EFBDC-C5C0-43B9-97A4-2AB5B4C3BFE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1" creationId="{D6B38E5B-1751-474C-B090-56D246D87585}"/>
          </ac:spMkLst>
        </pc:sp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4" creationId="{E2384CCB-BC16-4ED9-8E83-472D23EE5B59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9" creationId="{3A41EDCF-07EA-4BE3-A632-A9ACB3272D48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8" creationId="{60DFEAD6-E128-4189-979A-5EA8F44584C5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9" creationId="{BA1873E0-C6A3-44E0-938D-F079114B42B9}"/>
          </ac:picMkLst>
        </pc:pic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8" creationId="{25A2FC3F-2D4D-4467-AAFC-2865D5EACC43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6" creationId="{B8DDD054-9DCF-4E20-9F50-861CC64B366F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8" creationId="{515A2E06-0040-4C3A-824E-8095993D9225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9" creationId="{4BC99642-9ECB-4DCB-A733-27FF552EA82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2" creationId="{DD3A4D45-E301-43B7-B986-441CB70B571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3" creationId="{D7F4CAF9-BC8C-4BCE-B2F0-C26EF37BA873}"/>
          </ac:cxnSpMkLst>
        </pc:cxnChg>
        <pc:cxnChg chg="add del mod">
          <ac:chgData name="Billy Lin" userId="05f35405-298c-473c-91f2-352ef9a130c9" providerId="ADAL" clId="{42A06D7D-2852-410C-88B3-7750E1FD5E24}" dt="2024-01-04T06:02:47.673" v="216"/>
          <ac:cxnSpMkLst>
            <pc:docMk/>
            <pc:sldMk cId="3356108527" sldId="264"/>
            <ac:cxnSpMk id="32" creationId="{F8DE132E-002B-4E7D-A616-1D37C8A0D408}"/>
          </ac:cxnSpMkLst>
        </pc:cxnChg>
        <pc:cxnChg chg="add mod">
          <ac:chgData name="Billy Lin" userId="05f35405-298c-473c-91f2-352ef9a130c9" providerId="ADAL" clId="{42A06D7D-2852-410C-88B3-7750E1FD5E24}" dt="2024-01-04T06:02:50.782" v="217"/>
          <ac:cxnSpMkLst>
            <pc:docMk/>
            <pc:sldMk cId="3356108527" sldId="264"/>
            <ac:cxnSpMk id="33" creationId="{F5B3ED44-DF0D-46ED-A0E6-8A37F94594EA}"/>
          </ac:cxnSpMkLst>
        </pc:cxnChg>
      </pc:sldChg>
      <pc:sldChg chg="modSp new del mod">
        <pc:chgData name="Billy Lin" userId="05f35405-298c-473c-91f2-352ef9a130c9" providerId="ADAL" clId="{42A06D7D-2852-410C-88B3-7750E1FD5E24}" dt="2024-01-04T06:10:37.898" v="239" actId="47"/>
        <pc:sldMkLst>
          <pc:docMk/>
          <pc:sldMk cId="2088143925" sldId="265"/>
        </pc:sldMkLst>
        <pc:spChg chg="mod">
          <ac:chgData name="Billy Lin" userId="05f35405-298c-473c-91f2-352ef9a130c9" providerId="ADAL" clId="{42A06D7D-2852-410C-88B3-7750E1FD5E24}" dt="2024-01-04T06:10:24.799" v="232" actId="20577"/>
          <ac:spMkLst>
            <pc:docMk/>
            <pc:sldMk cId="2088143925" sldId="265"/>
            <ac:spMk id="2" creationId="{E263310B-5A34-4347-B1DF-B60F0BBF0E4D}"/>
          </ac:spMkLst>
        </pc:spChg>
        <pc:spChg chg="mod">
          <ac:chgData name="Billy Lin" userId="05f35405-298c-473c-91f2-352ef9a130c9" providerId="ADAL" clId="{42A06D7D-2852-410C-88B3-7750E1FD5E24}" dt="2024-01-04T06:10:25.921" v="238" actId="20577"/>
          <ac:spMkLst>
            <pc:docMk/>
            <pc:sldMk cId="2088143925" sldId="265"/>
            <ac:spMk id="3" creationId="{60D6D0F4-C133-4473-9B46-925D8169C8A7}"/>
          </ac:spMkLst>
        </pc:spChg>
      </pc:sldChg>
      <pc:sldChg chg="new del">
        <pc:chgData name="Billy Lin" userId="05f35405-298c-473c-91f2-352ef9a130c9" providerId="ADAL" clId="{42A06D7D-2852-410C-88B3-7750E1FD5E24}" dt="2024-01-04T06:10:08.544" v="221" actId="680"/>
        <pc:sldMkLst>
          <pc:docMk/>
          <pc:sldMk cId="2370584857" sldId="265"/>
        </pc:sldMkLst>
      </pc:sldChg>
      <pc:sldChg chg="new del">
        <pc:chgData name="Billy Lin" userId="05f35405-298c-473c-91f2-352ef9a130c9" providerId="ADAL" clId="{42A06D7D-2852-410C-88B3-7750E1FD5E24}" dt="2024-01-04T06:02:08.051" v="213" actId="680"/>
        <pc:sldMkLst>
          <pc:docMk/>
          <pc:sldMk cId="4171875201" sldId="265"/>
        </pc:sldMkLst>
      </pc:sldChg>
      <pc:sldMasterChg chg="modSp mod delSldLayout modSldLayout">
        <pc:chgData name="Billy Lin" userId="05f35405-298c-473c-91f2-352ef9a130c9" providerId="ADAL" clId="{42A06D7D-2852-410C-88B3-7750E1FD5E24}" dt="2024-01-04T06:10:19.236" v="224" actId="2696"/>
        <pc:sldMasterMkLst>
          <pc:docMk/>
          <pc:sldMasterMk cId="2332744550" sldId="2147483648"/>
        </pc:sldMasterMkLst>
        <pc:spChg chg="mod">
          <ac:chgData name="Billy Lin" userId="05f35405-298c-473c-91f2-352ef9a130c9" providerId="ADAL" clId="{42A06D7D-2852-410C-88B3-7750E1FD5E24}" dt="2024-01-04T06:00:32.451" v="117" actId="14100"/>
          <ac:spMkLst>
            <pc:docMk/>
            <pc:sldMasterMk cId="2332744550" sldId="2147483648"/>
            <ac:spMk id="2" creationId="{AAF412E9-9EE1-4332-AD6D-41550BABFF72}"/>
          </ac:spMkLst>
        </pc:spChg>
        <pc:spChg chg="mod">
          <ac:chgData name="Billy Lin" userId="05f35405-298c-473c-91f2-352ef9a130c9" providerId="ADAL" clId="{42A06D7D-2852-410C-88B3-7750E1FD5E24}" dt="2024-01-04T06:00:40.636" v="120" actId="14100"/>
          <ac:spMkLst>
            <pc:docMk/>
            <pc:sldMasterMk cId="2332744550" sldId="2147483648"/>
            <ac:spMk id="3" creationId="{F14179D2-5D70-4577-9174-09F3320987AF}"/>
          </ac:spMkLst>
        </pc:spChg>
        <pc:sldLayoutChg chg="del">
          <pc:chgData name="Billy Lin" userId="05f35405-298c-473c-91f2-352ef9a130c9" providerId="ADAL" clId="{42A06D7D-2852-410C-88B3-7750E1FD5E24}" dt="2024-01-04T06:04:59.117" v="218" actId="2696"/>
          <pc:sldLayoutMkLst>
            <pc:docMk/>
            <pc:sldMasterMk cId="2332744550" sldId="2147483648"/>
            <pc:sldLayoutMk cId="1130523270" sldId="2147483649"/>
          </pc:sldLayoutMkLst>
        </pc:sldLayoutChg>
        <pc:sldLayoutChg chg="modSp mod">
          <pc:chgData name="Billy Lin" userId="05f35405-298c-473c-91f2-352ef9a130c9" providerId="ADAL" clId="{42A06D7D-2852-410C-88B3-7750E1FD5E24}" dt="2024-01-04T05:28:34.056" v="13" actId="20577"/>
          <pc:sldLayoutMkLst>
            <pc:docMk/>
            <pc:sldMasterMk cId="2332744550" sldId="2147483648"/>
            <pc:sldLayoutMk cId="1300415285" sldId="2147483650"/>
          </pc:sldLayoutMkLst>
          <pc:spChg chg="mod">
            <ac:chgData name="Billy Lin" userId="05f35405-298c-473c-91f2-352ef9a130c9" providerId="ADAL" clId="{42A06D7D-2852-410C-88B3-7750E1FD5E24}" dt="2024-01-04T05:28:34.056" v="13" actId="20577"/>
            <ac:spMkLst>
              <pc:docMk/>
              <pc:sldMasterMk cId="2332744550" sldId="2147483648"/>
              <pc:sldLayoutMk cId="1300415285" sldId="2147483650"/>
              <ac:spMk id="5" creationId="{67648C2C-DF41-4B37-870D-902DBC29900B}"/>
            </ac:spMkLst>
          </pc:spChg>
        </pc:sldLayoutChg>
        <pc:sldLayoutChg chg="del">
          <pc:chgData name="Billy Lin" userId="05f35405-298c-473c-91f2-352ef9a130c9" providerId="ADAL" clId="{42A06D7D-2852-410C-88B3-7750E1FD5E24}" dt="2024-01-04T06:04:59.122" v="219" actId="2696"/>
          <pc:sldLayoutMkLst>
            <pc:docMk/>
            <pc:sldMasterMk cId="2332744550" sldId="2147483648"/>
            <pc:sldLayoutMk cId="1803714866" sldId="2147483651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3" actId="2696"/>
          <pc:sldLayoutMkLst>
            <pc:docMk/>
            <pc:sldMasterMk cId="2332744550" sldId="2147483648"/>
            <pc:sldLayoutMk cId="2298115252" sldId="2147483652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4" actId="2696"/>
          <pc:sldLayoutMkLst>
            <pc:docMk/>
            <pc:sldMasterMk cId="2332744550" sldId="2147483648"/>
            <pc:sldLayoutMk cId="1972370671" sldId="2147483653"/>
          </pc:sldLayoutMkLst>
        </pc:sldLayoutChg>
        <pc:sldLayoutChg chg="del">
          <pc:chgData name="Billy Lin" userId="05f35405-298c-473c-91f2-352ef9a130c9" providerId="ADAL" clId="{42A06D7D-2852-410C-88B3-7750E1FD5E24}" dt="2024-01-04T06:10:19.219" v="222" actId="2696"/>
          <pc:sldLayoutMkLst>
            <pc:docMk/>
            <pc:sldMasterMk cId="2332744550" sldId="2147483648"/>
            <pc:sldLayoutMk cId="3666943001" sldId="2147483654"/>
          </pc:sldLayoutMkLst>
        </pc:sldLayoutChg>
        <pc:sldLayoutChg chg="del">
          <pc:chgData name="Billy Lin" userId="05f35405-298c-473c-91f2-352ef9a130c9" providerId="ADAL" clId="{42A06D7D-2852-410C-88B3-7750E1FD5E24}" dt="2024-01-04T05:27:15.791" v="5" actId="2696"/>
          <pc:sldLayoutMkLst>
            <pc:docMk/>
            <pc:sldMasterMk cId="2332744550" sldId="2147483648"/>
            <pc:sldLayoutMk cId="3983125045" sldId="2147483655"/>
          </pc:sldLayoutMkLst>
        </pc:sldLayoutChg>
        <pc:sldLayoutChg chg="del">
          <pc:chgData name="Billy Lin" userId="05f35405-298c-473c-91f2-352ef9a130c9" providerId="ADAL" clId="{42A06D7D-2852-410C-88B3-7750E1FD5E24}" dt="2024-01-04T05:27:14.037" v="4" actId="2696"/>
          <pc:sldLayoutMkLst>
            <pc:docMk/>
            <pc:sldMasterMk cId="2332744550" sldId="2147483648"/>
            <pc:sldLayoutMk cId="3919292805" sldId="2147483656"/>
          </pc:sldLayoutMkLst>
        </pc:sldLayoutChg>
        <pc:sldLayoutChg chg="del">
          <pc:chgData name="Billy Lin" userId="05f35405-298c-473c-91f2-352ef9a130c9" providerId="ADAL" clId="{42A06D7D-2852-410C-88B3-7750E1FD5E24}" dt="2024-01-04T05:27:13.654" v="3" actId="2696"/>
          <pc:sldLayoutMkLst>
            <pc:docMk/>
            <pc:sldMasterMk cId="2332744550" sldId="2147483648"/>
            <pc:sldLayoutMk cId="2344191231" sldId="2147483657"/>
          </pc:sldLayoutMkLst>
        </pc:sldLayoutChg>
        <pc:sldLayoutChg chg="del">
          <pc:chgData name="Billy Lin" userId="05f35405-298c-473c-91f2-352ef9a130c9" providerId="ADAL" clId="{42A06D7D-2852-410C-88B3-7750E1FD5E24}" dt="2024-01-04T05:27:11.852" v="2" actId="2696"/>
          <pc:sldLayoutMkLst>
            <pc:docMk/>
            <pc:sldMasterMk cId="2332744550" sldId="2147483648"/>
            <pc:sldLayoutMk cId="1880225987" sldId="2147483658"/>
          </pc:sldLayoutMkLst>
        </pc:sldLayoutChg>
        <pc:sldLayoutChg chg="del">
          <pc:chgData name="Billy Lin" userId="05f35405-298c-473c-91f2-352ef9a130c9" providerId="ADAL" clId="{42A06D7D-2852-410C-88B3-7750E1FD5E24}" dt="2024-01-04T05:27:11.321" v="1" actId="2696"/>
          <pc:sldLayoutMkLst>
            <pc:docMk/>
            <pc:sldMasterMk cId="2332744550" sldId="2147483648"/>
            <pc:sldLayoutMk cId="2867075060" sldId="2147483659"/>
          </pc:sldLayoutMkLst>
        </pc:sldLayoutChg>
      </pc:sldMasterChg>
    </pc:docChg>
  </pc:docChgLst>
  <pc:docChgLst>
    <pc:chgData name="Billy Lin" userId="05f35405-298c-473c-91f2-352ef9a130c9" providerId="ADAL" clId="{AB0BFEC8-14E9-4C61-B10E-456F41DF402E}"/>
    <pc:docChg chg="undo custSel addSld delSld modSld sldOrd">
      <pc:chgData name="Billy Lin" userId="05f35405-298c-473c-91f2-352ef9a130c9" providerId="ADAL" clId="{AB0BFEC8-14E9-4C61-B10E-456F41DF402E}" dt="2024-07-11T13:31:15.461" v="3060" actId="20577"/>
      <pc:docMkLst>
        <pc:docMk/>
      </pc:docMkLst>
      <pc:sldChg chg="add">
        <pc:chgData name="Billy Lin" userId="05f35405-298c-473c-91f2-352ef9a130c9" providerId="ADAL" clId="{AB0BFEC8-14E9-4C61-B10E-456F41DF402E}" dt="2024-05-17T05:38:36.620" v="1811"/>
        <pc:sldMkLst>
          <pc:docMk/>
          <pc:sldMk cId="1864732453" sldId="264"/>
        </pc:sldMkLst>
      </pc:sldChg>
      <pc:sldChg chg="del">
        <pc:chgData name="Billy Lin" userId="05f35405-298c-473c-91f2-352ef9a130c9" providerId="ADAL" clId="{AB0BFEC8-14E9-4C61-B10E-456F41DF402E}" dt="2024-05-17T05:38:34.464" v="1810" actId="2696"/>
        <pc:sldMkLst>
          <pc:docMk/>
          <pc:sldMk cId="3356108527" sldId="264"/>
        </pc:sldMkLst>
      </pc:sldChg>
      <pc:sldChg chg="ord">
        <pc:chgData name="Billy Lin" userId="05f35405-298c-473c-91f2-352ef9a130c9" providerId="ADAL" clId="{AB0BFEC8-14E9-4C61-B10E-456F41DF402E}" dt="2024-04-04T12:53:43.039" v="1645"/>
        <pc:sldMkLst>
          <pc:docMk/>
          <pc:sldMk cId="325488205" sldId="6935"/>
        </pc:sldMkLst>
      </pc:sldChg>
      <pc:sldChg chg="addSp modSp mod">
        <pc:chgData name="Billy Lin" userId="05f35405-298c-473c-91f2-352ef9a130c9" providerId="ADAL" clId="{AB0BFEC8-14E9-4C61-B10E-456F41DF402E}" dt="2024-03-28T12:57:37.438" v="1552" actId="14100"/>
        <pc:sldMkLst>
          <pc:docMk/>
          <pc:sldMk cId="1711539242" sldId="6936"/>
        </pc:sldMkLst>
        <pc:spChg chg="mod">
          <ac:chgData name="Billy Lin" userId="05f35405-298c-473c-91f2-352ef9a130c9" providerId="ADAL" clId="{AB0BFEC8-14E9-4C61-B10E-456F41DF402E}" dt="2024-03-01T03:06:44.924" v="325" actId="20577"/>
          <ac:spMkLst>
            <pc:docMk/>
            <pc:sldMk cId="1711539242" sldId="6936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10:09.739" v="344"/>
          <ac:spMkLst>
            <pc:docMk/>
            <pc:sldMk cId="1711539242" sldId="6936"/>
            <ac:spMk id="3" creationId="{F0AB9DF1-764A-2056-5BC1-70D34F516704}"/>
          </ac:spMkLst>
        </pc:spChg>
        <pc:picChg chg="add mod">
          <ac:chgData name="Billy Lin" userId="05f35405-298c-473c-91f2-352ef9a130c9" providerId="ADAL" clId="{AB0BFEC8-14E9-4C61-B10E-456F41DF402E}" dt="2024-03-28T12:57:35.437" v="1551" actId="1076"/>
          <ac:picMkLst>
            <pc:docMk/>
            <pc:sldMk cId="1711539242" sldId="6936"/>
            <ac:picMk id="5" creationId="{0BBFFD0C-D99A-9D5C-5B42-91421F8AFF18}"/>
          </ac:picMkLst>
        </pc:picChg>
        <pc:picChg chg="add mod">
          <ac:chgData name="Billy Lin" userId="05f35405-298c-473c-91f2-352ef9a130c9" providerId="ADAL" clId="{AB0BFEC8-14E9-4C61-B10E-456F41DF402E}" dt="2024-03-28T12:57:37.438" v="1552" actId="14100"/>
          <ac:picMkLst>
            <pc:docMk/>
            <pc:sldMk cId="1711539242" sldId="6936"/>
            <ac:picMk id="6" creationId="{EEEC7555-825D-0E97-0A01-89EBF599F77A}"/>
          </ac:picMkLst>
        </pc:picChg>
        <pc:picChg chg="add mod">
          <ac:chgData name="Billy Lin" userId="05f35405-298c-473c-91f2-352ef9a130c9" providerId="ADAL" clId="{AB0BFEC8-14E9-4C61-B10E-456F41DF402E}" dt="2024-03-28T12:57:34.371" v="1550" actId="14100"/>
          <ac:picMkLst>
            <pc:docMk/>
            <pc:sldMk cId="1711539242" sldId="6936"/>
            <ac:picMk id="7" creationId="{A37F4D58-0ADB-D668-3C92-D99932EAAC9A}"/>
          </ac:picMkLst>
        </pc:picChg>
      </pc:sldChg>
      <pc:sldChg chg="addSp delSp modSp new mod ord">
        <pc:chgData name="Billy Lin" userId="05f35405-298c-473c-91f2-352ef9a130c9" providerId="ADAL" clId="{AB0BFEC8-14E9-4C61-B10E-456F41DF402E}" dt="2024-04-04T13:48:24.585" v="1654" actId="1076"/>
        <pc:sldMkLst>
          <pc:docMk/>
          <pc:sldMk cId="1790081145" sldId="6937"/>
        </pc:sldMkLst>
        <pc:spChg chg="mod">
          <ac:chgData name="Billy Lin" userId="05f35405-298c-473c-91f2-352ef9a130c9" providerId="ADAL" clId="{AB0BFEC8-14E9-4C61-B10E-456F41DF402E}" dt="2024-02-02T05:41:50.986" v="24" actId="1076"/>
          <ac:spMkLst>
            <pc:docMk/>
            <pc:sldMk cId="1790081145" sldId="6937"/>
            <ac:spMk id="2" creationId="{0AEB7B77-FA10-C46A-0CC0-5C6DA2DB31EB}"/>
          </ac:spMkLst>
        </pc:spChg>
        <pc:spChg chg="add del mod">
          <ac:chgData name="Billy Lin" userId="05f35405-298c-473c-91f2-352ef9a130c9" providerId="ADAL" clId="{AB0BFEC8-14E9-4C61-B10E-456F41DF402E}" dt="2024-02-02T05:43:09.225" v="91" actId="1076"/>
          <ac:spMkLst>
            <pc:docMk/>
            <pc:sldMk cId="1790081145" sldId="6937"/>
            <ac:spMk id="3" creationId="{810C7513-AE8B-94AD-262A-53C837DD6E09}"/>
          </ac:spMkLst>
        </pc:spChg>
        <pc:picChg chg="add mod ord">
          <ac:chgData name="Billy Lin" userId="05f35405-298c-473c-91f2-352ef9a130c9" providerId="ADAL" clId="{AB0BFEC8-14E9-4C61-B10E-456F41DF402E}" dt="2024-04-04T13:48:24.585" v="1654" actId="1076"/>
          <ac:picMkLst>
            <pc:docMk/>
            <pc:sldMk cId="1790081145" sldId="6937"/>
            <ac:picMk id="6" creationId="{5A55FC3A-FE61-0247-5376-A97328B92045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8" creationId="{7E1721ED-D02A-9594-878F-0508E8297F22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10" creationId="{D20F0CA7-9786-5797-2C77-553C00C20154}"/>
          </ac:picMkLst>
        </pc:picChg>
      </pc:sldChg>
      <pc:sldChg chg="addSp delSp modSp add mod">
        <pc:chgData name="Billy Lin" userId="05f35405-298c-473c-91f2-352ef9a130c9" providerId="ADAL" clId="{AB0BFEC8-14E9-4C61-B10E-456F41DF402E}" dt="2024-04-04T13:10:03.102" v="1649" actId="14100"/>
        <pc:sldMkLst>
          <pc:docMk/>
          <pc:sldMk cId="3022158455" sldId="6938"/>
        </pc:sldMkLst>
        <pc:spChg chg="mod">
          <ac:chgData name="Billy Lin" userId="05f35405-298c-473c-91f2-352ef9a130c9" providerId="ADAL" clId="{AB0BFEC8-14E9-4C61-B10E-456F41DF402E}" dt="2024-02-22T12:57:57.142" v="101" actId="20577"/>
          <ac:spMkLst>
            <pc:docMk/>
            <pc:sldMk cId="3022158455" sldId="6938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2:05.975" v="255" actId="478"/>
          <ac:spMkLst>
            <pc:docMk/>
            <pc:sldMk cId="3022158455" sldId="6938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4-04T13:09:59.444" v="1648" actId="1076"/>
          <ac:spMkLst>
            <pc:docMk/>
            <pc:sldMk cId="3022158455" sldId="6938"/>
            <ac:spMk id="5" creationId="{6102EB4F-2C6B-BE4F-95C6-8F38139F6238}"/>
          </ac:spMkLst>
        </pc:spChg>
        <pc:spChg chg="add mod">
          <ac:chgData name="Billy Lin" userId="05f35405-298c-473c-91f2-352ef9a130c9" providerId="ADAL" clId="{AB0BFEC8-14E9-4C61-B10E-456F41DF402E}" dt="2024-02-22T13:08:28.700" v="150" actId="1076"/>
          <ac:spMkLst>
            <pc:docMk/>
            <pc:sldMk cId="3022158455" sldId="6938"/>
            <ac:spMk id="6" creationId="{DC30FA28-E16B-65EA-6A28-285CD8F8A6D8}"/>
          </ac:spMkLst>
        </pc:spChg>
        <pc:spChg chg="add mod">
          <ac:chgData name="Billy Lin" userId="05f35405-298c-473c-91f2-352ef9a130c9" providerId="ADAL" clId="{AB0BFEC8-14E9-4C61-B10E-456F41DF402E}" dt="2024-02-22T13:08:18.577" v="132" actId="1076"/>
          <ac:spMkLst>
            <pc:docMk/>
            <pc:sldMk cId="3022158455" sldId="6938"/>
            <ac:spMk id="7" creationId="{E0F94A2B-20CA-C3F8-55B8-B442371743DD}"/>
          </ac:spMkLst>
        </pc:spChg>
        <pc:spChg chg="add mod">
          <ac:chgData name="Billy Lin" userId="05f35405-298c-473c-91f2-352ef9a130c9" providerId="ADAL" clId="{AB0BFEC8-14E9-4C61-B10E-456F41DF402E}" dt="2024-02-22T13:08:26.770" v="149" actId="20577"/>
          <ac:spMkLst>
            <pc:docMk/>
            <pc:sldMk cId="3022158455" sldId="6938"/>
            <ac:spMk id="8" creationId="{779E4C93-F9AD-8601-95A4-D2F42525B701}"/>
          </ac:spMkLst>
        </pc:spChg>
        <pc:picChg chg="add mod">
          <ac:chgData name="Billy Lin" userId="05f35405-298c-473c-91f2-352ef9a130c9" providerId="ADAL" clId="{AB0BFEC8-14E9-4C61-B10E-456F41DF402E}" dt="2024-04-04T13:10:03.102" v="1649" actId="14100"/>
          <ac:picMkLst>
            <pc:docMk/>
            <pc:sldMk cId="3022158455" sldId="6938"/>
            <ac:picMk id="18" creationId="{492A402F-4E66-814B-6D67-6368D699DA8E}"/>
          </ac:picMkLst>
        </pc:picChg>
        <pc:cxnChg chg="add mod">
          <ac:chgData name="Billy Lin" userId="05f35405-298c-473c-91f2-352ef9a130c9" providerId="ADAL" clId="{AB0BFEC8-14E9-4C61-B10E-456F41DF402E}" dt="2024-02-22T13:08:47.534" v="152" actId="1076"/>
          <ac:cxnSpMkLst>
            <pc:docMk/>
            <pc:sldMk cId="3022158455" sldId="6938"/>
            <ac:cxnSpMk id="9" creationId="{EA338D19-8686-67B7-E30D-D1BA267343BC}"/>
          </ac:cxnSpMkLst>
        </pc:cxnChg>
        <pc:cxnChg chg="add mod">
          <ac:chgData name="Billy Lin" userId="05f35405-298c-473c-91f2-352ef9a130c9" providerId="ADAL" clId="{AB0BFEC8-14E9-4C61-B10E-456F41DF402E}" dt="2024-02-22T13:08:55.508" v="155" actId="1076"/>
          <ac:cxnSpMkLst>
            <pc:docMk/>
            <pc:sldMk cId="3022158455" sldId="6938"/>
            <ac:cxnSpMk id="10" creationId="{244E8A05-74BE-5F40-0352-DC1642D3A123}"/>
          </ac:cxnSpMkLst>
        </pc:cxnChg>
        <pc:cxnChg chg="add mod">
          <ac:chgData name="Billy Lin" userId="05f35405-298c-473c-91f2-352ef9a130c9" providerId="ADAL" clId="{AB0BFEC8-14E9-4C61-B10E-456F41DF402E}" dt="2024-02-22T13:08:56.458" v="156" actId="571"/>
          <ac:cxnSpMkLst>
            <pc:docMk/>
            <pc:sldMk cId="3022158455" sldId="6938"/>
            <ac:cxnSpMk id="11" creationId="{DC737003-E3BB-1F05-6A23-7BD8C6B63D01}"/>
          </ac:cxnSpMkLst>
        </pc:cxnChg>
        <pc:cxnChg chg="add mod">
          <ac:chgData name="Billy Lin" userId="05f35405-298c-473c-91f2-352ef9a130c9" providerId="ADAL" clId="{AB0BFEC8-14E9-4C61-B10E-456F41DF402E}" dt="2024-02-22T13:11:03.390" v="159" actId="208"/>
          <ac:cxnSpMkLst>
            <pc:docMk/>
            <pc:sldMk cId="3022158455" sldId="6938"/>
            <ac:cxnSpMk id="12" creationId="{4D8971D2-5837-9C65-CFFE-950463C1F108}"/>
          </ac:cxnSpMkLst>
        </pc:cxnChg>
        <pc:cxnChg chg="add mod">
          <ac:chgData name="Billy Lin" userId="05f35405-298c-473c-91f2-352ef9a130c9" providerId="ADAL" clId="{AB0BFEC8-14E9-4C61-B10E-456F41DF402E}" dt="2024-02-22T13:11:18.484" v="163" actId="14100"/>
          <ac:cxnSpMkLst>
            <pc:docMk/>
            <pc:sldMk cId="3022158455" sldId="6938"/>
            <ac:cxnSpMk id="13" creationId="{21450A2E-06CF-86F0-226C-983450058BD5}"/>
          </ac:cxnSpMkLst>
        </pc:cxnChg>
      </pc:sldChg>
      <pc:sldChg chg="addSp delSp modSp add mod">
        <pc:chgData name="Billy Lin" userId="05f35405-298c-473c-91f2-352ef9a130c9" providerId="ADAL" clId="{AB0BFEC8-14E9-4C61-B10E-456F41DF402E}" dt="2024-02-29T13:17:57.098" v="318" actId="14100"/>
        <pc:sldMkLst>
          <pc:docMk/>
          <pc:sldMk cId="3981342987" sldId="6939"/>
        </pc:sldMkLst>
        <pc:spChg chg="mod">
          <ac:chgData name="Billy Lin" userId="05f35405-298c-473c-91f2-352ef9a130c9" providerId="ADAL" clId="{AB0BFEC8-14E9-4C61-B10E-456F41DF402E}" dt="2024-02-22T13:15:45.059" v="166"/>
          <ac:spMkLst>
            <pc:docMk/>
            <pc:sldMk cId="3981342987" sldId="6939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1:53.392" v="254" actId="478"/>
          <ac:spMkLst>
            <pc:docMk/>
            <pc:sldMk cId="3981342987" sldId="6939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2-22T13:15:57.932" v="174" actId="20577"/>
          <ac:spMkLst>
            <pc:docMk/>
            <pc:sldMk cId="3981342987" sldId="6939"/>
            <ac:spMk id="5" creationId="{67CE74D4-43F8-ED2C-D5EE-727D52A246D7}"/>
          </ac:spMkLst>
        </pc:spChg>
        <pc:spChg chg="add mod">
          <ac:chgData name="Billy Lin" userId="05f35405-298c-473c-91f2-352ef9a130c9" providerId="ADAL" clId="{AB0BFEC8-14E9-4C61-B10E-456F41DF402E}" dt="2024-02-29T13:17:24.302" v="279" actId="1076"/>
          <ac:spMkLst>
            <pc:docMk/>
            <pc:sldMk cId="3981342987" sldId="6939"/>
            <ac:spMk id="6" creationId="{22216712-1D2F-3EE1-B5A9-117D0B999522}"/>
          </ac:spMkLst>
        </pc:spChg>
        <pc:spChg chg="add mod">
          <ac:chgData name="Billy Lin" userId="05f35405-298c-473c-91f2-352ef9a130c9" providerId="ADAL" clId="{AB0BFEC8-14E9-4C61-B10E-456F41DF402E}" dt="2024-02-22T13:21:47.496" v="216" actId="1076"/>
          <ac:spMkLst>
            <pc:docMk/>
            <pc:sldMk cId="3981342987" sldId="6939"/>
            <ac:spMk id="7" creationId="{584E0225-E5B4-F7DB-E0AF-3A01B53D9DA5}"/>
          </ac:spMkLst>
        </pc:spChg>
        <pc:spChg chg="add mod">
          <ac:chgData name="Billy Lin" userId="05f35405-298c-473c-91f2-352ef9a130c9" providerId="ADAL" clId="{AB0BFEC8-14E9-4C61-B10E-456F41DF402E}" dt="2024-02-22T13:21:56.255" v="220" actId="1076"/>
          <ac:spMkLst>
            <pc:docMk/>
            <pc:sldMk cId="3981342987" sldId="6939"/>
            <ac:spMk id="8" creationId="{D214CD47-E5FB-537B-BC9C-656A393D7711}"/>
          </ac:spMkLst>
        </pc:spChg>
        <pc:spChg chg="add mod">
          <ac:chgData name="Billy Lin" userId="05f35405-298c-473c-91f2-352ef9a130c9" providerId="ADAL" clId="{AB0BFEC8-14E9-4C61-B10E-456F41DF402E}" dt="2024-02-29T13:17:10.237" v="268" actId="1076"/>
          <ac:spMkLst>
            <pc:docMk/>
            <pc:sldMk cId="3981342987" sldId="6939"/>
            <ac:spMk id="10" creationId="{1EDD9412-7D1E-387D-C5EB-3AB16BD8EDCF}"/>
          </ac:spMkLst>
        </pc:spChg>
        <pc:spChg chg="add mod">
          <ac:chgData name="Billy Lin" userId="05f35405-298c-473c-91f2-352ef9a130c9" providerId="ADAL" clId="{AB0BFEC8-14E9-4C61-B10E-456F41DF402E}" dt="2024-02-29T13:17:16.646" v="277" actId="1076"/>
          <ac:spMkLst>
            <pc:docMk/>
            <pc:sldMk cId="3981342987" sldId="6939"/>
            <ac:spMk id="11" creationId="{8C722C8C-3547-9C39-3A3A-D5B137897A9A}"/>
          </ac:spMkLst>
        </pc:spChg>
        <pc:spChg chg="add mod">
          <ac:chgData name="Billy Lin" userId="05f35405-298c-473c-91f2-352ef9a130c9" providerId="ADAL" clId="{AB0BFEC8-14E9-4C61-B10E-456F41DF402E}" dt="2024-02-22T13:20:22.446" v="214" actId="1076"/>
          <ac:spMkLst>
            <pc:docMk/>
            <pc:sldMk cId="3981342987" sldId="6939"/>
            <ac:spMk id="12" creationId="{F6A2CBA0-0928-6AF2-750C-0CC3F6FB669B}"/>
          </ac:spMkLst>
        </pc:spChg>
        <pc:spChg chg="add mod">
          <ac:chgData name="Billy Lin" userId="05f35405-298c-473c-91f2-352ef9a130c9" providerId="ADAL" clId="{AB0BFEC8-14E9-4C61-B10E-456F41DF402E}" dt="2024-02-22T13:22:06.870" v="227" actId="1076"/>
          <ac:spMkLst>
            <pc:docMk/>
            <pc:sldMk cId="3981342987" sldId="6939"/>
            <ac:spMk id="15" creationId="{16BDDEF8-E837-D149-F914-65A3D852F7FD}"/>
          </ac:spMkLst>
        </pc:spChg>
        <pc:spChg chg="add mod">
          <ac:chgData name="Billy Lin" userId="05f35405-298c-473c-91f2-352ef9a130c9" providerId="ADAL" clId="{AB0BFEC8-14E9-4C61-B10E-456F41DF402E}" dt="2024-02-29T13:17:41.930" v="300" actId="14100"/>
          <ac:spMkLst>
            <pc:docMk/>
            <pc:sldMk cId="3981342987" sldId="6939"/>
            <ac:spMk id="17" creationId="{46ED323A-D782-4031-736B-43DB6B1CD1BA}"/>
          </ac:spMkLst>
        </pc:spChg>
        <pc:spChg chg="add mod">
          <ac:chgData name="Billy Lin" userId="05f35405-298c-473c-91f2-352ef9a130c9" providerId="ADAL" clId="{AB0BFEC8-14E9-4C61-B10E-456F41DF402E}" dt="2024-02-29T13:17:57.098" v="318" actId="14100"/>
          <ac:spMkLst>
            <pc:docMk/>
            <pc:sldMk cId="3981342987" sldId="6939"/>
            <ac:spMk id="18" creationId="{3AEF1497-6D68-5A6C-43CB-CC5F2EA14517}"/>
          </ac:spMkLst>
        </pc:spChg>
        <pc:cxnChg chg="add mod">
          <ac:chgData name="Billy Lin" userId="05f35405-298c-473c-91f2-352ef9a130c9" providerId="ADAL" clId="{AB0BFEC8-14E9-4C61-B10E-456F41DF402E}" dt="2024-02-29T13:17:24.302" v="279" actId="1076"/>
          <ac:cxnSpMkLst>
            <pc:docMk/>
            <pc:sldMk cId="3981342987" sldId="6939"/>
            <ac:cxnSpMk id="9" creationId="{9E4A227B-17ED-055E-6264-DA38ECBFFD8B}"/>
          </ac:cxnSpMkLst>
        </pc:cxnChg>
        <pc:cxnChg chg="add mod">
          <ac:chgData name="Billy Lin" userId="05f35405-298c-473c-91f2-352ef9a130c9" providerId="ADAL" clId="{AB0BFEC8-14E9-4C61-B10E-456F41DF402E}" dt="2024-02-22T13:21:45.050" v="215" actId="571"/>
          <ac:cxnSpMkLst>
            <pc:docMk/>
            <pc:sldMk cId="3981342987" sldId="6939"/>
            <ac:cxnSpMk id="13" creationId="{ED432BD8-0F3C-979F-B0CC-DF98C61B0C8A}"/>
          </ac:cxnSpMkLst>
        </pc:cxnChg>
        <pc:cxnChg chg="add mod">
          <ac:chgData name="Billy Lin" userId="05f35405-298c-473c-91f2-352ef9a130c9" providerId="ADAL" clId="{AB0BFEC8-14E9-4C61-B10E-456F41DF402E}" dt="2024-02-22T13:21:53.441" v="219" actId="571"/>
          <ac:cxnSpMkLst>
            <pc:docMk/>
            <pc:sldMk cId="3981342987" sldId="6939"/>
            <ac:cxnSpMk id="14" creationId="{7F086A61-C436-038C-4A78-341332E81D54}"/>
          </ac:cxnSpMkLst>
        </pc:cxnChg>
      </pc:sldChg>
      <pc:sldChg chg="delSp modSp add del mod ord">
        <pc:chgData name="Billy Lin" userId="05f35405-298c-473c-91f2-352ef9a130c9" providerId="ADAL" clId="{AB0BFEC8-14E9-4C61-B10E-456F41DF402E}" dt="2024-02-29T14:09:43.132" v="319" actId="47"/>
        <pc:sldMkLst>
          <pc:docMk/>
          <pc:sldMk cId="1454732191" sldId="6940"/>
        </pc:sldMkLst>
        <pc:spChg chg="mod">
          <ac:chgData name="Billy Lin" userId="05f35405-298c-473c-91f2-352ef9a130c9" providerId="ADAL" clId="{AB0BFEC8-14E9-4C61-B10E-456F41DF402E}" dt="2024-02-22T14:02:30.421" v="250" actId="20577"/>
          <ac:spMkLst>
            <pc:docMk/>
            <pc:sldMk cId="1454732191" sldId="6940"/>
            <ac:spMk id="3" creationId="{F0AB9DF1-764A-2056-5BC1-70D34F516704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5" creationId="{67CE74D4-43F8-ED2C-D5EE-727D52A246D7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6" creationId="{22216712-1D2F-3EE1-B5A9-117D0B999522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7" creationId="{584E0225-E5B4-F7DB-E0AF-3A01B53D9DA5}"/>
          </ac:spMkLst>
        </pc:spChg>
        <pc:spChg chg="del mod">
          <ac:chgData name="Billy Lin" userId="05f35405-298c-473c-91f2-352ef9a130c9" providerId="ADAL" clId="{AB0BFEC8-14E9-4C61-B10E-456F41DF402E}" dt="2024-02-22T14:02:24.327" v="238" actId="478"/>
          <ac:spMkLst>
            <pc:docMk/>
            <pc:sldMk cId="1454732191" sldId="6940"/>
            <ac:spMk id="8" creationId="{D214CD47-E5FB-537B-BC9C-656A393D7711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2" creationId="{F6A2CBA0-0928-6AF2-750C-0CC3F6FB669B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5" creationId="{16BDDEF8-E837-D149-F914-65A3D852F7FD}"/>
          </ac:spMkLst>
        </pc:spChg>
        <pc:cxnChg chg="del mod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9" creationId="{9E4A227B-17ED-055E-6264-DA38ECBFFD8B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3" creationId="{ED432BD8-0F3C-979F-B0CC-DF98C61B0C8A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4" creationId="{7F086A61-C436-038C-4A78-341332E81D54}"/>
          </ac:cxnSpMkLst>
        </pc:cxnChg>
      </pc:sldChg>
      <pc:sldChg chg="addSp delSp modSp add mod ord">
        <pc:chgData name="Billy Lin" userId="05f35405-298c-473c-91f2-352ef9a130c9" providerId="ADAL" clId="{AB0BFEC8-14E9-4C61-B10E-456F41DF402E}" dt="2024-03-01T03:08:56.064" v="341"/>
        <pc:sldMkLst>
          <pc:docMk/>
          <pc:sldMk cId="970811562" sldId="6941"/>
        </pc:sldMkLst>
        <pc:spChg chg="mod">
          <ac:chgData name="Billy Lin" userId="05f35405-298c-473c-91f2-352ef9a130c9" providerId="ADAL" clId="{AB0BFEC8-14E9-4C61-B10E-456F41DF402E}" dt="2024-03-01T03:08:44.633" v="330"/>
          <ac:spMkLst>
            <pc:docMk/>
            <pc:sldMk cId="970811562" sldId="6941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8:38.305" v="329" actId="478"/>
          <ac:spMkLst>
            <pc:docMk/>
            <pc:sldMk cId="970811562" sldId="6941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08:34.542" v="328"/>
          <ac:spMkLst>
            <pc:docMk/>
            <pc:sldMk cId="970811562" sldId="6941"/>
            <ac:spMk id="5" creationId="{528BB8F8-9050-F877-57BD-7F41BCB466EF}"/>
          </ac:spMkLst>
        </pc:sp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6" creationId="{AC4B41D9-797E-F642-92A8-04552FCC780A}"/>
          </ac:picMkLst>
        </pc:pic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7" creationId="{17B1FCD3-530B-155C-7096-AAB1086D1592}"/>
          </ac:picMkLst>
        </pc:picChg>
      </pc:sldChg>
      <pc:sldChg chg="modSp add mod ord">
        <pc:chgData name="Billy Lin" userId="05f35405-298c-473c-91f2-352ef9a130c9" providerId="ADAL" clId="{AB0BFEC8-14E9-4C61-B10E-456F41DF402E}" dt="2024-03-14T13:48:23.976" v="1236" actId="20577"/>
        <pc:sldMkLst>
          <pc:docMk/>
          <pc:sldMk cId="2190162818" sldId="6942"/>
        </pc:sldMkLst>
        <pc:spChg chg="mod">
          <ac:chgData name="Billy Lin" userId="05f35405-298c-473c-91f2-352ef9a130c9" providerId="ADAL" clId="{AB0BFEC8-14E9-4C61-B10E-456F41DF402E}" dt="2024-03-14T13:43:59.141" v="914" actId="20577"/>
          <ac:spMkLst>
            <pc:docMk/>
            <pc:sldMk cId="2190162818" sldId="6942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14T13:48:23.976" v="1236" actId="20577"/>
          <ac:spMkLst>
            <pc:docMk/>
            <pc:sldMk cId="2190162818" sldId="6942"/>
            <ac:spMk id="3" creationId="{F0AB9DF1-764A-2056-5BC1-70D34F516704}"/>
          </ac:spMkLst>
        </pc:spChg>
      </pc:sldChg>
      <pc:sldChg chg="addSp delSp modSp add mod">
        <pc:chgData name="Billy Lin" userId="05f35405-298c-473c-91f2-352ef9a130c9" providerId="ADAL" clId="{AB0BFEC8-14E9-4C61-B10E-456F41DF402E}" dt="2024-03-28T13:43:39.737" v="1638" actId="20577"/>
        <pc:sldMkLst>
          <pc:docMk/>
          <pc:sldMk cId="3400827552" sldId="6943"/>
        </pc:sldMkLst>
        <pc:spChg chg="mod">
          <ac:chgData name="Billy Lin" userId="05f35405-298c-473c-91f2-352ef9a130c9" providerId="ADAL" clId="{AB0BFEC8-14E9-4C61-B10E-456F41DF402E}" dt="2024-03-01T03:08:48.024" v="332"/>
          <ac:spMkLst>
            <pc:docMk/>
            <pc:sldMk cId="3400827552" sldId="6943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9:10.250" v="343" actId="478"/>
          <ac:spMkLst>
            <pc:docMk/>
            <pc:sldMk cId="3400827552" sldId="6943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28T13:43:39.737" v="1638" actId="20577"/>
          <ac:spMkLst>
            <pc:docMk/>
            <pc:sldMk cId="3400827552" sldId="6943"/>
            <ac:spMk id="5" creationId="{5D3BE785-D624-DBD7-859C-14AD218C73BB}"/>
          </ac:spMkLst>
        </pc:spChg>
        <pc:picChg chg="add mod">
          <ac:chgData name="Billy Lin" userId="05f35405-298c-473c-91f2-352ef9a130c9" providerId="ADAL" clId="{AB0BFEC8-14E9-4C61-B10E-456F41DF402E}" dt="2024-03-28T13:39:21.814" v="1557" actId="1076"/>
          <ac:picMkLst>
            <pc:docMk/>
            <pc:sldMk cId="3400827552" sldId="6943"/>
            <ac:picMk id="6" creationId="{73E27B4D-C9BE-AE98-B920-47AC4AA4C25E}"/>
          </ac:picMkLst>
        </pc:picChg>
      </pc:sldChg>
      <pc:sldChg chg="addSp modSp add mod ord">
        <pc:chgData name="Billy Lin" userId="05f35405-298c-473c-91f2-352ef9a130c9" providerId="ADAL" clId="{AB0BFEC8-14E9-4C61-B10E-456F41DF402E}" dt="2024-03-01T03:26:18.940" v="393" actId="1076"/>
        <pc:sldMkLst>
          <pc:docMk/>
          <pc:sldMk cId="258403364" sldId="6944"/>
        </pc:sldMkLst>
        <pc:spChg chg="mod">
          <ac:chgData name="Billy Lin" userId="05f35405-298c-473c-91f2-352ef9a130c9" providerId="ADAL" clId="{AB0BFEC8-14E9-4C61-B10E-456F41DF402E}" dt="2024-03-01T03:20:40.802" v="359" actId="20577"/>
          <ac:spMkLst>
            <pc:docMk/>
            <pc:sldMk cId="258403364" sldId="6944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25:02.858" v="375" actId="1076"/>
          <ac:spMkLst>
            <pc:docMk/>
            <pc:sldMk cId="258403364" sldId="6944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25:07.386" v="381" actId="20577"/>
          <ac:spMkLst>
            <pc:docMk/>
            <pc:sldMk cId="258403364" sldId="6944"/>
            <ac:spMk id="9" creationId="{14184B3B-E4E7-1FF0-2B04-3B7DBC848AE4}"/>
          </ac:spMkLst>
        </pc:spChg>
        <pc:spChg chg="add mod">
          <ac:chgData name="Billy Lin" userId="05f35405-298c-473c-91f2-352ef9a130c9" providerId="ADAL" clId="{AB0BFEC8-14E9-4C61-B10E-456F41DF402E}" dt="2024-03-01T03:25:52.915" v="388" actId="20577"/>
          <ac:spMkLst>
            <pc:docMk/>
            <pc:sldMk cId="258403364" sldId="6944"/>
            <ac:spMk id="10" creationId="{14124B6D-FBE3-087B-A2BE-A792D3A1BB19}"/>
          </ac:spMkLst>
        </pc:spChg>
        <pc:picChg chg="add mod">
          <ac:chgData name="Billy Lin" userId="05f35405-298c-473c-91f2-352ef9a130c9" providerId="ADAL" clId="{AB0BFEC8-14E9-4C61-B10E-456F41DF402E}" dt="2024-03-01T03:26:18.940" v="393" actId="1076"/>
          <ac:picMkLst>
            <pc:docMk/>
            <pc:sldMk cId="258403364" sldId="6944"/>
            <ac:picMk id="6" creationId="{8E54F810-89CF-E3CE-154E-511F93FC8EB3}"/>
          </ac:picMkLst>
        </pc:picChg>
        <pc:picChg chg="add mod">
          <ac:chgData name="Billy Lin" userId="05f35405-298c-473c-91f2-352ef9a130c9" providerId="ADAL" clId="{AB0BFEC8-14E9-4C61-B10E-456F41DF402E}" dt="2024-03-01T03:26:17.244" v="392" actId="1076"/>
          <ac:picMkLst>
            <pc:docMk/>
            <pc:sldMk cId="258403364" sldId="6944"/>
            <ac:picMk id="8" creationId="{A4158DAA-0F4E-6C98-E816-79FEA97AF504}"/>
          </ac:picMkLst>
        </pc:picChg>
        <pc:picChg chg="add mod">
          <ac:chgData name="Billy Lin" userId="05f35405-298c-473c-91f2-352ef9a130c9" providerId="ADAL" clId="{AB0BFEC8-14E9-4C61-B10E-456F41DF402E}" dt="2024-03-01T03:26:16.347" v="391" actId="1076"/>
          <ac:picMkLst>
            <pc:docMk/>
            <pc:sldMk cId="258403364" sldId="6944"/>
            <ac:picMk id="12" creationId="{8C09854D-308D-15B1-4A32-54119547003D}"/>
          </ac:picMkLst>
        </pc:picChg>
      </pc:sldChg>
      <pc:sldChg chg="addSp delSp modSp add mod ord">
        <pc:chgData name="Billy Lin" userId="05f35405-298c-473c-91f2-352ef9a130c9" providerId="ADAL" clId="{AB0BFEC8-14E9-4C61-B10E-456F41DF402E}" dt="2024-03-07T13:25:33.878" v="493" actId="1076"/>
        <pc:sldMkLst>
          <pc:docMk/>
          <pc:sldMk cId="3282851643" sldId="6945"/>
        </pc:sldMkLst>
        <pc:spChg chg="mod">
          <ac:chgData name="Billy Lin" userId="05f35405-298c-473c-91f2-352ef9a130c9" providerId="ADAL" clId="{AB0BFEC8-14E9-4C61-B10E-456F41DF402E}" dt="2024-03-07T13:24:11.780" v="402" actId="20577"/>
          <ac:spMkLst>
            <pc:docMk/>
            <pc:sldMk cId="3282851643" sldId="6945"/>
            <ac:spMk id="2" creationId="{E6E7246E-6DDB-2F98-52B0-04AB5D144996}"/>
          </ac:spMkLst>
        </pc:spChg>
        <pc:spChg chg="add mod">
          <ac:chgData name="Billy Lin" userId="05f35405-298c-473c-91f2-352ef9a130c9" providerId="ADAL" clId="{AB0BFEC8-14E9-4C61-B10E-456F41DF402E}" dt="2024-03-07T13:24:17.315" v="410" actId="20577"/>
          <ac:spMkLst>
            <pc:docMk/>
            <pc:sldMk cId="3282851643" sldId="6945"/>
            <ac:spMk id="5" creationId="{7A8BC8B4-90D1-672C-C963-B3FC6CE72CE9}"/>
          </ac:spMkLst>
        </pc:spChg>
        <pc:spChg chg="add mod">
          <ac:chgData name="Billy Lin" userId="05f35405-298c-473c-91f2-352ef9a130c9" providerId="ADAL" clId="{AB0BFEC8-14E9-4C61-B10E-456F41DF402E}" dt="2024-03-07T13:25:21.811" v="479" actId="14100"/>
          <ac:spMkLst>
            <pc:docMk/>
            <pc:sldMk cId="3282851643" sldId="6945"/>
            <ac:spMk id="6" creationId="{C8755909-7107-A81F-9E71-A64A0AECAE9D}"/>
          </ac:spMkLst>
        </pc:spChg>
        <pc:spChg chg="add del mod">
          <ac:chgData name="Billy Lin" userId="05f35405-298c-473c-91f2-352ef9a130c9" providerId="ADAL" clId="{AB0BFEC8-14E9-4C61-B10E-456F41DF402E}" dt="2024-03-07T13:24:30.284" v="421" actId="478"/>
          <ac:spMkLst>
            <pc:docMk/>
            <pc:sldMk cId="3282851643" sldId="6945"/>
            <ac:spMk id="7" creationId="{C64BEA39-FA51-7883-60BA-C060CE985EEE}"/>
          </ac:spMkLst>
        </pc:spChg>
        <pc:spChg chg="add mod">
          <ac:chgData name="Billy Lin" userId="05f35405-298c-473c-91f2-352ef9a130c9" providerId="ADAL" clId="{AB0BFEC8-14E9-4C61-B10E-456F41DF402E}" dt="2024-03-07T13:25:12.726" v="478" actId="27636"/>
          <ac:spMkLst>
            <pc:docMk/>
            <pc:sldMk cId="3282851643" sldId="6945"/>
            <ac:spMk id="10" creationId="{28F2D1D1-BE81-AE0A-EB48-4334E208CA3C}"/>
          </ac:spMkLst>
        </pc:spChg>
        <pc:spChg chg="add mod">
          <ac:chgData name="Billy Lin" userId="05f35405-298c-473c-91f2-352ef9a130c9" providerId="ADAL" clId="{AB0BFEC8-14E9-4C61-B10E-456F41DF402E}" dt="2024-03-07T13:25:27.810" v="491" actId="20577"/>
          <ac:spMkLst>
            <pc:docMk/>
            <pc:sldMk cId="3282851643" sldId="6945"/>
            <ac:spMk id="11" creationId="{C367B434-14FD-822E-FF59-0088E09D1BBC}"/>
          </ac:spMkLst>
        </pc:spChg>
        <pc:cxnChg chg="add mod">
          <ac:chgData name="Billy Lin" userId="05f35405-298c-473c-91f2-352ef9a130c9" providerId="ADAL" clId="{AB0BFEC8-14E9-4C61-B10E-456F41DF402E}" dt="2024-03-07T13:24:37.284" v="425" actId="1076"/>
          <ac:cxnSpMkLst>
            <pc:docMk/>
            <pc:sldMk cId="3282851643" sldId="6945"/>
            <ac:cxnSpMk id="8" creationId="{C5B70E01-A18F-070E-85D9-6AB8CD9224F9}"/>
          </ac:cxnSpMkLst>
        </pc:cxnChg>
        <pc:cxnChg chg="add mod">
          <ac:chgData name="Billy Lin" userId="05f35405-298c-473c-91f2-352ef9a130c9" providerId="ADAL" clId="{AB0BFEC8-14E9-4C61-B10E-456F41DF402E}" dt="2024-03-07T13:25:33.878" v="493" actId="1076"/>
          <ac:cxnSpMkLst>
            <pc:docMk/>
            <pc:sldMk cId="3282851643" sldId="6945"/>
            <ac:cxnSpMk id="12" creationId="{C44171CA-F278-841B-3EA9-73B642359E42}"/>
          </ac:cxnSpMkLst>
        </pc:cxnChg>
      </pc:sldChg>
      <pc:sldChg chg="addSp modSp new mod ord">
        <pc:chgData name="Billy Lin" userId="05f35405-298c-473c-91f2-352ef9a130c9" providerId="ADAL" clId="{AB0BFEC8-14E9-4C61-B10E-456F41DF402E}" dt="2024-03-14T13:04:56.782" v="684" actId="20577"/>
        <pc:sldMkLst>
          <pc:docMk/>
          <pc:sldMk cId="3878401024" sldId="6946"/>
        </pc:sldMkLst>
        <pc:spChg chg="mod">
          <ac:chgData name="Billy Lin" userId="05f35405-298c-473c-91f2-352ef9a130c9" providerId="ADAL" clId="{AB0BFEC8-14E9-4C61-B10E-456F41DF402E}" dt="2024-03-07T13:48:25.258" v="499" actId="20577"/>
          <ac:spMkLst>
            <pc:docMk/>
            <pc:sldMk cId="3878401024" sldId="6946"/>
            <ac:spMk id="2" creationId="{73D23E56-2C2B-BFB5-0308-AF09DD1B0B6B}"/>
          </ac:spMkLst>
        </pc:spChg>
        <pc:spChg chg="add mod">
          <ac:chgData name="Billy Lin" userId="05f35405-298c-473c-91f2-352ef9a130c9" providerId="ADAL" clId="{AB0BFEC8-14E9-4C61-B10E-456F41DF402E}" dt="2024-03-14T13:04:56.782" v="684" actId="20577"/>
          <ac:spMkLst>
            <pc:docMk/>
            <pc:sldMk cId="3878401024" sldId="6946"/>
            <ac:spMk id="5" creationId="{A0C37854-5741-B17F-49C0-014563D0D4E0}"/>
          </ac:spMkLst>
        </pc:spChg>
        <pc:spChg chg="add mod">
          <ac:chgData name="Billy Lin" userId="05f35405-298c-473c-91f2-352ef9a130c9" providerId="ADAL" clId="{AB0BFEC8-14E9-4C61-B10E-456F41DF402E}" dt="2024-03-14T13:04:39.158" v="657" actId="20577"/>
          <ac:spMkLst>
            <pc:docMk/>
            <pc:sldMk cId="3878401024" sldId="6946"/>
            <ac:spMk id="6" creationId="{491B9DA3-B60C-67D1-B7B5-83EF9630BACD}"/>
          </ac:spMkLst>
        </pc:spChg>
        <pc:spChg chg="add mod">
          <ac:chgData name="Billy Lin" userId="05f35405-298c-473c-91f2-352ef9a130c9" providerId="ADAL" clId="{AB0BFEC8-14E9-4C61-B10E-456F41DF402E}" dt="2024-03-14T13:04:46.791" v="677" actId="20577"/>
          <ac:spMkLst>
            <pc:docMk/>
            <pc:sldMk cId="3878401024" sldId="6946"/>
            <ac:spMk id="7" creationId="{461C591A-42CD-7A14-F811-B1144809831E}"/>
          </ac:spMkLst>
        </pc:spChg>
      </pc:sldChg>
      <pc:sldChg chg="add del">
        <pc:chgData name="Billy Lin" userId="05f35405-298c-473c-91f2-352ef9a130c9" providerId="ADAL" clId="{AB0BFEC8-14E9-4C61-B10E-456F41DF402E}" dt="2024-03-14T12:58:52.399" v="523" actId="47"/>
        <pc:sldMkLst>
          <pc:docMk/>
          <pc:sldMk cId="755825781" sldId="6947"/>
        </pc:sldMkLst>
      </pc:sldChg>
      <pc:sldChg chg="addSp modSp new mod ord">
        <pc:chgData name="Billy Lin" userId="05f35405-298c-473c-91f2-352ef9a130c9" providerId="ADAL" clId="{AB0BFEC8-14E9-4C61-B10E-456F41DF402E}" dt="2024-03-14T13:36:44.726" v="908" actId="20577"/>
        <pc:sldMkLst>
          <pc:docMk/>
          <pc:sldMk cId="2960610283" sldId="6948"/>
        </pc:sldMkLst>
        <pc:spChg chg="mod">
          <ac:chgData name="Billy Lin" userId="05f35405-298c-473c-91f2-352ef9a130c9" providerId="ADAL" clId="{AB0BFEC8-14E9-4C61-B10E-456F41DF402E}" dt="2024-03-14T13:04:09.248" v="645"/>
          <ac:spMkLst>
            <pc:docMk/>
            <pc:sldMk cId="2960610283" sldId="6948"/>
            <ac:spMk id="2" creationId="{0D90D065-03EF-C333-329D-B6A904037AA4}"/>
          </ac:spMkLst>
        </pc:spChg>
        <pc:spChg chg="mod">
          <ac:chgData name="Billy Lin" userId="05f35405-298c-473c-91f2-352ef9a130c9" providerId="ADAL" clId="{AB0BFEC8-14E9-4C61-B10E-456F41DF402E}" dt="2024-03-14T13:36:44.726" v="908" actId="20577"/>
          <ac:spMkLst>
            <pc:docMk/>
            <pc:sldMk cId="2960610283" sldId="6948"/>
            <ac:spMk id="3" creationId="{6BFC4363-D16A-9B9C-C912-00320CAA407C}"/>
          </ac:spMkLst>
        </pc:spChg>
        <pc:spChg chg="add mod">
          <ac:chgData name="Billy Lin" userId="05f35405-298c-473c-91f2-352ef9a130c9" providerId="ADAL" clId="{AB0BFEC8-14E9-4C61-B10E-456F41DF402E}" dt="2024-03-14T13:20:30.292" v="814" actId="1076"/>
          <ac:spMkLst>
            <pc:docMk/>
            <pc:sldMk cId="2960610283" sldId="6948"/>
            <ac:spMk id="5" creationId="{C56A286A-DF8E-552E-E1AA-8A6159B25E16}"/>
          </ac:spMkLst>
        </pc:spChg>
        <pc:spChg chg="add mod">
          <ac:chgData name="Billy Lin" userId="05f35405-298c-473c-91f2-352ef9a130c9" providerId="ADAL" clId="{AB0BFEC8-14E9-4C61-B10E-456F41DF402E}" dt="2024-03-14T13:20:58.488" v="881" actId="20577"/>
          <ac:spMkLst>
            <pc:docMk/>
            <pc:sldMk cId="2960610283" sldId="6948"/>
            <ac:spMk id="6" creationId="{B18A52DC-F630-E380-D59D-78A3CE65BFB3}"/>
          </ac:spMkLst>
        </pc:spChg>
      </pc:sldChg>
      <pc:sldChg chg="addSp delSp modSp new mod">
        <pc:chgData name="Billy Lin" userId="05f35405-298c-473c-91f2-352ef9a130c9" providerId="ADAL" clId="{AB0BFEC8-14E9-4C61-B10E-456F41DF402E}" dt="2024-03-21T14:03:47.475" v="1536" actId="21"/>
        <pc:sldMkLst>
          <pc:docMk/>
          <pc:sldMk cId="40471721" sldId="6949"/>
        </pc:sldMkLst>
        <pc:spChg chg="mod">
          <ac:chgData name="Billy Lin" userId="05f35405-298c-473c-91f2-352ef9a130c9" providerId="ADAL" clId="{AB0BFEC8-14E9-4C61-B10E-456F41DF402E}" dt="2024-03-21T13:10:11.768" v="1243" actId="20577"/>
          <ac:spMkLst>
            <pc:docMk/>
            <pc:sldMk cId="40471721" sldId="6949"/>
            <ac:spMk id="2" creationId="{5F881FD3-5F13-3C2B-4417-420DB3202461}"/>
          </ac:spMkLst>
        </pc:spChg>
        <pc:spChg chg="mod">
          <ac:chgData name="Billy Lin" userId="05f35405-298c-473c-91f2-352ef9a130c9" providerId="ADAL" clId="{AB0BFEC8-14E9-4C61-B10E-456F41DF402E}" dt="2024-03-21T13:10:29.649" v="1257" actId="14100"/>
          <ac:spMkLst>
            <pc:docMk/>
            <pc:sldMk cId="40471721" sldId="6949"/>
            <ac:spMk id="3" creationId="{C9E3DA7D-CF3B-971E-F419-BEDAC7C6869A}"/>
          </ac:spMkLst>
        </pc:spChg>
        <pc:spChg chg="add mod">
          <ac:chgData name="Billy Lin" userId="05f35405-298c-473c-91f2-352ef9a130c9" providerId="ADAL" clId="{AB0BFEC8-14E9-4C61-B10E-456F41DF402E}" dt="2024-03-21T13:10:37.297" v="1272" actId="14100"/>
          <ac:spMkLst>
            <pc:docMk/>
            <pc:sldMk cId="40471721" sldId="6949"/>
            <ac:spMk id="7" creationId="{17D17AFA-9427-1D90-8EDD-A53998DD4F9E}"/>
          </ac:spMkLst>
        </pc:spChg>
        <pc:spChg chg="add mod">
          <ac:chgData name="Billy Lin" userId="05f35405-298c-473c-91f2-352ef9a130c9" providerId="ADAL" clId="{AB0BFEC8-14E9-4C61-B10E-456F41DF402E}" dt="2024-03-21T13:15:28.400" v="1408" actId="20577"/>
          <ac:spMkLst>
            <pc:docMk/>
            <pc:sldMk cId="40471721" sldId="6949"/>
            <ac:spMk id="8" creationId="{F4833448-CAB3-1E6D-A1FF-6E20D892A1E9}"/>
          </ac:spMkLst>
        </pc:spChg>
        <pc:spChg chg="add mod">
          <ac:chgData name="Billy Lin" userId="05f35405-298c-473c-91f2-352ef9a130c9" providerId="ADAL" clId="{AB0BFEC8-14E9-4C61-B10E-456F41DF402E}" dt="2024-03-21T13:12:18.448" v="1377" actId="113"/>
          <ac:spMkLst>
            <pc:docMk/>
            <pc:sldMk cId="40471721" sldId="6949"/>
            <ac:spMk id="9" creationId="{2BC83A63-7D87-AD28-FD57-0BB3859E289E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0" creationId="{E186161B-170B-A4F5-3A3E-201557D4729F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1" creationId="{3F1B4680-BB17-D782-DCFB-884EFB0D8DF0}"/>
          </ac:spMkLst>
        </pc:spChg>
        <pc:picChg chg="add mod">
          <ac:chgData name="Billy Lin" userId="05f35405-298c-473c-91f2-352ef9a130c9" providerId="ADAL" clId="{AB0BFEC8-14E9-4C61-B10E-456F41DF402E}" dt="2024-03-21T13:10:24.443" v="1249" actId="1076"/>
          <ac:picMkLst>
            <pc:docMk/>
            <pc:sldMk cId="40471721" sldId="6949"/>
            <ac:picMk id="6" creationId="{B33452A6-CA57-6AE9-AB6E-8A8377687AE2}"/>
          </ac:picMkLst>
        </pc:picChg>
      </pc:sldChg>
      <pc:sldChg chg="addSp modSp new mod">
        <pc:chgData name="Billy Lin" userId="05f35405-298c-473c-91f2-352ef9a130c9" providerId="ADAL" clId="{AB0BFEC8-14E9-4C61-B10E-456F41DF402E}" dt="2024-03-28T14:04:30.844" v="1640" actId="20577"/>
        <pc:sldMkLst>
          <pc:docMk/>
          <pc:sldMk cId="3919686139" sldId="6950"/>
        </pc:sldMkLst>
        <pc:spChg chg="mod">
          <ac:chgData name="Billy Lin" userId="05f35405-298c-473c-91f2-352ef9a130c9" providerId="ADAL" clId="{AB0BFEC8-14E9-4C61-B10E-456F41DF402E}" dt="2024-03-28T14:04:30.844" v="1640" actId="20577"/>
          <ac:spMkLst>
            <pc:docMk/>
            <pc:sldMk cId="3919686139" sldId="6950"/>
            <ac:spMk id="2" creationId="{61B9909D-D1E1-16A3-EC01-88545176C807}"/>
          </ac:spMkLst>
        </pc:spChg>
        <pc:spChg chg="mod">
          <ac:chgData name="Billy Lin" userId="05f35405-298c-473c-91f2-352ef9a130c9" providerId="ADAL" clId="{AB0BFEC8-14E9-4C61-B10E-456F41DF402E}" dt="2024-03-21T14:03:53.862" v="1541" actId="20577"/>
          <ac:spMkLst>
            <pc:docMk/>
            <pc:sldMk cId="3919686139" sldId="6950"/>
            <ac:spMk id="3" creationId="{D91B70C9-7DB3-E7D7-CDF8-61D7E6946E9A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5" creationId="{81B6832F-6536-BDE0-ED7A-2E9B86B0D995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6" creationId="{78B64F60-1FA8-64B5-8375-D98B173F6210}"/>
          </ac:spMkLst>
        </pc:spChg>
      </pc:sldChg>
      <pc:sldChg chg="addSp modSp new mod ord">
        <pc:chgData name="Billy Lin" userId="05f35405-298c-473c-91f2-352ef9a130c9" providerId="ADAL" clId="{AB0BFEC8-14E9-4C61-B10E-456F41DF402E}" dt="2024-04-22T06:56:10.403" v="1674"/>
        <pc:sldMkLst>
          <pc:docMk/>
          <pc:sldMk cId="368460460" sldId="6951"/>
        </pc:sldMkLst>
        <pc:spChg chg="mod">
          <ac:chgData name="Billy Lin" userId="05f35405-298c-473c-91f2-352ef9a130c9" providerId="ADAL" clId="{AB0BFEC8-14E9-4C61-B10E-456F41DF402E}" dt="2024-04-22T06:56:04.227" v="1673"/>
          <ac:spMkLst>
            <pc:docMk/>
            <pc:sldMk cId="368460460" sldId="6951"/>
            <ac:spMk id="2" creationId="{43D1D697-1161-C784-840E-14841340824B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6" creationId="{03370174-3E2E-7D3B-D995-5D981BF36CED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8" creationId="{6CC33194-7113-73FE-24DC-510083325DB2}"/>
          </ac:spMkLst>
        </pc:sp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5" creationId="{5E5FF816-0A25-1432-45FA-12606CCD6BA5}"/>
          </ac:picMkLst>
        </pc:pic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7" creationId="{A63901A0-35BC-33BE-0E7B-B8E97982EFAD}"/>
          </ac:picMkLst>
        </pc:picChg>
        <pc:cxnChg chg="add mod">
          <ac:chgData name="Billy Lin" userId="05f35405-298c-473c-91f2-352ef9a130c9" providerId="ADAL" clId="{AB0BFEC8-14E9-4C61-B10E-456F41DF402E}" dt="2024-04-22T06:56:10.403" v="1674"/>
          <ac:cxnSpMkLst>
            <pc:docMk/>
            <pc:sldMk cId="368460460" sldId="6951"/>
            <ac:cxnSpMk id="9" creationId="{6B02A62E-AD06-FF54-FFEE-452A4AD7815B}"/>
          </ac:cxnSpMkLst>
        </pc:cxnChg>
      </pc:sldChg>
      <pc:sldChg chg="addSp delSp modSp new mod">
        <pc:chgData name="Billy Lin" userId="05f35405-298c-473c-91f2-352ef9a130c9" providerId="ADAL" clId="{AB0BFEC8-14E9-4C61-B10E-456F41DF402E}" dt="2024-04-22T06:57:42.791" v="1688" actId="1076"/>
        <pc:sldMkLst>
          <pc:docMk/>
          <pc:sldMk cId="2288022474" sldId="6952"/>
        </pc:sldMkLst>
        <pc:spChg chg="mod">
          <ac:chgData name="Billy Lin" userId="05f35405-298c-473c-91f2-352ef9a130c9" providerId="ADAL" clId="{AB0BFEC8-14E9-4C61-B10E-456F41DF402E}" dt="2024-04-22T06:56:01.379" v="1672" actId="20577"/>
          <ac:spMkLst>
            <pc:docMk/>
            <pc:sldMk cId="2288022474" sldId="6952"/>
            <ac:spMk id="2" creationId="{B0ACDDE9-14E8-4FC2-512C-6429588613AC}"/>
          </ac:spMkLst>
        </pc:spChg>
        <pc:spChg chg="del">
          <ac:chgData name="Billy Lin" userId="05f35405-298c-473c-91f2-352ef9a130c9" providerId="ADAL" clId="{AB0BFEC8-14E9-4C61-B10E-456F41DF402E}" dt="2024-04-22T06:56:46.573" v="1682" actId="478"/>
          <ac:spMkLst>
            <pc:docMk/>
            <pc:sldMk cId="2288022474" sldId="6952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6:49.682" v="1683" actId="1076"/>
          <ac:spMkLst>
            <pc:docMk/>
            <pc:sldMk cId="2288022474" sldId="6952"/>
            <ac:spMk id="7" creationId="{89543983-8E6D-D875-E72B-23C573491F4F}"/>
          </ac:spMkLst>
        </pc:spChg>
        <pc:spChg chg="add mod">
          <ac:chgData name="Billy Lin" userId="05f35405-298c-473c-91f2-352ef9a130c9" providerId="ADAL" clId="{AB0BFEC8-14E9-4C61-B10E-456F41DF402E}" dt="2024-04-22T06:57:42.791" v="1688" actId="1076"/>
          <ac:spMkLst>
            <pc:docMk/>
            <pc:sldMk cId="2288022474" sldId="6952"/>
            <ac:spMk id="8" creationId="{CDADC3E0-C866-A10F-4A40-D18A2EE44818}"/>
          </ac:spMkLst>
        </pc:sp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5" creationId="{6800FE8B-5A26-E57C-E270-1EF42A514173}"/>
          </ac:picMkLst>
        </pc:pic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6" creationId="{8995FA29-BA63-6E2D-6373-1D5E4C496D4A}"/>
          </ac:picMkLst>
        </pc:picChg>
        <pc:picChg chg="add mod">
          <ac:chgData name="Billy Lin" userId="05f35405-298c-473c-91f2-352ef9a130c9" providerId="ADAL" clId="{AB0BFEC8-14E9-4C61-B10E-456F41DF402E}" dt="2024-04-22T06:57:40.933" v="1687" actId="1076"/>
          <ac:picMkLst>
            <pc:docMk/>
            <pc:sldMk cId="2288022474" sldId="6952"/>
            <ac:picMk id="9" creationId="{CF95D6EF-0C3A-F6B1-0D27-979A227757D1}"/>
          </ac:picMkLst>
        </pc:picChg>
      </pc:sldChg>
      <pc:sldChg chg="new">
        <pc:chgData name="Billy Lin" userId="05f35405-298c-473c-91f2-352ef9a130c9" providerId="ADAL" clId="{AB0BFEC8-14E9-4C61-B10E-456F41DF402E}" dt="2024-04-22T06:48:26.729" v="1656" actId="680"/>
        <pc:sldMkLst>
          <pc:docMk/>
          <pc:sldMk cId="3322072056" sldId="6953"/>
        </pc:sldMkLst>
      </pc:sldChg>
      <pc:sldChg chg="new del">
        <pc:chgData name="Billy Lin" userId="05f35405-298c-473c-91f2-352ef9a130c9" providerId="ADAL" clId="{AB0BFEC8-14E9-4C61-B10E-456F41DF402E}" dt="2024-04-22T06:56:18.930" v="1676" actId="680"/>
        <pc:sldMkLst>
          <pc:docMk/>
          <pc:sldMk cId="1086246881" sldId="6954"/>
        </pc:sldMkLst>
      </pc:sldChg>
      <pc:sldChg chg="addSp delSp modSp add mod">
        <pc:chgData name="Billy Lin" userId="05f35405-298c-473c-91f2-352ef9a130c9" providerId="ADAL" clId="{AB0BFEC8-14E9-4C61-B10E-456F41DF402E}" dt="2024-04-22T06:58:11.177" v="1690"/>
        <pc:sldMkLst>
          <pc:docMk/>
          <pc:sldMk cId="2883854016" sldId="6954"/>
        </pc:sldMkLst>
        <pc:spChg chg="del">
          <ac:chgData name="Billy Lin" userId="05f35405-298c-473c-91f2-352ef9a130c9" providerId="ADAL" clId="{AB0BFEC8-14E9-4C61-B10E-456F41DF402E}" dt="2024-04-22T06:58:10.901" v="1689" actId="478"/>
          <ac:spMkLst>
            <pc:docMk/>
            <pc:sldMk cId="2883854016" sldId="6954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8:11.177" v="1690"/>
          <ac:spMkLst>
            <pc:docMk/>
            <pc:sldMk cId="2883854016" sldId="6954"/>
            <ac:spMk id="5" creationId="{5F9A0417-D346-F5B4-1CDF-625243305B0A}"/>
          </ac:spMkLst>
        </pc:sp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6" creationId="{CA5005C6-FC3D-DF2A-946C-2210FF5A7D5E}"/>
          </ac:picMkLst>
        </pc:pic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7" creationId="{B957F4C2-8C0E-7669-CFEC-6A3EEE36807A}"/>
          </ac:picMkLst>
        </pc:pic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8" creationId="{444FC48B-7585-6477-F78D-7C02A8EAE80D}"/>
          </ac:cxnSpMkLst>
        </pc:cxn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9" creationId="{B75E85BB-1411-DE72-C6BC-DE85CEA028C0}"/>
          </ac:cxnSpMkLst>
        </pc:cxnChg>
      </pc:sldChg>
      <pc:sldChg chg="addSp delSp modSp add mod">
        <pc:chgData name="Billy Lin" userId="05f35405-298c-473c-91f2-352ef9a130c9" providerId="ADAL" clId="{AB0BFEC8-14E9-4C61-B10E-456F41DF402E}" dt="2024-05-02T13:00:08.499" v="1738" actId="2711"/>
        <pc:sldMkLst>
          <pc:docMk/>
          <pc:sldMk cId="315012207" sldId="6955"/>
        </pc:sldMkLst>
        <pc:spChg chg="del">
          <ac:chgData name="Billy Lin" userId="05f35405-298c-473c-91f2-352ef9a130c9" providerId="ADAL" clId="{AB0BFEC8-14E9-4C61-B10E-456F41DF402E}" dt="2024-04-22T06:58:31.371" v="1692" actId="478"/>
          <ac:spMkLst>
            <pc:docMk/>
            <pc:sldMk cId="315012207" sldId="6955"/>
            <ac:spMk id="3" creationId="{C2EC6D9B-9CBC-FC98-8514-E2137510FE78}"/>
          </ac:spMkLst>
        </pc:spChg>
        <pc:spChg chg="mod">
          <ac:chgData name="Billy Lin" userId="05f35405-298c-473c-91f2-352ef9a130c9" providerId="ADAL" clId="{AB0BFEC8-14E9-4C61-B10E-456F41DF402E}" dt="2024-04-22T06:58:36.934" v="1694" actId="1076"/>
          <ac:spMkLst>
            <pc:docMk/>
            <pc:sldMk cId="315012207" sldId="6955"/>
            <ac:spMk id="4" creationId="{7DD44BDC-6127-E796-C787-2F6EF654F887}"/>
          </ac:spMkLst>
        </pc:spChg>
        <pc:spChg chg="add mod">
          <ac:chgData name="Billy Lin" userId="05f35405-298c-473c-91f2-352ef9a130c9" providerId="ADAL" clId="{AB0BFEC8-14E9-4C61-B10E-456F41DF402E}" dt="2024-05-02T13:00:08.499" v="1738" actId="2711"/>
          <ac:spMkLst>
            <pc:docMk/>
            <pc:sldMk cId="315012207" sldId="6955"/>
            <ac:spMk id="5" creationId="{394A5A22-617E-B4AF-4121-A4C8A4A697E8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9" creationId="{AC40A362-0FD3-29AD-8A4A-E3DC3E8167E0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10" creationId="{1315710B-FDCA-8E97-749D-49BD6F8C9617}"/>
          </ac:spMkLst>
        </pc:spChg>
        <pc:spChg chg="add mod">
          <ac:chgData name="Billy Lin" userId="05f35405-298c-473c-91f2-352ef9a130c9" providerId="ADAL" clId="{AB0BFEC8-14E9-4C61-B10E-456F41DF402E}" dt="2024-05-02T12:59:56.658" v="1736" actId="1076"/>
          <ac:spMkLst>
            <pc:docMk/>
            <pc:sldMk cId="315012207" sldId="6955"/>
            <ac:spMk id="12" creationId="{CEC9CD41-E23E-8879-DBCD-05976306D1C6}"/>
          </ac:spMkLst>
        </pc:spChg>
        <pc:picChg chg="add mod">
          <ac:chgData name="Billy Lin" userId="05f35405-298c-473c-91f2-352ef9a130c9" providerId="ADAL" clId="{AB0BFEC8-14E9-4C61-B10E-456F41DF402E}" dt="2024-04-22T06:58:30.006" v="1691"/>
          <ac:picMkLst>
            <pc:docMk/>
            <pc:sldMk cId="315012207" sldId="6955"/>
            <ac:picMk id="6" creationId="{A84CA857-F7BA-EA4B-2889-E1B98C39174D}"/>
          </ac:picMkLst>
        </pc:pic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7" creationId="{EE89999B-3C20-F45E-1AA6-FE2FF42A6058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8" creationId="{1F76D9A9-D993-5C63-1119-C1FAAC2F81F1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11" creationId="{67E48574-345A-6CA6-FF31-C35DFA716159}"/>
          </ac:cxnSpMkLst>
        </pc:cxnChg>
        <pc:cxnChg chg="add mod">
          <ac:chgData name="Billy Lin" userId="05f35405-298c-473c-91f2-352ef9a130c9" providerId="ADAL" clId="{AB0BFEC8-14E9-4C61-B10E-456F41DF402E}" dt="2024-05-02T12:59:58.922" v="1737" actId="14100"/>
          <ac:cxnSpMkLst>
            <pc:docMk/>
            <pc:sldMk cId="315012207" sldId="6955"/>
            <ac:cxnSpMk id="13" creationId="{556D2D50-33E7-E92E-83B5-1B3498EE176B}"/>
          </ac:cxnSpMkLst>
        </pc:cxnChg>
      </pc:sldChg>
      <pc:sldChg chg="addSp modSp add mod">
        <pc:chgData name="Billy Lin" userId="05f35405-298c-473c-91f2-352ef9a130c9" providerId="ADAL" clId="{AB0BFEC8-14E9-4C61-B10E-456F41DF402E}" dt="2024-05-02T12:59:16.990" v="1735" actId="14100"/>
        <pc:sldMkLst>
          <pc:docMk/>
          <pc:sldMk cId="3934375447" sldId="6956"/>
        </pc:sldMkLst>
        <pc:spChg chg="mod">
          <ac:chgData name="Billy Lin" userId="05f35405-298c-473c-91f2-352ef9a130c9" providerId="ADAL" clId="{AB0BFEC8-14E9-4C61-B10E-456F41DF402E}" dt="2024-05-02T12:59:14.937" v="1734" actId="1076"/>
          <ac:spMkLst>
            <pc:docMk/>
            <pc:sldMk cId="3934375447" sldId="6956"/>
            <ac:spMk id="4" creationId="{7DD44BDC-6127-E796-C787-2F6EF654F887}"/>
          </ac:spMkLst>
        </pc:spChg>
        <pc:picChg chg="add mod">
          <ac:chgData name="Billy Lin" userId="05f35405-298c-473c-91f2-352ef9a130c9" providerId="ADAL" clId="{AB0BFEC8-14E9-4C61-B10E-456F41DF402E}" dt="2024-05-02T12:59:12.390" v="1731" actId="14100"/>
          <ac:picMkLst>
            <pc:docMk/>
            <pc:sldMk cId="3934375447" sldId="6956"/>
            <ac:picMk id="5" creationId="{BDE8C942-D843-8111-3B1C-4FAF2A206D89}"/>
          </ac:picMkLst>
        </pc:picChg>
        <pc:picChg chg="add mod">
          <ac:chgData name="Billy Lin" userId="05f35405-298c-473c-91f2-352ef9a130c9" providerId="ADAL" clId="{AB0BFEC8-14E9-4C61-B10E-456F41DF402E}" dt="2024-05-02T12:59:16.990" v="1735" actId="14100"/>
          <ac:picMkLst>
            <pc:docMk/>
            <pc:sldMk cId="3934375447" sldId="6956"/>
            <ac:picMk id="6" creationId="{25B66C03-09E8-B409-1F00-7C2A4C294F02}"/>
          </ac:picMkLst>
        </pc:picChg>
      </pc:sldChg>
      <pc:sldChg chg="addSp delSp modSp add mod">
        <pc:chgData name="Billy Lin" userId="05f35405-298c-473c-91f2-352ef9a130c9" providerId="ADAL" clId="{AB0BFEC8-14E9-4C61-B10E-456F41DF402E}" dt="2024-04-22T06:59:28.628" v="1699" actId="478"/>
        <pc:sldMkLst>
          <pc:docMk/>
          <pc:sldMk cId="1326125906" sldId="6957"/>
        </pc:sldMkLst>
        <pc:spChg chg="del">
          <ac:chgData name="Billy Lin" userId="05f35405-298c-473c-91f2-352ef9a130c9" providerId="ADAL" clId="{AB0BFEC8-14E9-4C61-B10E-456F41DF402E}" dt="2024-04-22T06:59:28.628" v="1699" actId="478"/>
          <ac:spMkLst>
            <pc:docMk/>
            <pc:sldMk cId="1326125906" sldId="6957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5" creationId="{147D7722-2DA6-F8AC-9358-D6F38AD46487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7" creationId="{10280711-4D5B-9127-4A7D-62CAEE1E00BB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8" creationId="{98AF7E0C-93B4-8865-22AF-623B6FEAC010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9" creationId="{255D8591-E035-DE5F-0434-1F96461865E9}"/>
          </ac:spMkLst>
        </pc:spChg>
        <pc:picChg chg="add mod">
          <ac:chgData name="Billy Lin" userId="05f35405-298c-473c-91f2-352ef9a130c9" providerId="ADAL" clId="{AB0BFEC8-14E9-4C61-B10E-456F41DF402E}" dt="2024-04-22T06:59:25.449" v="1698"/>
          <ac:picMkLst>
            <pc:docMk/>
            <pc:sldMk cId="1326125906" sldId="6957"/>
            <ac:picMk id="6" creationId="{28A1CF02-B3B2-9300-81A2-E1974956AC81}"/>
          </ac:picMkLst>
        </pc:picChg>
      </pc:sldChg>
      <pc:sldChg chg="addSp modSp add mod">
        <pc:chgData name="Billy Lin" userId="05f35405-298c-473c-91f2-352ef9a130c9" providerId="ADAL" clId="{AB0BFEC8-14E9-4C61-B10E-456F41DF402E}" dt="2024-05-23T13:32:19.393" v="2016" actId="14100"/>
        <pc:sldMkLst>
          <pc:docMk/>
          <pc:sldMk cId="164610840" sldId="6958"/>
        </pc:sldMkLst>
        <pc:picChg chg="add mod">
          <ac:chgData name="Billy Lin" userId="05f35405-298c-473c-91f2-352ef9a130c9" providerId="ADAL" clId="{AB0BFEC8-14E9-4C61-B10E-456F41DF402E}" dt="2024-05-23T13:32:19.393" v="2016" actId="14100"/>
          <ac:picMkLst>
            <pc:docMk/>
            <pc:sldMk cId="164610840" sldId="6958"/>
            <ac:picMk id="5" creationId="{E9665033-24C8-40DC-8D02-2CAF748866C1}"/>
          </ac:picMkLst>
        </pc:picChg>
      </pc:sldChg>
      <pc:sldChg chg="addSp modSp new mod ord">
        <pc:chgData name="Billy Lin" userId="05f35405-298c-473c-91f2-352ef9a130c9" providerId="ADAL" clId="{AB0BFEC8-14E9-4C61-B10E-456F41DF402E}" dt="2024-05-23T14:00:52.481" v="2042" actId="1076"/>
        <pc:sldMkLst>
          <pc:docMk/>
          <pc:sldMk cId="2689668643" sldId="6959"/>
        </pc:sldMkLst>
        <pc:spChg chg="mod">
          <ac:chgData name="Billy Lin" userId="05f35405-298c-473c-91f2-352ef9a130c9" providerId="ADAL" clId="{AB0BFEC8-14E9-4C61-B10E-456F41DF402E}" dt="2024-05-14T04:46:43.955" v="1770" actId="20577"/>
          <ac:spMkLst>
            <pc:docMk/>
            <pc:sldMk cId="2689668643" sldId="6959"/>
            <ac:spMk id="2" creationId="{63B19FFD-555C-673A-82D5-1766F95D704A}"/>
          </ac:spMkLst>
        </pc:spChg>
        <pc:spChg chg="mod">
          <ac:chgData name="Billy Lin" userId="05f35405-298c-473c-91f2-352ef9a130c9" providerId="ADAL" clId="{AB0BFEC8-14E9-4C61-B10E-456F41DF402E}" dt="2024-05-14T04:46:17.562" v="1742" actId="20577"/>
          <ac:spMkLst>
            <pc:docMk/>
            <pc:sldMk cId="2689668643" sldId="6959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23T14:00:46.310" v="2038" actId="20577"/>
          <ac:spMkLst>
            <pc:docMk/>
            <pc:sldMk cId="2689668643" sldId="6959"/>
            <ac:spMk id="5" creationId="{5AF1DFF2-C8DE-6DD2-F8FC-E52CEB89ACC0}"/>
          </ac:spMkLst>
        </pc:spChg>
        <pc:spChg chg="add mod">
          <ac:chgData name="Billy Lin" userId="05f35405-298c-473c-91f2-352ef9a130c9" providerId="ADAL" clId="{AB0BFEC8-14E9-4C61-B10E-456F41DF402E}" dt="2024-05-23T14:00:52.481" v="2042" actId="1076"/>
          <ac:spMkLst>
            <pc:docMk/>
            <pc:sldMk cId="2689668643" sldId="6959"/>
            <ac:spMk id="6" creationId="{68F19C1C-B4BA-065C-AF53-9478A8458217}"/>
          </ac:spMkLst>
        </pc:spChg>
      </pc:sldChg>
      <pc:sldChg chg="addSp delSp modSp new mod">
        <pc:chgData name="Billy Lin" userId="05f35405-298c-473c-91f2-352ef9a130c9" providerId="ADAL" clId="{AB0BFEC8-14E9-4C61-B10E-456F41DF402E}" dt="2024-04-22T07:03:58.278" v="1720" actId="478"/>
        <pc:sldMkLst>
          <pc:docMk/>
          <pc:sldMk cId="2670248214" sldId="6960"/>
        </pc:sldMkLst>
        <pc:spChg chg="mod">
          <ac:chgData name="Billy Lin" userId="05f35405-298c-473c-91f2-352ef9a130c9" providerId="ADAL" clId="{AB0BFEC8-14E9-4C61-B10E-456F41DF402E}" dt="2024-04-22T07:03:46.973" v="1718"/>
          <ac:spMkLst>
            <pc:docMk/>
            <pc:sldMk cId="2670248214" sldId="6960"/>
            <ac:spMk id="2" creationId="{1C08BF58-57AE-0C57-36BF-BB25DD3D68FE}"/>
          </ac:spMkLst>
        </pc:spChg>
        <pc:spChg chg="del">
          <ac:chgData name="Billy Lin" userId="05f35405-298c-473c-91f2-352ef9a130c9" providerId="ADAL" clId="{AB0BFEC8-14E9-4C61-B10E-456F41DF402E}" dt="2024-04-22T07:03:58.278" v="1720" actId="478"/>
          <ac:spMkLst>
            <pc:docMk/>
            <pc:sldMk cId="2670248214" sldId="6960"/>
            <ac:spMk id="3" creationId="{8C868619-C6C6-8E80-53B8-41DD5813AFEB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5" creationId="{5446FD1F-720A-18AB-3A5E-DFB940F72CA3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6" creationId="{D96A3296-C55E-A366-1641-A4870C278B2F}"/>
          </ac:spMkLst>
        </pc:spChg>
        <pc:picChg chg="add mod">
          <ac:chgData name="Billy Lin" userId="05f35405-298c-473c-91f2-352ef9a130c9" providerId="ADAL" clId="{AB0BFEC8-14E9-4C61-B10E-456F41DF402E}" dt="2024-04-22T07:03:52.933" v="1719"/>
          <ac:picMkLst>
            <pc:docMk/>
            <pc:sldMk cId="2670248214" sldId="6960"/>
            <ac:picMk id="7" creationId="{F3325ED2-5A7B-928F-C14A-122F22AC1A0A}"/>
          </ac:picMkLst>
        </pc:picChg>
      </pc:sldChg>
      <pc:sldChg chg="addSp modSp new mod">
        <pc:chgData name="Billy Lin" userId="05f35405-298c-473c-91f2-352ef9a130c9" providerId="ADAL" clId="{AB0BFEC8-14E9-4C61-B10E-456F41DF402E}" dt="2024-04-22T07:04:31.785" v="1723"/>
        <pc:sldMkLst>
          <pc:docMk/>
          <pc:sldMk cId="2692513556" sldId="6961"/>
        </pc:sldMkLst>
        <pc:spChg chg="mod">
          <ac:chgData name="Billy Lin" userId="05f35405-298c-473c-91f2-352ef9a130c9" providerId="ADAL" clId="{AB0BFEC8-14E9-4C61-B10E-456F41DF402E}" dt="2024-04-22T07:04:31.785" v="1723"/>
          <ac:spMkLst>
            <pc:docMk/>
            <pc:sldMk cId="2692513556" sldId="6961"/>
            <ac:spMk id="2" creationId="{FD994FBF-D407-F5A8-820A-7C87E2F71325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5" creationId="{47EE7E82-6D62-1A27-E8DC-0F6E5028D9EE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6" creationId="{64D26336-2AFC-872E-3DEE-2C0D8D350936}"/>
          </ac:spMkLst>
        </pc:spChg>
        <pc:picChg chg="add mod">
          <ac:chgData name="Billy Lin" userId="05f35405-298c-473c-91f2-352ef9a130c9" providerId="ADAL" clId="{AB0BFEC8-14E9-4C61-B10E-456F41DF402E}" dt="2024-04-22T07:04:28.732" v="1722"/>
          <ac:picMkLst>
            <pc:docMk/>
            <pc:sldMk cId="2692513556" sldId="6961"/>
            <ac:picMk id="7" creationId="{3D00597F-9857-268A-FB26-53834AC1BBF4}"/>
          </ac:picMkLst>
        </pc:picChg>
      </pc:sldChg>
      <pc:sldChg chg="addSp delSp modSp new mod setBg">
        <pc:chgData name="Billy Lin" userId="05f35405-298c-473c-91f2-352ef9a130c9" providerId="ADAL" clId="{AB0BFEC8-14E9-4C61-B10E-456F41DF402E}" dt="2024-04-22T07:05:00.703" v="1730" actId="26606"/>
        <pc:sldMkLst>
          <pc:docMk/>
          <pc:sldMk cId="3368868033" sldId="6962"/>
        </pc:sldMkLst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2" creationId="{B1CC570A-1E3D-F775-F42C-A35C41E2CA68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3" creationId="{927FE270-FEEE-3F76-7233-2C34199C4121}"/>
          </ac:spMkLst>
        </pc:spChg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4" creationId="{BF731A87-44CE-2D07-852F-83ED09ECB154}"/>
          </ac:spMkLst>
        </pc:spChg>
        <pc:spChg chg="add 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5" creationId="{DDE7C1D1-30D3-A644-65DE-1AE4FF2E09BD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1" creationId="{5F637E18-EF26-4327-9077-7FFC67B98B96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3" creationId="{3EED6667-6BE8-A2AB-422A-5A1D89727E35}"/>
          </ac:spMkLst>
        </pc:spChg>
        <pc:picChg chg="add mod ord">
          <ac:chgData name="Billy Lin" userId="05f35405-298c-473c-91f2-352ef9a130c9" providerId="ADAL" clId="{AB0BFEC8-14E9-4C61-B10E-456F41DF402E}" dt="2024-04-22T07:05:00.703" v="1730" actId="26606"/>
          <ac:picMkLst>
            <pc:docMk/>
            <pc:sldMk cId="3368868033" sldId="6962"/>
            <ac:picMk id="6" creationId="{9786F8EC-75BE-92CF-A58D-ABB46C451047}"/>
          </ac:picMkLst>
        </pc:picChg>
      </pc:sldChg>
      <pc:sldChg chg="modSp new del mod ord">
        <pc:chgData name="Billy Lin" userId="05f35405-298c-473c-91f2-352ef9a130c9" providerId="ADAL" clId="{AB0BFEC8-14E9-4C61-B10E-456F41DF402E}" dt="2024-05-17T05:37:15.351" v="1790" actId="47"/>
        <pc:sldMkLst>
          <pc:docMk/>
          <pc:sldMk cId="3696567033" sldId="6963"/>
        </pc:sldMkLst>
        <pc:spChg chg="mod">
          <ac:chgData name="Billy Lin" userId="05f35405-298c-473c-91f2-352ef9a130c9" providerId="ADAL" clId="{AB0BFEC8-14E9-4C61-B10E-456F41DF402E}" dt="2024-05-14T04:47:06.935" v="1787" actId="15"/>
          <ac:spMkLst>
            <pc:docMk/>
            <pc:sldMk cId="3696567033" sldId="6963"/>
            <ac:spMk id="3" creationId="{D6B9BDCC-8824-D385-C4F6-976FF630386D}"/>
          </ac:spMkLst>
        </pc:spChg>
      </pc:sldChg>
      <pc:sldChg chg="addSp delSp modSp add mod ord">
        <pc:chgData name="Billy Lin" userId="05f35405-298c-473c-91f2-352ef9a130c9" providerId="ADAL" clId="{AB0BFEC8-14E9-4C61-B10E-456F41DF402E}" dt="2024-05-17T05:40:33.264" v="1817"/>
        <pc:sldMkLst>
          <pc:docMk/>
          <pc:sldMk cId="1372148226" sldId="6964"/>
        </pc:sldMkLst>
        <pc:spChg chg="mod">
          <ac:chgData name="Billy Lin" userId="05f35405-298c-473c-91f2-352ef9a130c9" providerId="ADAL" clId="{AB0BFEC8-14E9-4C61-B10E-456F41DF402E}" dt="2024-05-17T05:38:23.631" v="1804" actId="20577"/>
          <ac:spMkLst>
            <pc:docMk/>
            <pc:sldMk cId="1372148226" sldId="6964"/>
            <ac:spMk id="2" creationId="{63B19FFD-555C-673A-82D5-1766F95D704A}"/>
          </ac:spMkLst>
        </pc:spChg>
        <pc:spChg chg="del">
          <ac:chgData name="Billy Lin" userId="05f35405-298c-473c-91f2-352ef9a130c9" providerId="ADAL" clId="{AB0BFEC8-14E9-4C61-B10E-456F41DF402E}" dt="2024-05-17T05:39:37.710" v="1815" actId="478"/>
          <ac:spMkLst>
            <pc:docMk/>
            <pc:sldMk cId="1372148226" sldId="6964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17T05:40:33.264" v="1817"/>
          <ac:spMkLst>
            <pc:docMk/>
            <pc:sldMk cId="1372148226" sldId="6964"/>
            <ac:spMk id="10" creationId="{589107BB-E2C0-CFBD-7B24-90E4256567B7}"/>
          </ac:spMkLst>
        </pc:spChg>
        <pc:picChg chg="add del mod">
          <ac:chgData name="Billy Lin" userId="05f35405-298c-473c-91f2-352ef9a130c9" providerId="ADAL" clId="{AB0BFEC8-14E9-4C61-B10E-456F41DF402E}" dt="2024-05-17T05:39:39.304" v="1816" actId="478"/>
          <ac:picMkLst>
            <pc:docMk/>
            <pc:sldMk cId="1372148226" sldId="6964"/>
            <ac:picMk id="6" creationId="{C36BBF4C-3C1B-B0F5-EDDF-ED7863BCB4E9}"/>
          </ac:picMkLst>
        </pc:picChg>
        <pc:picChg chg="add mod">
          <ac:chgData name="Billy Lin" userId="05f35405-298c-473c-91f2-352ef9a130c9" providerId="ADAL" clId="{AB0BFEC8-14E9-4C61-B10E-456F41DF402E}" dt="2024-05-17T05:40:33.264" v="1817"/>
          <ac:picMkLst>
            <pc:docMk/>
            <pc:sldMk cId="1372148226" sldId="6964"/>
            <ac:picMk id="7" creationId="{E30A83F5-FA20-BC5A-8301-F69C543DE419}"/>
          </ac:picMkLst>
        </pc:picChg>
        <pc:picChg chg="add mod">
          <ac:chgData name="Billy Lin" userId="05f35405-298c-473c-91f2-352ef9a130c9" providerId="ADAL" clId="{AB0BFEC8-14E9-4C61-B10E-456F41DF402E}" dt="2024-05-17T05:40:33.264" v="1817"/>
          <ac:picMkLst>
            <pc:docMk/>
            <pc:sldMk cId="1372148226" sldId="6964"/>
            <ac:picMk id="8" creationId="{CC38D81E-B90C-2924-1F11-CA31246B8788}"/>
          </ac:picMkLst>
        </pc:picChg>
        <pc:cxnChg chg="add mod">
          <ac:chgData name="Billy Lin" userId="05f35405-298c-473c-91f2-352ef9a130c9" providerId="ADAL" clId="{AB0BFEC8-14E9-4C61-B10E-456F41DF402E}" dt="2024-05-17T05:40:33.264" v="1817"/>
          <ac:cxnSpMkLst>
            <pc:docMk/>
            <pc:sldMk cId="1372148226" sldId="6964"/>
            <ac:cxnSpMk id="9" creationId="{D6E0BCED-6F6F-D936-E2B5-CEC98D50D81D}"/>
          </ac:cxnSpMkLst>
        </pc:cxnChg>
      </pc:sldChg>
      <pc:sldChg chg="addSp delSp modSp new mod ord">
        <pc:chgData name="Billy Lin" userId="05f35405-298c-473c-91f2-352ef9a130c9" providerId="ADAL" clId="{AB0BFEC8-14E9-4C61-B10E-456F41DF402E}" dt="2024-06-27T12:39:37.019" v="2814" actId="1076"/>
        <pc:sldMkLst>
          <pc:docMk/>
          <pc:sldMk cId="962797789" sldId="6965"/>
        </pc:sldMkLst>
        <pc:spChg chg="mod">
          <ac:chgData name="Billy Lin" userId="05f35405-298c-473c-91f2-352ef9a130c9" providerId="ADAL" clId="{AB0BFEC8-14E9-4C61-B10E-456F41DF402E}" dt="2024-05-17T15:37:06.392" v="1933" actId="20577"/>
          <ac:spMkLst>
            <pc:docMk/>
            <pc:sldMk cId="962797789" sldId="6965"/>
            <ac:spMk id="2" creationId="{5341C237-6C29-DE8F-6C53-653F228530ED}"/>
          </ac:spMkLst>
        </pc:spChg>
        <pc:spChg chg="mod">
          <ac:chgData name="Billy Lin" userId="05f35405-298c-473c-91f2-352ef9a130c9" providerId="ADAL" clId="{AB0BFEC8-14E9-4C61-B10E-456F41DF402E}" dt="2024-06-27T12:39:00.492" v="2809" actId="113"/>
          <ac:spMkLst>
            <pc:docMk/>
            <pc:sldMk cId="962797789" sldId="6965"/>
            <ac:spMk id="3" creationId="{102F272C-2176-62B3-CEE5-B81FC02E7F2A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1" creationId="{70F56C8B-1720-FCEC-256E-6E884820857B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2" creationId="{93AE5E3A-6F0B-7BCC-7321-A90CE78C08EA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3" creationId="{C87A96F6-A76F-6516-C907-B707E886FFF4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4" creationId="{081B3D78-9841-EE1B-6AAC-D09C6BF699B2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5" creationId="{53BCFD8E-9532-C859-00CE-F8A969E3F5F3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6" creationId="{636BDD39-9D6C-EBFB-3954-1E7E33968E66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7" creationId="{4652530B-A120-DAF1-6E83-54AA5A834EEF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8" creationId="{A267BB70-66D5-2E04-ACB3-4BEA8EA39BDE}"/>
          </ac:spMkLst>
        </pc:spChg>
        <pc:picChg chg="add mod">
          <ac:chgData name="Billy Lin" userId="05f35405-298c-473c-91f2-352ef9a130c9" providerId="ADAL" clId="{AB0BFEC8-14E9-4C61-B10E-456F41DF402E}" dt="2024-06-27T12:39:37.019" v="2814" actId="1076"/>
          <ac:picMkLst>
            <pc:docMk/>
            <pc:sldMk cId="962797789" sldId="6965"/>
            <ac:picMk id="19" creationId="{523D4A98-AC7D-7522-0AB8-67F91868641D}"/>
          </ac:picMkLst>
        </pc:picChg>
        <pc:picChg chg="add mod">
          <ac:chgData name="Billy Lin" userId="05f35405-298c-473c-91f2-352ef9a130c9" providerId="ADAL" clId="{AB0BFEC8-14E9-4C61-B10E-456F41DF402E}" dt="2024-06-27T12:39:28.202" v="2811" actId="1076"/>
          <ac:picMkLst>
            <pc:docMk/>
            <pc:sldMk cId="962797789" sldId="6965"/>
            <ac:picMk id="20" creationId="{02385190-AF85-7014-D776-A060D82DD2A6}"/>
          </ac:picMkLst>
        </pc:picChg>
        <pc:picChg chg="add mod">
          <ac:chgData name="Billy Lin" userId="05f35405-298c-473c-91f2-352ef9a130c9" providerId="ADAL" clId="{AB0BFEC8-14E9-4C61-B10E-456F41DF402E}" dt="2024-06-27T12:39:30.060" v="2812" actId="1076"/>
          <ac:picMkLst>
            <pc:docMk/>
            <pc:sldMk cId="962797789" sldId="6965"/>
            <ac:picMk id="21" creationId="{B4F302E5-6C4D-04CF-DF68-D216C4E0888F}"/>
          </ac:picMkLst>
        </pc:picChg>
        <pc:picChg chg="add del">
          <ac:chgData name="Billy Lin" userId="05f35405-298c-473c-91f2-352ef9a130c9" providerId="ADAL" clId="{AB0BFEC8-14E9-4C61-B10E-456F41DF402E}" dt="2024-05-17T05:38:17.468" v="1793"/>
          <ac:picMkLst>
            <pc:docMk/>
            <pc:sldMk cId="962797789" sldId="6965"/>
            <ac:picMk id="1026" creationId="{64705F0D-CFEA-7D7C-17A9-EA2A2946B110}"/>
          </ac:picMkLst>
        </pc:picChg>
        <pc:picChg chg="add del">
          <ac:chgData name="Billy Lin" userId="05f35405-298c-473c-91f2-352ef9a130c9" providerId="ADAL" clId="{AB0BFEC8-14E9-4C61-B10E-456F41DF402E}" dt="2024-05-17T05:38:17.468" v="1793"/>
          <ac:picMkLst>
            <pc:docMk/>
            <pc:sldMk cId="962797789" sldId="6965"/>
            <ac:picMk id="1027" creationId="{EBE7F661-ACE5-8DAD-1D42-C3042EBDB001}"/>
          </ac:picMkLst>
        </pc:pic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5" creationId="{C147AC7A-4607-6730-2157-465DF138D7F9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6" creationId="{F527989C-8EED-308A-5CA0-BBC0CF00D988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7" creationId="{3CA639BB-4979-C17A-B355-8E4D702D97C8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8" creationId="{973DABD3-5CDB-10ED-DD81-639586C77677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9" creationId="{483237CA-8BFE-A097-825F-051843630BB6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10" creationId="{0812EC6F-927D-4DDA-2FD4-34B36465F245}"/>
          </ac:cxnSpMkLst>
        </pc:cxnChg>
      </pc:sldChg>
      <pc:sldChg chg="add del">
        <pc:chgData name="Billy Lin" userId="05f35405-298c-473c-91f2-352ef9a130c9" providerId="ADAL" clId="{AB0BFEC8-14E9-4C61-B10E-456F41DF402E}" dt="2024-05-14T05:05:00.516" v="1789" actId="47"/>
        <pc:sldMkLst>
          <pc:docMk/>
          <pc:sldMk cId="2767457329" sldId="6965"/>
        </pc:sldMkLst>
      </pc:sldChg>
      <pc:sldChg chg="addSp delSp modSp add mod">
        <pc:chgData name="Billy Lin" userId="05f35405-298c-473c-91f2-352ef9a130c9" providerId="ADAL" clId="{AB0BFEC8-14E9-4C61-B10E-456F41DF402E}" dt="2024-05-30T12:29:03.765" v="2043" actId="20577"/>
        <pc:sldMkLst>
          <pc:docMk/>
          <pc:sldMk cId="2246201281" sldId="6966"/>
        </pc:sldMkLst>
        <pc:spChg chg="del mod">
          <ac:chgData name="Billy Lin" userId="05f35405-298c-473c-91f2-352ef9a130c9" providerId="ADAL" clId="{AB0BFEC8-14E9-4C61-B10E-456F41DF402E}" dt="2024-05-17T05:41:25.832" v="1828" actId="478"/>
          <ac:spMkLst>
            <pc:docMk/>
            <pc:sldMk cId="2246201281" sldId="6966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30T12:29:03.765" v="2043" actId="20577"/>
          <ac:spMkLst>
            <pc:docMk/>
            <pc:sldMk cId="2246201281" sldId="6966"/>
            <ac:spMk id="5" creationId="{4133E508-717C-F5A4-8DA3-4A77A942FEFD}"/>
          </ac:spMkLst>
        </pc:spChg>
        <pc:spChg chg="add del mod">
          <ac:chgData name="Billy Lin" userId="05f35405-298c-473c-91f2-352ef9a130c9" providerId="ADAL" clId="{AB0BFEC8-14E9-4C61-B10E-456F41DF402E}" dt="2024-05-17T05:41:28.126" v="1829" actId="478"/>
          <ac:spMkLst>
            <pc:docMk/>
            <pc:sldMk cId="2246201281" sldId="6966"/>
            <ac:spMk id="7" creationId="{AD5F736B-73DE-DB99-A8BC-4E73C0AF921E}"/>
          </ac:spMkLst>
        </pc:spChg>
        <pc:picChg chg="add mod">
          <ac:chgData name="Billy Lin" userId="05f35405-298c-473c-91f2-352ef9a130c9" providerId="ADAL" clId="{AB0BFEC8-14E9-4C61-B10E-456F41DF402E}" dt="2024-05-17T05:55:02.598" v="1856" actId="1076"/>
          <ac:picMkLst>
            <pc:docMk/>
            <pc:sldMk cId="2246201281" sldId="6966"/>
            <ac:picMk id="9" creationId="{179C40AD-C071-6AC1-BB35-F12B108D9C7E}"/>
          </ac:picMkLst>
        </pc:picChg>
      </pc:sldChg>
      <pc:sldChg chg="new del">
        <pc:chgData name="Billy Lin" userId="05f35405-298c-473c-91f2-352ef9a130c9" providerId="ADAL" clId="{AB0BFEC8-14E9-4C61-B10E-456F41DF402E}" dt="2024-05-17T05:38:27.070" v="1806" actId="680"/>
        <pc:sldMkLst>
          <pc:docMk/>
          <pc:sldMk cId="3317181035" sldId="6966"/>
        </pc:sldMkLst>
      </pc:sldChg>
      <pc:sldChg chg="add del">
        <pc:chgData name="Billy Lin" userId="05f35405-298c-473c-91f2-352ef9a130c9" providerId="ADAL" clId="{AB0BFEC8-14E9-4C61-B10E-456F41DF402E}" dt="2024-05-17T05:56:06.790" v="1857" actId="47"/>
        <pc:sldMkLst>
          <pc:docMk/>
          <pc:sldMk cId="2812113878" sldId="6967"/>
        </pc:sldMkLst>
      </pc:sldChg>
      <pc:sldChg chg="addSp delSp modSp add mod ord">
        <pc:chgData name="Billy Lin" userId="05f35405-298c-473c-91f2-352ef9a130c9" providerId="ADAL" clId="{AB0BFEC8-14E9-4C61-B10E-456F41DF402E}" dt="2024-06-06T12:38:09.295" v="2049" actId="20577"/>
        <pc:sldMkLst>
          <pc:docMk/>
          <pc:sldMk cId="1378476422" sldId="6968"/>
        </pc:sldMkLst>
        <pc:spChg chg="mod">
          <ac:chgData name="Billy Lin" userId="05f35405-298c-473c-91f2-352ef9a130c9" providerId="ADAL" clId="{AB0BFEC8-14E9-4C61-B10E-456F41DF402E}" dt="2024-05-17T05:42:07.564" v="1846" actId="20577"/>
          <ac:spMkLst>
            <pc:docMk/>
            <pc:sldMk cId="1378476422" sldId="6968"/>
            <ac:spMk id="2" creationId="{63B19FFD-555C-673A-82D5-1766F95D704A}"/>
          </ac:spMkLst>
        </pc:spChg>
        <pc:spChg chg="add del mod">
          <ac:chgData name="Billy Lin" userId="05f35405-298c-473c-91f2-352ef9a130c9" providerId="ADAL" clId="{AB0BFEC8-14E9-4C61-B10E-456F41DF402E}" dt="2024-05-17T06:03:15.233" v="1862"/>
          <ac:spMkLst>
            <pc:docMk/>
            <pc:sldMk cId="1378476422" sldId="6968"/>
            <ac:spMk id="7" creationId="{3074F294-732F-D9CD-E2F8-154653F22C26}"/>
          </ac:spMkLst>
        </pc:spChg>
        <pc:spChg chg="add del mod">
          <ac:chgData name="Billy Lin" userId="05f35405-298c-473c-91f2-352ef9a130c9" providerId="ADAL" clId="{AB0BFEC8-14E9-4C61-B10E-456F41DF402E}" dt="2024-05-17T06:03:15.233" v="1862"/>
          <ac:spMkLst>
            <pc:docMk/>
            <pc:sldMk cId="1378476422" sldId="6968"/>
            <ac:spMk id="8" creationId="{28FC9976-4023-EF67-7BD2-E7214A59CA99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9" creationId="{AF9E5066-1D5F-8E3B-C9D0-3F0ACA163F39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10" creationId="{03F26726-0628-D3E4-E2A0-03837D725BFE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11" creationId="{46DACBFB-C729-6070-4BF3-1E8C351962C1}"/>
          </ac:spMkLst>
        </pc:spChg>
        <pc:spChg chg="add mod">
          <ac:chgData name="Billy Lin" userId="05f35405-298c-473c-91f2-352ef9a130c9" providerId="ADAL" clId="{AB0BFEC8-14E9-4C61-B10E-456F41DF402E}" dt="2024-06-06T12:38:09.295" v="2049" actId="20577"/>
          <ac:spMkLst>
            <pc:docMk/>
            <pc:sldMk cId="1378476422" sldId="6968"/>
            <ac:spMk id="12" creationId="{667666CE-8CD4-01C0-2D39-30B27ABCE34E}"/>
          </ac:spMkLst>
        </pc:spChg>
        <pc:picChg chg="add mod">
          <ac:chgData name="Billy Lin" userId="05f35405-298c-473c-91f2-352ef9a130c9" providerId="ADAL" clId="{AB0BFEC8-14E9-4C61-B10E-456F41DF402E}" dt="2024-06-06T12:32:13.766" v="2048" actId="14100"/>
          <ac:picMkLst>
            <pc:docMk/>
            <pc:sldMk cId="1378476422" sldId="6968"/>
            <ac:picMk id="6" creationId="{5563B1BF-3238-128B-35AD-8D12EC4BF930}"/>
          </ac:picMkLst>
        </pc:picChg>
      </pc:sldChg>
      <pc:sldChg chg="addSp modSp add mod ord">
        <pc:chgData name="Billy Lin" userId="05f35405-298c-473c-91f2-352ef9a130c9" providerId="ADAL" clId="{AB0BFEC8-14E9-4C61-B10E-456F41DF402E}" dt="2024-05-17T06:56:17.206" v="1887" actId="1076"/>
        <pc:sldMkLst>
          <pc:docMk/>
          <pc:sldMk cId="400077400" sldId="6969"/>
        </pc:sldMkLst>
        <pc:spChg chg="mod">
          <ac:chgData name="Billy Lin" userId="05f35405-298c-473c-91f2-352ef9a130c9" providerId="ADAL" clId="{AB0BFEC8-14E9-4C61-B10E-456F41DF402E}" dt="2024-05-17T06:55:42.018" v="1876" actId="20577"/>
          <ac:spMkLst>
            <pc:docMk/>
            <pc:sldMk cId="400077400" sldId="6969"/>
            <ac:spMk id="2" creationId="{63B19FFD-555C-673A-82D5-1766F95D704A}"/>
          </ac:spMkLst>
        </pc:spChg>
        <pc:picChg chg="add mod">
          <ac:chgData name="Billy Lin" userId="05f35405-298c-473c-91f2-352ef9a130c9" providerId="ADAL" clId="{AB0BFEC8-14E9-4C61-B10E-456F41DF402E}" dt="2024-05-17T06:56:12.345" v="1884" actId="1076"/>
          <ac:picMkLst>
            <pc:docMk/>
            <pc:sldMk cId="400077400" sldId="6969"/>
            <ac:picMk id="5" creationId="{EED0D171-1788-B74D-03A8-DF1AD0D86A8F}"/>
          </ac:picMkLst>
        </pc:picChg>
        <pc:picChg chg="add mod">
          <ac:chgData name="Billy Lin" userId="05f35405-298c-473c-91f2-352ef9a130c9" providerId="ADAL" clId="{AB0BFEC8-14E9-4C61-B10E-456F41DF402E}" dt="2024-05-17T06:56:17.206" v="1887" actId="1076"/>
          <ac:picMkLst>
            <pc:docMk/>
            <pc:sldMk cId="400077400" sldId="6969"/>
            <ac:picMk id="6" creationId="{C365A1A7-2559-E86F-8865-2BCC0B2AFD21}"/>
          </ac:picMkLst>
        </pc:picChg>
      </pc:sldChg>
      <pc:sldChg chg="addSp delSp modSp add mod">
        <pc:chgData name="Billy Lin" userId="05f35405-298c-473c-91f2-352ef9a130c9" providerId="ADAL" clId="{AB0BFEC8-14E9-4C61-B10E-456F41DF402E}" dt="2024-06-06T13:04:17.964" v="2051" actId="20578"/>
        <pc:sldMkLst>
          <pc:docMk/>
          <pc:sldMk cId="3813714233" sldId="6970"/>
        </pc:sldMkLst>
        <pc:spChg chg="del">
          <ac:chgData name="Billy Lin" userId="05f35405-298c-473c-91f2-352ef9a130c9" providerId="ADAL" clId="{AB0BFEC8-14E9-4C61-B10E-456F41DF402E}" dt="2024-05-17T06:56:38.115" v="1889" actId="478"/>
          <ac:spMkLst>
            <pc:docMk/>
            <pc:sldMk cId="3813714233" sldId="6970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6-06T13:04:17.964" v="2051" actId="20578"/>
          <ac:spMkLst>
            <pc:docMk/>
            <pc:sldMk cId="3813714233" sldId="6970"/>
            <ac:spMk id="5" creationId="{FD1C3CE4-437E-1B90-8418-82C868DAFD64}"/>
          </ac:spMkLst>
        </pc:spChg>
        <pc:picChg chg="add mod">
          <ac:chgData name="Billy Lin" userId="05f35405-298c-473c-91f2-352ef9a130c9" providerId="ADAL" clId="{AB0BFEC8-14E9-4C61-B10E-456F41DF402E}" dt="2024-05-17T06:56:34.533" v="1888"/>
          <ac:picMkLst>
            <pc:docMk/>
            <pc:sldMk cId="3813714233" sldId="6970"/>
            <ac:picMk id="6" creationId="{B96304E5-EE91-0458-594B-3815E928876D}"/>
          </ac:picMkLst>
        </pc:picChg>
        <pc:cxnChg chg="add mod">
          <ac:chgData name="Billy Lin" userId="05f35405-298c-473c-91f2-352ef9a130c9" providerId="ADAL" clId="{AB0BFEC8-14E9-4C61-B10E-456F41DF402E}" dt="2024-05-17T06:56:34.533" v="1888"/>
          <ac:cxnSpMkLst>
            <pc:docMk/>
            <pc:sldMk cId="3813714233" sldId="6970"/>
            <ac:cxnSpMk id="7" creationId="{079DB0EE-AB4B-4468-E66E-21037B8827CE}"/>
          </ac:cxnSpMkLst>
        </pc:cxnChg>
      </pc:sldChg>
      <pc:sldChg chg="addSp delSp modSp add mod">
        <pc:chgData name="Billy Lin" userId="05f35405-298c-473c-91f2-352ef9a130c9" providerId="ADAL" clId="{AB0BFEC8-14E9-4C61-B10E-456F41DF402E}" dt="2024-06-06T13:19:24.374" v="2108" actId="14100"/>
        <pc:sldMkLst>
          <pc:docMk/>
          <pc:sldMk cId="3030797407" sldId="6971"/>
        </pc:sldMkLst>
        <pc:spChg chg="del">
          <ac:chgData name="Billy Lin" userId="05f35405-298c-473c-91f2-352ef9a130c9" providerId="ADAL" clId="{AB0BFEC8-14E9-4C61-B10E-456F41DF402E}" dt="2024-05-17T06:58:15.332" v="1892" actId="478"/>
          <ac:spMkLst>
            <pc:docMk/>
            <pc:sldMk cId="3030797407" sldId="6971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6-06T13:19:24.374" v="2108" actId="14100"/>
          <ac:spMkLst>
            <pc:docMk/>
            <pc:sldMk cId="3030797407" sldId="6971"/>
            <ac:spMk id="3" creationId="{51C83673-8560-5738-11C5-5DBDBFD5E60E}"/>
          </ac:spMkLst>
        </pc:spChg>
        <pc:spChg chg="add del mod">
          <ac:chgData name="Billy Lin" userId="05f35405-298c-473c-91f2-352ef9a130c9" providerId="ADAL" clId="{AB0BFEC8-14E9-4C61-B10E-456F41DF402E}" dt="2024-05-17T06:58:21.278" v="1893" actId="478"/>
          <ac:spMkLst>
            <pc:docMk/>
            <pc:sldMk cId="3030797407" sldId="6971"/>
            <ac:spMk id="5" creationId="{9244C41E-BF21-F31C-68F7-5CD9EB0305E6}"/>
          </ac:spMkLst>
        </pc:spChg>
        <pc:spChg chg="add mod">
          <ac:chgData name="Billy Lin" userId="05f35405-298c-473c-91f2-352ef9a130c9" providerId="ADAL" clId="{AB0BFEC8-14E9-4C61-B10E-456F41DF402E}" dt="2024-06-06T13:15:08.129" v="2065" actId="1076"/>
          <ac:spMkLst>
            <pc:docMk/>
            <pc:sldMk cId="3030797407" sldId="6971"/>
            <ac:spMk id="6" creationId="{C6A3D17E-4FEA-DCFE-597F-77A71FD5E5A7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7" creationId="{F34ED06C-A091-2151-7348-E13498AC6CF2}"/>
          </ac:spMkLst>
        </pc:spChg>
        <pc:spChg chg="add mod">
          <ac:chgData name="Billy Lin" userId="05f35405-298c-473c-91f2-352ef9a130c9" providerId="ADAL" clId="{AB0BFEC8-14E9-4C61-B10E-456F41DF402E}" dt="2024-06-06T13:15:06.113" v="2063" actId="14100"/>
          <ac:spMkLst>
            <pc:docMk/>
            <pc:sldMk cId="3030797407" sldId="6971"/>
            <ac:spMk id="8" creationId="{FD43D8C4-1588-AB87-EEFE-AD05193D6205}"/>
          </ac:spMkLst>
        </pc:spChg>
        <pc:spChg chg="add mod">
          <ac:chgData name="Billy Lin" userId="05f35405-298c-473c-91f2-352ef9a130c9" providerId="ADAL" clId="{AB0BFEC8-14E9-4C61-B10E-456F41DF402E}" dt="2024-06-06T13:16:52.181" v="2080" actId="14100"/>
          <ac:spMkLst>
            <pc:docMk/>
            <pc:sldMk cId="3030797407" sldId="6971"/>
            <ac:spMk id="10" creationId="{D41627E4-8491-A401-8648-BC26F32DDCA7}"/>
          </ac:spMkLst>
        </pc:spChg>
        <pc:spChg chg="add mod">
          <ac:chgData name="Billy Lin" userId="05f35405-298c-473c-91f2-352ef9a130c9" providerId="ADAL" clId="{AB0BFEC8-14E9-4C61-B10E-456F41DF402E}" dt="2024-06-06T13:15:15.031" v="2067" actId="1076"/>
          <ac:spMkLst>
            <pc:docMk/>
            <pc:sldMk cId="3030797407" sldId="6971"/>
            <ac:spMk id="12" creationId="{48C4E79B-A36C-2217-AFB0-B0F53471F18D}"/>
          </ac:spMkLst>
        </pc:spChg>
        <pc:spChg chg="add mod">
          <ac:chgData name="Billy Lin" userId="05f35405-298c-473c-91f2-352ef9a130c9" providerId="ADAL" clId="{AB0BFEC8-14E9-4C61-B10E-456F41DF402E}" dt="2024-06-06T13:15:11.239" v="2066" actId="1076"/>
          <ac:spMkLst>
            <pc:docMk/>
            <pc:sldMk cId="3030797407" sldId="6971"/>
            <ac:spMk id="13" creationId="{8D83D422-A340-1F8B-C326-FBA093163F2E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5" creationId="{8B96859F-1178-4CC4-2B0B-4688291D0484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8" creationId="{6CBE468C-78BF-FFE1-5EDF-6CB63D95AF5D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0" creationId="{450988EF-8B56-8C8A-17D8-8DB7BFC4454D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4" creationId="{C095E02B-7736-EF55-D157-9481617639C8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5" creationId="{CE17E7D5-D1FB-D4A5-5EFF-1E6937E8E1CC}"/>
          </ac:spMkLst>
        </pc:sp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6" creationId="{41D09F45-FE93-4BB5-6A6F-1D373017B255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7" creationId="{B9700EE1-F813-324D-E12C-DBA3A3121635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9" creationId="{0BF36AF9-DB42-3729-D1A0-50DB6188E794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1" creationId="{C3631919-5455-AF27-54AE-77FE70FBD3AC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2" creationId="{09DFE8F9-415D-79EF-2E76-2E5A697FF6B0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3" creationId="{B5CEDD0D-4FC3-E31F-19D3-D6366547ED2B}"/>
          </ac:picMkLst>
        </pc:pic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9" creationId="{388D8FB1-1914-AB9C-CC42-1EE592422A66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11" creationId="{959166E7-7010-A18A-CB31-AB63DBF443DB}"/>
          </ac:cxnSpMkLst>
        </pc:cxnChg>
        <pc:cxnChg chg="add mod">
          <ac:chgData name="Billy Lin" userId="05f35405-298c-473c-91f2-352ef9a130c9" providerId="ADAL" clId="{AB0BFEC8-14E9-4C61-B10E-456F41DF402E}" dt="2024-06-06T13:15:11.239" v="2066" actId="1076"/>
          <ac:cxnSpMkLst>
            <pc:docMk/>
            <pc:sldMk cId="3030797407" sldId="6971"/>
            <ac:cxnSpMk id="14" creationId="{DB56E008-9F41-BD3B-38FB-A00199DE3F29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6" creationId="{C37708A6-F96C-B14D-FEE1-225E86B2E90D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7" creationId="{7608FD28-55AA-CFE5-ED93-C20C80FA2E34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8" creationId="{19626139-2E72-462F-C0EC-12215FDCD34C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9" creationId="{2BD54415-70A4-434A-F3D3-122F86A41D2E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0" creationId="{69538AFC-8174-407B-17D0-F1EE1FED1C18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1" creationId="{65491763-5B32-AD2D-E162-EC4F1D22B859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2" creationId="{474DA76A-C1E9-0F79-6D5B-78EB973E2F65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3" creationId="{108CB26B-15D2-9585-CD52-33F0326B86C2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4" creationId="{65CC932E-D4A2-6941-D902-FC2BCB67D3B8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5" creationId="{FF08023F-FCB8-207A-B91D-045C21EFE70E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6" creationId="{55A315C6-6725-0669-E600-725CA3A5FDF8}"/>
          </ac:cxnSpMkLst>
        </pc:cxnChg>
      </pc:sldChg>
      <pc:sldChg chg="addSp delSp modSp add del mod ord">
        <pc:chgData name="Billy Lin" userId="05f35405-298c-473c-91f2-352ef9a130c9" providerId="ADAL" clId="{AB0BFEC8-14E9-4C61-B10E-456F41DF402E}" dt="2024-06-07T02:10:16.698" v="2154" actId="47"/>
        <pc:sldMkLst>
          <pc:docMk/>
          <pc:sldMk cId="124153823" sldId="6972"/>
        </pc:sldMkLst>
        <pc:spChg chg="mod">
          <ac:chgData name="Billy Lin" userId="05f35405-298c-473c-91f2-352ef9a130c9" providerId="ADAL" clId="{AB0BFEC8-14E9-4C61-B10E-456F41DF402E}" dt="2024-05-17T15:46:54.690" v="1980" actId="20577"/>
          <ac:spMkLst>
            <pc:docMk/>
            <pc:sldMk cId="124153823" sldId="6972"/>
            <ac:spMk id="2" creationId="{5341C237-6C29-DE8F-6C53-653F228530ED}"/>
          </ac:spMkLst>
        </pc:spChg>
        <pc:picChg chg="add del mod">
          <ac:chgData name="Billy Lin" userId="05f35405-298c-473c-91f2-352ef9a130c9" providerId="ADAL" clId="{AB0BFEC8-14E9-4C61-B10E-456F41DF402E}" dt="2024-05-17T15:53:49.622" v="1995" actId="478"/>
          <ac:picMkLst>
            <pc:docMk/>
            <pc:sldMk cId="124153823" sldId="6972"/>
            <ac:picMk id="5" creationId="{3A68B88B-E8CA-5401-F0D2-2503CE0EC00C}"/>
          </ac:picMkLst>
        </pc:picChg>
        <pc:picChg chg="add del mod">
          <ac:chgData name="Billy Lin" userId="05f35405-298c-473c-91f2-352ef9a130c9" providerId="ADAL" clId="{AB0BFEC8-14E9-4C61-B10E-456F41DF402E}" dt="2024-05-17T15:53:49.118" v="1994" actId="478"/>
          <ac:picMkLst>
            <pc:docMk/>
            <pc:sldMk cId="124153823" sldId="6972"/>
            <ac:picMk id="6" creationId="{6B8F0F37-43E0-634E-0CF0-B8CEFFEDEAA1}"/>
          </ac:picMkLst>
        </pc:picChg>
      </pc:sldChg>
      <pc:sldChg chg="add del">
        <pc:chgData name="Billy Lin" userId="05f35405-298c-473c-91f2-352ef9a130c9" providerId="ADAL" clId="{AB0BFEC8-14E9-4C61-B10E-456F41DF402E}" dt="2024-05-17T07:16:13.236" v="1897" actId="47"/>
        <pc:sldMkLst>
          <pc:docMk/>
          <pc:sldMk cId="1091517816" sldId="6972"/>
        </pc:sldMkLst>
      </pc:sldChg>
      <pc:sldChg chg="modSp new del mod">
        <pc:chgData name="Billy Lin" userId="05f35405-298c-473c-91f2-352ef9a130c9" providerId="ADAL" clId="{AB0BFEC8-14E9-4C61-B10E-456F41DF402E}" dt="2024-05-17T07:16:12.091" v="1896" actId="47"/>
        <pc:sldMkLst>
          <pc:docMk/>
          <pc:sldMk cId="1787893122" sldId="6973"/>
        </pc:sldMkLst>
        <pc:spChg chg="mod">
          <ac:chgData name="Billy Lin" userId="05f35405-298c-473c-91f2-352ef9a130c9" providerId="ADAL" clId="{AB0BFEC8-14E9-4C61-B10E-456F41DF402E}" dt="2024-05-17T06:58:26.276" v="1895"/>
          <ac:spMkLst>
            <pc:docMk/>
            <pc:sldMk cId="1787893122" sldId="6973"/>
            <ac:spMk id="2" creationId="{17843A6B-13FB-1562-C25B-ECA9427848C3}"/>
          </ac:spMkLst>
        </pc:spChg>
      </pc:sldChg>
      <pc:sldChg chg="addSp delSp modSp add mod ord">
        <pc:chgData name="Billy Lin" userId="05f35405-298c-473c-91f2-352ef9a130c9" providerId="ADAL" clId="{AB0BFEC8-14E9-4C61-B10E-456F41DF402E}" dt="2024-07-11T12:33:50.537" v="3023" actId="1076"/>
        <pc:sldMkLst>
          <pc:docMk/>
          <pc:sldMk cId="2631381310" sldId="6973"/>
        </pc:sldMkLst>
        <pc:spChg chg="mod">
          <ac:chgData name="Billy Lin" userId="05f35405-298c-473c-91f2-352ef9a130c9" providerId="ADAL" clId="{AB0BFEC8-14E9-4C61-B10E-456F41DF402E}" dt="2024-06-07T02:10:11.368" v="2153" actId="20577"/>
          <ac:spMkLst>
            <pc:docMk/>
            <pc:sldMk cId="2631381310" sldId="6973"/>
            <ac:spMk id="2" creationId="{5341C237-6C29-DE8F-6C53-653F228530ED}"/>
          </ac:spMkLst>
        </pc:spChg>
        <pc:picChg chg="del">
          <ac:chgData name="Billy Lin" userId="05f35405-298c-473c-91f2-352ef9a130c9" providerId="ADAL" clId="{AB0BFEC8-14E9-4C61-B10E-456F41DF402E}" dt="2024-05-17T15:47:05.176" v="1987" actId="478"/>
          <ac:picMkLst>
            <pc:docMk/>
            <pc:sldMk cId="2631381310" sldId="6973"/>
            <ac:picMk id="5" creationId="{3A68B88B-E8CA-5401-F0D2-2503CE0EC00C}"/>
          </ac:picMkLst>
        </pc:picChg>
        <pc:picChg chg="add mod">
          <ac:chgData name="Billy Lin" userId="05f35405-298c-473c-91f2-352ef9a130c9" providerId="ADAL" clId="{AB0BFEC8-14E9-4C61-B10E-456F41DF402E}" dt="2024-07-11T12:33:50.537" v="3023" actId="1076"/>
          <ac:picMkLst>
            <pc:docMk/>
            <pc:sldMk cId="2631381310" sldId="6973"/>
            <ac:picMk id="6" creationId="{0C0BA3A0-9519-4945-356C-3CA660BBA7FF}"/>
          </ac:picMkLst>
        </pc:picChg>
        <pc:picChg chg="del">
          <ac:chgData name="Billy Lin" userId="05f35405-298c-473c-91f2-352ef9a130c9" providerId="ADAL" clId="{AB0BFEC8-14E9-4C61-B10E-456F41DF402E}" dt="2024-05-17T15:47:05.176" v="1987" actId="478"/>
          <ac:picMkLst>
            <pc:docMk/>
            <pc:sldMk cId="2631381310" sldId="6973"/>
            <ac:picMk id="6" creationId="{6B8F0F37-43E0-634E-0CF0-B8CEFFEDEAA1}"/>
          </ac:picMkLst>
        </pc:picChg>
      </pc:sldChg>
      <pc:sldChg chg="delSp modSp add del mod">
        <pc:chgData name="Billy Lin" userId="05f35405-298c-473c-91f2-352ef9a130c9" providerId="ADAL" clId="{AB0BFEC8-14E9-4C61-B10E-456F41DF402E}" dt="2024-06-07T02:35:03.275" v="2160" actId="47"/>
        <pc:sldMkLst>
          <pc:docMk/>
          <pc:sldMk cId="3736139539" sldId="6974"/>
        </pc:sldMkLst>
        <pc:spChg chg="mod">
          <ac:chgData name="Billy Lin" userId="05f35405-298c-473c-91f2-352ef9a130c9" providerId="ADAL" clId="{AB0BFEC8-14E9-4C61-B10E-456F41DF402E}" dt="2024-06-07T02:09:34.579" v="2131" actId="20577"/>
          <ac:spMkLst>
            <pc:docMk/>
            <pc:sldMk cId="3736139539" sldId="6974"/>
            <ac:spMk id="2" creationId="{5341C237-6C29-DE8F-6C53-653F228530ED}"/>
          </ac:spMkLst>
        </pc:spChg>
        <pc:picChg chg="del">
          <ac:chgData name="Billy Lin" userId="05f35405-298c-473c-91f2-352ef9a130c9" providerId="ADAL" clId="{AB0BFEC8-14E9-4C61-B10E-456F41DF402E}" dt="2024-05-17T15:49:14.571" v="1993" actId="478"/>
          <ac:picMkLst>
            <pc:docMk/>
            <pc:sldMk cId="3736139539" sldId="6974"/>
            <ac:picMk id="5" creationId="{3A68B88B-E8CA-5401-F0D2-2503CE0EC00C}"/>
          </ac:picMkLst>
        </pc:picChg>
        <pc:picChg chg="del">
          <ac:chgData name="Billy Lin" userId="05f35405-298c-473c-91f2-352ef9a130c9" providerId="ADAL" clId="{AB0BFEC8-14E9-4C61-B10E-456F41DF402E}" dt="2024-05-17T15:49:14.571" v="1993" actId="478"/>
          <ac:picMkLst>
            <pc:docMk/>
            <pc:sldMk cId="3736139539" sldId="6974"/>
            <ac:picMk id="6" creationId="{6B8F0F37-43E0-634E-0CF0-B8CEFFEDEAA1}"/>
          </ac:picMkLst>
        </pc:picChg>
      </pc:sldChg>
      <pc:sldChg chg="addSp modSp add mod">
        <pc:chgData name="Billy Lin" userId="05f35405-298c-473c-91f2-352ef9a130c9" providerId="ADAL" clId="{AB0BFEC8-14E9-4C61-B10E-456F41DF402E}" dt="2024-07-11T12:32:57.578" v="3021" actId="1076"/>
        <pc:sldMkLst>
          <pc:docMk/>
          <pc:sldMk cId="2768999792" sldId="6975"/>
        </pc:sldMkLst>
        <pc:spChg chg="mod">
          <ac:chgData name="Billy Lin" userId="05f35405-298c-473c-91f2-352ef9a130c9" providerId="ADAL" clId="{AB0BFEC8-14E9-4C61-B10E-456F41DF402E}" dt="2024-06-07T02:10:06.293" v="2141" actId="20577"/>
          <ac:spMkLst>
            <pc:docMk/>
            <pc:sldMk cId="2768999792" sldId="6975"/>
            <ac:spMk id="2" creationId="{5341C237-6C29-DE8F-6C53-653F228530ED}"/>
          </ac:spMkLst>
        </pc:spChg>
        <pc:picChg chg="add mod">
          <ac:chgData name="Billy Lin" userId="05f35405-298c-473c-91f2-352ef9a130c9" providerId="ADAL" clId="{AB0BFEC8-14E9-4C61-B10E-456F41DF402E}" dt="2024-07-11T12:32:57.578" v="3021" actId="1076"/>
          <ac:picMkLst>
            <pc:docMk/>
            <pc:sldMk cId="2768999792" sldId="6975"/>
            <ac:picMk id="6" creationId="{1072D128-3230-1BCC-68F6-DC570AAF6E10}"/>
          </ac:picMkLst>
        </pc:picChg>
      </pc:sldChg>
      <pc:sldChg chg="addSp modSp add mod">
        <pc:chgData name="Billy Lin" userId="05f35405-298c-473c-91f2-352ef9a130c9" providerId="ADAL" clId="{AB0BFEC8-14E9-4C61-B10E-456F41DF402E}" dt="2024-06-07T02:34:59.876" v="2159" actId="1076"/>
        <pc:sldMkLst>
          <pc:docMk/>
          <pc:sldMk cId="84784462" sldId="6976"/>
        </pc:sldMkLst>
        <pc:picChg chg="add mod">
          <ac:chgData name="Billy Lin" userId="05f35405-298c-473c-91f2-352ef9a130c9" providerId="ADAL" clId="{AB0BFEC8-14E9-4C61-B10E-456F41DF402E}" dt="2024-06-07T02:34:59.876" v="2159" actId="1076"/>
          <ac:picMkLst>
            <pc:docMk/>
            <pc:sldMk cId="84784462" sldId="6976"/>
            <ac:picMk id="6" creationId="{91AE575F-C9C5-493C-176B-C908D552A137}"/>
          </ac:picMkLst>
        </pc:picChg>
      </pc:sldChg>
      <pc:sldChg chg="addSp modSp new mod ord">
        <pc:chgData name="Billy Lin" userId="05f35405-298c-473c-91f2-352ef9a130c9" providerId="ADAL" clId="{AB0BFEC8-14E9-4C61-B10E-456F41DF402E}" dt="2024-07-04T12:18:55.897" v="2816" actId="1036"/>
        <pc:sldMkLst>
          <pc:docMk/>
          <pc:sldMk cId="2842988066" sldId="6977"/>
        </pc:sldMkLst>
        <pc:spChg chg="mod">
          <ac:chgData name="Billy Lin" userId="05f35405-298c-473c-91f2-352ef9a130c9" providerId="ADAL" clId="{AB0BFEC8-14E9-4C61-B10E-456F41DF402E}" dt="2024-06-07T03:03:43.630" v="2188" actId="20577"/>
          <ac:spMkLst>
            <pc:docMk/>
            <pc:sldMk cId="2842988066" sldId="6977"/>
            <ac:spMk id="2" creationId="{1289579A-CEBF-C138-F0B5-0A7EE6580E03}"/>
          </ac:spMkLst>
        </pc:spChg>
        <pc:spChg chg="add mod">
          <ac:chgData name="Billy Lin" userId="05f35405-298c-473c-91f2-352ef9a130c9" providerId="ADAL" clId="{AB0BFEC8-14E9-4C61-B10E-456F41DF402E}" dt="2024-06-07T03:07:09.843" v="2205" actId="1076"/>
          <ac:spMkLst>
            <pc:docMk/>
            <pc:sldMk cId="2842988066" sldId="6977"/>
            <ac:spMk id="5" creationId="{ECD90008-C9EF-4A3D-A108-0C2F1F89BFC0}"/>
          </ac:spMkLst>
        </pc:spChg>
        <pc:picChg chg="add mod">
          <ac:chgData name="Billy Lin" userId="05f35405-298c-473c-91f2-352ef9a130c9" providerId="ADAL" clId="{AB0BFEC8-14E9-4C61-B10E-456F41DF402E}" dt="2024-07-04T12:18:55.897" v="2816" actId="1036"/>
          <ac:picMkLst>
            <pc:docMk/>
            <pc:sldMk cId="2842988066" sldId="6977"/>
            <ac:picMk id="1026" creationId="{4AACFC0A-AC3A-0BFB-D014-E52165C407D6}"/>
          </ac:picMkLst>
        </pc:picChg>
        <pc:picChg chg="add mod">
          <ac:chgData name="Billy Lin" userId="05f35405-298c-473c-91f2-352ef9a130c9" providerId="ADAL" clId="{AB0BFEC8-14E9-4C61-B10E-456F41DF402E}" dt="2024-06-07T03:07:01.222" v="2202" actId="1076"/>
          <ac:picMkLst>
            <pc:docMk/>
            <pc:sldMk cId="2842988066" sldId="6977"/>
            <ac:picMk id="1028" creationId="{C14D3053-965B-E4FC-2FF6-C7D8D1AB4951}"/>
          </ac:picMkLst>
        </pc:picChg>
      </pc:sldChg>
      <pc:sldChg chg="modSp add mod ord">
        <pc:chgData name="Billy Lin" userId="05f35405-298c-473c-91f2-352ef9a130c9" providerId="ADAL" clId="{AB0BFEC8-14E9-4C61-B10E-456F41DF402E}" dt="2024-06-07T03:07:53.300" v="2224" actId="20577"/>
        <pc:sldMkLst>
          <pc:docMk/>
          <pc:sldMk cId="3782035978" sldId="6978"/>
        </pc:sldMkLst>
        <pc:spChg chg="mod">
          <ac:chgData name="Billy Lin" userId="05f35405-298c-473c-91f2-352ef9a130c9" providerId="ADAL" clId="{AB0BFEC8-14E9-4C61-B10E-456F41DF402E}" dt="2024-06-07T03:07:53.300" v="2224" actId="20577"/>
          <ac:spMkLst>
            <pc:docMk/>
            <pc:sldMk cId="3782035978" sldId="6978"/>
            <ac:spMk id="2" creationId="{1289579A-CEBF-C138-F0B5-0A7EE6580E03}"/>
          </ac:spMkLst>
        </pc:spChg>
      </pc:sldChg>
      <pc:sldChg chg="addSp modSp add mod">
        <pc:chgData name="Billy Lin" userId="05f35405-298c-473c-91f2-352ef9a130c9" providerId="ADAL" clId="{AB0BFEC8-14E9-4C61-B10E-456F41DF402E}" dt="2024-06-07T03:12:51.337" v="2243" actId="14100"/>
        <pc:sldMkLst>
          <pc:docMk/>
          <pc:sldMk cId="2725687287" sldId="6979"/>
        </pc:sldMkLst>
        <pc:spChg chg="mod">
          <ac:chgData name="Billy Lin" userId="05f35405-298c-473c-91f2-352ef9a130c9" providerId="ADAL" clId="{AB0BFEC8-14E9-4C61-B10E-456F41DF402E}" dt="2024-06-07T03:11:48.484" v="2239" actId="20577"/>
          <ac:spMkLst>
            <pc:docMk/>
            <pc:sldMk cId="2725687287" sldId="6979"/>
            <ac:spMk id="2" creationId="{1289579A-CEBF-C138-F0B5-0A7EE6580E03}"/>
          </ac:spMkLst>
        </pc:spChg>
        <pc:picChg chg="add mod">
          <ac:chgData name="Billy Lin" userId="05f35405-298c-473c-91f2-352ef9a130c9" providerId="ADAL" clId="{AB0BFEC8-14E9-4C61-B10E-456F41DF402E}" dt="2024-06-07T03:12:51.337" v="2243" actId="14100"/>
          <ac:picMkLst>
            <pc:docMk/>
            <pc:sldMk cId="2725687287" sldId="6979"/>
            <ac:picMk id="2050" creationId="{169E58E3-233B-CF02-99E2-94EF4D8A0B0B}"/>
          </ac:picMkLst>
        </pc:picChg>
      </pc:sldChg>
      <pc:sldChg chg="addSp delSp modSp new mod">
        <pc:chgData name="Billy Lin" userId="05f35405-298c-473c-91f2-352ef9a130c9" providerId="ADAL" clId="{AB0BFEC8-14E9-4C61-B10E-456F41DF402E}" dt="2024-07-11T13:16:01.210" v="3039" actId="14100"/>
        <pc:sldMkLst>
          <pc:docMk/>
          <pc:sldMk cId="243802534" sldId="6980"/>
        </pc:sldMkLst>
        <pc:spChg chg="mod">
          <ac:chgData name="Billy Lin" userId="05f35405-298c-473c-91f2-352ef9a130c9" providerId="ADAL" clId="{AB0BFEC8-14E9-4C61-B10E-456F41DF402E}" dt="2024-06-07T03:07:29.928" v="2208"/>
          <ac:spMkLst>
            <pc:docMk/>
            <pc:sldMk cId="243802534" sldId="6980"/>
            <ac:spMk id="2" creationId="{87B4A444-5FE6-E692-5EFA-C46A3A163A8C}"/>
          </ac:spMkLst>
        </pc:spChg>
        <pc:spChg chg="del">
          <ac:chgData name="Billy Lin" userId="05f35405-298c-473c-91f2-352ef9a130c9" providerId="ADAL" clId="{AB0BFEC8-14E9-4C61-B10E-456F41DF402E}" dt="2024-06-07T03:09:50.192" v="2227" actId="478"/>
          <ac:spMkLst>
            <pc:docMk/>
            <pc:sldMk cId="243802534" sldId="6980"/>
            <ac:spMk id="3" creationId="{68CB6CA9-9B87-2D48-BD03-12DCE9F7EF6A}"/>
          </ac:spMkLst>
        </pc:spChg>
        <pc:spChg chg="mod">
          <ac:chgData name="Billy Lin" userId="05f35405-298c-473c-91f2-352ef9a130c9" providerId="ADAL" clId="{AB0BFEC8-14E9-4C61-B10E-456F41DF402E}" dt="2024-06-07T03:09:47.169" v="2226" actId="1076"/>
          <ac:spMkLst>
            <pc:docMk/>
            <pc:sldMk cId="243802534" sldId="6980"/>
            <ac:spMk id="4" creationId="{E6D3EB99-12D5-0F1E-FC0D-A1A39B6E9D88}"/>
          </ac:spMkLst>
        </pc:spChg>
        <pc:spChg chg="add mod">
          <ac:chgData name="Billy Lin" userId="05f35405-298c-473c-91f2-352ef9a130c9" providerId="ADAL" clId="{AB0BFEC8-14E9-4C61-B10E-456F41DF402E}" dt="2024-07-11T13:15:35.212" v="3038" actId="113"/>
          <ac:spMkLst>
            <pc:docMk/>
            <pc:sldMk cId="243802534" sldId="6980"/>
            <ac:spMk id="5" creationId="{5F474DF4-B3B8-46B9-BFF0-CA486C59B0AD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6" creationId="{3AD2758B-940B-416C-8A77-5E6D8B3FEE28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7" creationId="{7422F4D0-F2E3-4D6C-89B2-69E47F19C278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8" creationId="{B8407440-ED9F-4027-B5FA-A0FF0A04BB40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9" creationId="{EE984ABA-163B-4393-8B03-F177E9A15F62}"/>
          </ac:spMkLst>
        </pc:spChg>
        <pc:spChg chg="add mod">
          <ac:chgData name="Billy Lin" userId="05f35405-298c-473c-91f2-352ef9a130c9" providerId="ADAL" clId="{AB0BFEC8-14E9-4C61-B10E-456F41DF402E}" dt="2024-07-11T13:15:17.561" v="3024" actId="14100"/>
          <ac:spMkLst>
            <pc:docMk/>
            <pc:sldMk cId="243802534" sldId="6980"/>
            <ac:spMk id="11" creationId="{D2B5C0BF-9AC5-4C80-A1AC-3F7E2285DCF9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12" creationId="{6E388D74-6FD4-4675-9B86-911C846A0442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18" creationId="{F8654F3D-BC8B-4BA6-AB37-48A04B8526E7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19" creationId="{40DEEF8E-8164-4042-BD22-548CF4EF3188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20" creationId="{DE20AE57-79A4-4AEB-9885-7C4C26AF61F9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21" creationId="{45AB5159-960F-4CB1-896C-AAED775D2C14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22" creationId="{E7101B57-1D5D-4420-917B-DFECFDBF8492}"/>
          </ac:spMkLst>
        </pc:spChg>
        <pc:picChg chg="add mod">
          <ac:chgData name="Billy Lin" userId="05f35405-298c-473c-91f2-352ef9a130c9" providerId="ADAL" clId="{AB0BFEC8-14E9-4C61-B10E-456F41DF402E}" dt="2024-06-07T03:10:22.663" v="2231" actId="1076"/>
          <ac:picMkLst>
            <pc:docMk/>
            <pc:sldMk cId="243802534" sldId="6980"/>
            <ac:picMk id="24" creationId="{E3030FD9-FDCF-D5FB-A56A-C417F9E7697A}"/>
          </ac:picMkLst>
        </pc:pic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0" creationId="{91A4DD52-ECBB-4D6E-BB5C-E63294F0B9AD}"/>
          </ac:cxnSpMkLst>
        </pc:cxnChg>
        <pc:cxnChg chg="add mod">
          <ac:chgData name="Billy Lin" userId="05f35405-298c-473c-91f2-352ef9a130c9" providerId="ADAL" clId="{AB0BFEC8-14E9-4C61-B10E-456F41DF402E}" dt="2024-07-11T13:16:01.210" v="3039" actId="14100"/>
          <ac:cxnSpMkLst>
            <pc:docMk/>
            <pc:sldMk cId="243802534" sldId="6980"/>
            <ac:cxnSpMk id="13" creationId="{348C6458-3575-40F9-B59A-12A8EEE0D74B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4" creationId="{C8467FB5-D645-49BE-80FA-AA5D2E2366B6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5" creationId="{E8273C32-3CCF-45ED-8704-07E780279F9F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6" creationId="{FD3B131A-AEE4-4838-B000-F5B503B06C68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7" creationId="{E031FBB4-3692-4B83-8F52-FAD31E07302B}"/>
          </ac:cxnSpMkLst>
        </pc:cxnChg>
      </pc:sldChg>
      <pc:sldChg chg="modSp add mod">
        <pc:chgData name="Billy Lin" userId="05f35405-298c-473c-91f2-352ef9a130c9" providerId="ADAL" clId="{AB0BFEC8-14E9-4C61-B10E-456F41DF402E}" dt="2024-06-07T03:07:49.978" v="2219" actId="20577"/>
        <pc:sldMkLst>
          <pc:docMk/>
          <pc:sldMk cId="2087570807" sldId="6981"/>
        </pc:sldMkLst>
        <pc:spChg chg="mod">
          <ac:chgData name="Billy Lin" userId="05f35405-298c-473c-91f2-352ef9a130c9" providerId="ADAL" clId="{AB0BFEC8-14E9-4C61-B10E-456F41DF402E}" dt="2024-06-07T03:07:49.978" v="2219" actId="20577"/>
          <ac:spMkLst>
            <pc:docMk/>
            <pc:sldMk cId="2087570807" sldId="6981"/>
            <ac:spMk id="2" creationId="{1289579A-CEBF-C138-F0B5-0A7EE6580E03}"/>
          </ac:spMkLst>
        </pc:spChg>
      </pc:sldChg>
      <pc:sldChg chg="modSp add mod">
        <pc:chgData name="Billy Lin" userId="05f35405-298c-473c-91f2-352ef9a130c9" providerId="ADAL" clId="{AB0BFEC8-14E9-4C61-B10E-456F41DF402E}" dt="2024-07-11T13:31:15.461" v="3060" actId="20577"/>
        <pc:sldMkLst>
          <pc:docMk/>
          <pc:sldMk cId="3268110172" sldId="6982"/>
        </pc:sldMkLst>
        <pc:spChg chg="mod">
          <ac:chgData name="Billy Lin" userId="05f35405-298c-473c-91f2-352ef9a130c9" providerId="ADAL" clId="{AB0BFEC8-14E9-4C61-B10E-456F41DF402E}" dt="2024-07-11T13:31:15.461" v="3060" actId="20577"/>
          <ac:spMkLst>
            <pc:docMk/>
            <pc:sldMk cId="3268110172" sldId="6982"/>
            <ac:spMk id="2" creationId="{1289579A-CEBF-C138-F0B5-0A7EE6580E03}"/>
          </ac:spMkLst>
        </pc:spChg>
      </pc:sldChg>
      <pc:sldChg chg="addSp delSp modSp add mod">
        <pc:chgData name="Billy Lin" userId="05f35405-298c-473c-91f2-352ef9a130c9" providerId="ADAL" clId="{AB0BFEC8-14E9-4C61-B10E-456F41DF402E}" dt="2024-07-11T13:29:13.804" v="3047" actId="20577"/>
        <pc:sldMkLst>
          <pc:docMk/>
          <pc:sldMk cId="3585733753" sldId="6983"/>
        </pc:sldMkLst>
        <pc:spChg chg="mod">
          <ac:chgData name="Billy Lin" userId="05f35405-298c-473c-91f2-352ef9a130c9" providerId="ADAL" clId="{AB0BFEC8-14E9-4C61-B10E-456F41DF402E}" dt="2024-07-11T13:29:13.804" v="3047" actId="20577"/>
          <ac:spMkLst>
            <pc:docMk/>
            <pc:sldMk cId="3585733753" sldId="6983"/>
            <ac:spMk id="3" creationId="{777760B2-66C3-FF25-3450-3FD04689205D}"/>
          </ac:spMkLst>
        </pc:spChg>
        <pc:picChg chg="add mod">
          <ac:chgData name="Billy Lin" userId="05f35405-298c-473c-91f2-352ef9a130c9" providerId="ADAL" clId="{AB0BFEC8-14E9-4C61-B10E-456F41DF402E}" dt="2024-06-07T03:20:27.168" v="2401" actId="1036"/>
          <ac:picMkLst>
            <pc:docMk/>
            <pc:sldMk cId="3585733753" sldId="6983"/>
            <ac:picMk id="6" creationId="{38EE08A7-66BF-A15B-244D-03440F185C04}"/>
          </ac:picMkLst>
        </pc:picChg>
        <pc:picChg chg="add del">
          <ac:chgData name="Billy Lin" userId="05f35405-298c-473c-91f2-352ef9a130c9" providerId="ADAL" clId="{AB0BFEC8-14E9-4C61-B10E-456F41DF402E}" dt="2024-06-07T03:20:17.377" v="2393" actId="22"/>
          <ac:picMkLst>
            <pc:docMk/>
            <pc:sldMk cId="3585733753" sldId="6983"/>
            <ac:picMk id="8" creationId="{B2BC1B4F-27EC-E020-8FD6-6AE4FA38AD94}"/>
          </ac:picMkLst>
        </pc:picChg>
        <pc:picChg chg="add mod">
          <ac:chgData name="Billy Lin" userId="05f35405-298c-473c-91f2-352ef9a130c9" providerId="ADAL" clId="{AB0BFEC8-14E9-4C61-B10E-456F41DF402E}" dt="2024-07-11T13:26:46.067" v="3042" actId="1076"/>
          <ac:picMkLst>
            <pc:docMk/>
            <pc:sldMk cId="3585733753" sldId="6983"/>
            <ac:picMk id="10" creationId="{59FAF325-E8FA-2B14-1FEE-7378F7B1A641}"/>
          </ac:picMkLst>
        </pc:picChg>
        <pc:picChg chg="add mod">
          <ac:chgData name="Billy Lin" userId="05f35405-298c-473c-91f2-352ef9a130c9" providerId="ADAL" clId="{AB0BFEC8-14E9-4C61-B10E-456F41DF402E}" dt="2024-06-07T03:18:59.025" v="2260" actId="1076"/>
          <ac:picMkLst>
            <pc:docMk/>
            <pc:sldMk cId="3585733753" sldId="6983"/>
            <ac:picMk id="3074" creationId="{31979CF3-9762-32B6-4E16-6E8D673F32A7}"/>
          </ac:picMkLst>
        </pc:picChg>
        <pc:picChg chg="add mod">
          <ac:chgData name="Billy Lin" userId="05f35405-298c-473c-91f2-352ef9a130c9" providerId="ADAL" clId="{AB0BFEC8-14E9-4C61-B10E-456F41DF402E}" dt="2024-07-11T07:13:58.014" v="3019" actId="14100"/>
          <ac:picMkLst>
            <pc:docMk/>
            <pc:sldMk cId="3585733753" sldId="6983"/>
            <ac:picMk id="3076" creationId="{06FC8DBF-BE5B-ACD9-3B37-2B7DC08CD81E}"/>
          </ac:picMkLst>
        </pc:picChg>
        <pc:cxnChg chg="add mod">
          <ac:chgData name="Billy Lin" userId="05f35405-298c-473c-91f2-352ef9a130c9" providerId="ADAL" clId="{AB0BFEC8-14E9-4C61-B10E-456F41DF402E}" dt="2024-06-07T03:20:40.894" v="2406" actId="1076"/>
          <ac:cxnSpMkLst>
            <pc:docMk/>
            <pc:sldMk cId="3585733753" sldId="6983"/>
            <ac:cxnSpMk id="11" creationId="{90AD89FB-23F8-6B26-DB6B-6CBB17854ED0}"/>
          </ac:cxnSpMkLst>
        </pc:cxnChg>
      </pc:sldChg>
      <pc:sldChg chg="addSp modSp new mod ord">
        <pc:chgData name="Billy Lin" userId="05f35405-298c-473c-91f2-352ef9a130c9" providerId="ADAL" clId="{AB0BFEC8-14E9-4C61-B10E-456F41DF402E}" dt="2024-06-14T06:00:30.141" v="2773" actId="27636"/>
        <pc:sldMkLst>
          <pc:docMk/>
          <pc:sldMk cId="612155110" sldId="6984"/>
        </pc:sldMkLst>
        <pc:spChg chg="mod">
          <ac:chgData name="Billy Lin" userId="05f35405-298c-473c-91f2-352ef9a130c9" providerId="ADAL" clId="{AB0BFEC8-14E9-4C61-B10E-456F41DF402E}" dt="2024-06-14T05:56:48.607" v="2676" actId="20577"/>
          <ac:spMkLst>
            <pc:docMk/>
            <pc:sldMk cId="612155110" sldId="6984"/>
            <ac:spMk id="2" creationId="{8078676E-B969-0E4E-09C1-9220894521A1}"/>
          </ac:spMkLst>
        </pc:spChg>
        <pc:spChg chg="mod">
          <ac:chgData name="Billy Lin" userId="05f35405-298c-473c-91f2-352ef9a130c9" providerId="ADAL" clId="{AB0BFEC8-14E9-4C61-B10E-456F41DF402E}" dt="2024-06-14T05:51:52.887" v="2591" actId="113"/>
          <ac:spMkLst>
            <pc:docMk/>
            <pc:sldMk cId="612155110" sldId="6984"/>
            <ac:spMk id="3" creationId="{C672665C-3B0C-0F06-4E81-FB1E01DEBF51}"/>
          </ac:spMkLst>
        </pc:spChg>
        <pc:spChg chg="add mod">
          <ac:chgData name="Billy Lin" userId="05f35405-298c-473c-91f2-352ef9a130c9" providerId="ADAL" clId="{AB0BFEC8-14E9-4C61-B10E-456F41DF402E}" dt="2024-06-14T06:00:19.990" v="2746" actId="20577"/>
          <ac:spMkLst>
            <pc:docMk/>
            <pc:sldMk cId="612155110" sldId="6984"/>
            <ac:spMk id="5" creationId="{2D41A74A-FE19-2F90-41E4-B83986751645}"/>
          </ac:spMkLst>
        </pc:spChg>
        <pc:spChg chg="add mod">
          <ac:chgData name="Billy Lin" userId="05f35405-298c-473c-91f2-352ef9a130c9" providerId="ADAL" clId="{AB0BFEC8-14E9-4C61-B10E-456F41DF402E}" dt="2024-06-14T06:00:30.141" v="2773" actId="27636"/>
          <ac:spMkLst>
            <pc:docMk/>
            <pc:sldMk cId="612155110" sldId="6984"/>
            <ac:spMk id="6" creationId="{4242ECAF-2E0D-0B1F-40DB-6CAF7F17EEF9}"/>
          </ac:spMkLst>
        </pc:spChg>
        <pc:spChg chg="add mod">
          <ac:chgData name="Billy Lin" userId="05f35405-298c-473c-91f2-352ef9a130c9" providerId="ADAL" clId="{AB0BFEC8-14E9-4C61-B10E-456F41DF402E}" dt="2024-06-14T05:57:31.740" v="2718" actId="14100"/>
          <ac:spMkLst>
            <pc:docMk/>
            <pc:sldMk cId="612155110" sldId="6984"/>
            <ac:spMk id="7" creationId="{99F69023-8BB0-BDB3-BA80-2BBED1472363}"/>
          </ac:spMkLst>
        </pc:spChg>
      </pc:sldChg>
      <pc:sldChg chg="addSp delSp modSp new mod ord">
        <pc:chgData name="Billy Lin" userId="05f35405-298c-473c-91f2-352ef9a130c9" providerId="ADAL" clId="{AB0BFEC8-14E9-4C61-B10E-456F41DF402E}" dt="2024-07-04T13:16:04.083" v="3018" actId="1076"/>
        <pc:sldMkLst>
          <pc:docMk/>
          <pc:sldMk cId="1687566365" sldId="6985"/>
        </pc:sldMkLst>
        <pc:spChg chg="mod">
          <ac:chgData name="Billy Lin" userId="05f35405-298c-473c-91f2-352ef9a130c9" providerId="ADAL" clId="{AB0BFEC8-14E9-4C61-B10E-456F41DF402E}" dt="2024-07-04T12:22:53.784" v="2824" actId="20577"/>
          <ac:spMkLst>
            <pc:docMk/>
            <pc:sldMk cId="1687566365" sldId="6985"/>
            <ac:spMk id="2" creationId="{8F708B36-8B43-936E-6134-72A0B99B1981}"/>
          </ac:spMkLst>
        </pc:spChg>
        <pc:spChg chg="mod">
          <ac:chgData name="Billy Lin" userId="05f35405-298c-473c-91f2-352ef9a130c9" providerId="ADAL" clId="{AB0BFEC8-14E9-4C61-B10E-456F41DF402E}" dt="2024-07-04T13:15:56.502" v="3015" actId="1076"/>
          <ac:spMkLst>
            <pc:docMk/>
            <pc:sldMk cId="1687566365" sldId="6985"/>
            <ac:spMk id="3" creationId="{12CDCF0A-EF60-1114-159A-A7F463909671}"/>
          </ac:spMkLst>
        </pc:spChg>
        <pc:spChg chg="add mod">
          <ac:chgData name="Billy Lin" userId="05f35405-298c-473c-91f2-352ef9a130c9" providerId="ADAL" clId="{AB0BFEC8-14E9-4C61-B10E-456F41DF402E}" dt="2024-07-04T13:06:38.079" v="2958" actId="1076"/>
          <ac:spMkLst>
            <pc:docMk/>
            <pc:sldMk cId="1687566365" sldId="6985"/>
            <ac:spMk id="9" creationId="{02F55302-ECCB-7E25-B98F-3CF1D3783EA2}"/>
          </ac:spMkLst>
        </pc:spChg>
        <pc:spChg chg="add mod">
          <ac:chgData name="Billy Lin" userId="05f35405-298c-473c-91f2-352ef9a130c9" providerId="ADAL" clId="{AB0BFEC8-14E9-4C61-B10E-456F41DF402E}" dt="2024-07-04T13:07:42.300" v="2991" actId="14100"/>
          <ac:spMkLst>
            <pc:docMk/>
            <pc:sldMk cId="1687566365" sldId="6985"/>
            <ac:spMk id="16" creationId="{184FE13D-1981-70B6-3037-801C012A0D8B}"/>
          </ac:spMkLst>
        </pc:spChg>
        <pc:spChg chg="add mod">
          <ac:chgData name="Billy Lin" userId="05f35405-298c-473c-91f2-352ef9a130c9" providerId="ADAL" clId="{AB0BFEC8-14E9-4C61-B10E-456F41DF402E}" dt="2024-07-04T13:07:10.823" v="2983" actId="1076"/>
          <ac:spMkLst>
            <pc:docMk/>
            <pc:sldMk cId="1687566365" sldId="6985"/>
            <ac:spMk id="17" creationId="{84F0D7FD-0933-5EEF-803C-A26390348374}"/>
          </ac:spMkLst>
        </pc:spChg>
        <pc:spChg chg="add del mod">
          <ac:chgData name="Billy Lin" userId="05f35405-298c-473c-91f2-352ef9a130c9" providerId="ADAL" clId="{AB0BFEC8-14E9-4C61-B10E-456F41DF402E}" dt="2024-07-04T13:06:11.394" v="2945" actId="478"/>
          <ac:spMkLst>
            <pc:docMk/>
            <pc:sldMk cId="1687566365" sldId="6985"/>
            <ac:spMk id="20" creationId="{27ADD339-E116-491B-62EA-0CE9C43BDD97}"/>
          </ac:spMkLst>
        </pc:spChg>
        <pc:spChg chg="add mod">
          <ac:chgData name="Billy Lin" userId="05f35405-298c-473c-91f2-352ef9a130c9" providerId="ADAL" clId="{AB0BFEC8-14E9-4C61-B10E-456F41DF402E}" dt="2024-07-04T13:01:47.352" v="2891" actId="14100"/>
          <ac:spMkLst>
            <pc:docMk/>
            <pc:sldMk cId="1687566365" sldId="6985"/>
            <ac:spMk id="21" creationId="{DC2252C3-7A48-2173-8F7F-A0058259E22A}"/>
          </ac:spMkLst>
        </pc:spChg>
        <pc:spChg chg="add mod">
          <ac:chgData name="Billy Lin" userId="05f35405-298c-473c-91f2-352ef9a130c9" providerId="ADAL" clId="{AB0BFEC8-14E9-4C61-B10E-456F41DF402E}" dt="2024-07-04T13:00:44.313" v="2871" actId="571"/>
          <ac:spMkLst>
            <pc:docMk/>
            <pc:sldMk cId="1687566365" sldId="6985"/>
            <ac:spMk id="24" creationId="{C32CF9AF-1692-A5A7-7AFE-90A846B116F9}"/>
          </ac:spMkLst>
        </pc:spChg>
        <pc:spChg chg="add mod">
          <ac:chgData name="Billy Lin" userId="05f35405-298c-473c-91f2-352ef9a130c9" providerId="ADAL" clId="{AB0BFEC8-14E9-4C61-B10E-456F41DF402E}" dt="2024-07-04T13:02:24.550" v="2893" actId="1076"/>
          <ac:spMkLst>
            <pc:docMk/>
            <pc:sldMk cId="1687566365" sldId="6985"/>
            <ac:spMk id="29" creationId="{7BA37B51-F716-DF52-604C-4DC540928188}"/>
          </ac:spMkLst>
        </pc:spChg>
        <pc:spChg chg="add mod">
          <ac:chgData name="Billy Lin" userId="05f35405-298c-473c-91f2-352ef9a130c9" providerId="ADAL" clId="{AB0BFEC8-14E9-4C61-B10E-456F41DF402E}" dt="2024-07-04T13:03:24.873" v="2895" actId="14100"/>
          <ac:spMkLst>
            <pc:docMk/>
            <pc:sldMk cId="1687566365" sldId="6985"/>
            <ac:spMk id="30" creationId="{6608BE5D-5AF2-55AF-B5AD-B09B52F1F3B2}"/>
          </ac:spMkLst>
        </pc:spChg>
        <pc:spChg chg="add mod">
          <ac:chgData name="Billy Lin" userId="05f35405-298c-473c-91f2-352ef9a130c9" providerId="ADAL" clId="{AB0BFEC8-14E9-4C61-B10E-456F41DF402E}" dt="2024-07-04T13:06:59.890" v="2978" actId="20577"/>
          <ac:spMkLst>
            <pc:docMk/>
            <pc:sldMk cId="1687566365" sldId="6985"/>
            <ac:spMk id="31" creationId="{01C88622-A4BF-29DC-8280-4F2FB433B399}"/>
          </ac:spMkLst>
        </pc:spChg>
        <pc:spChg chg="add del mod">
          <ac:chgData name="Billy Lin" userId="05f35405-298c-473c-91f2-352ef9a130c9" providerId="ADAL" clId="{AB0BFEC8-14E9-4C61-B10E-456F41DF402E}" dt="2024-07-04T13:15:52.505" v="3014" actId="478"/>
          <ac:spMkLst>
            <pc:docMk/>
            <pc:sldMk cId="1687566365" sldId="6985"/>
            <ac:spMk id="38" creationId="{3E37D092-549F-0923-0B61-01A310829B4F}"/>
          </ac:spMkLst>
        </pc:spChg>
        <pc:spChg chg="add mod">
          <ac:chgData name="Billy Lin" userId="05f35405-298c-473c-91f2-352ef9a130c9" providerId="ADAL" clId="{AB0BFEC8-14E9-4C61-B10E-456F41DF402E}" dt="2024-07-04T13:16:01.523" v="3017" actId="1076"/>
          <ac:spMkLst>
            <pc:docMk/>
            <pc:sldMk cId="1687566365" sldId="6985"/>
            <ac:spMk id="42" creationId="{BFE78844-6FF2-4807-46F5-2DB47548A642}"/>
          </ac:spMkLst>
        </pc:spChg>
        <pc:spChg chg="add mod">
          <ac:chgData name="Billy Lin" userId="05f35405-298c-473c-91f2-352ef9a130c9" providerId="ADAL" clId="{AB0BFEC8-14E9-4C61-B10E-456F41DF402E}" dt="2024-07-04T13:16:04.083" v="3018" actId="1076"/>
          <ac:spMkLst>
            <pc:docMk/>
            <pc:sldMk cId="1687566365" sldId="6985"/>
            <ac:spMk id="43" creationId="{81A2A34C-C250-5B01-C310-7527927D00B6}"/>
          </ac:spMkLst>
        </pc:spChg>
        <pc:picChg chg="add mod">
          <ac:chgData name="Billy Lin" userId="05f35405-298c-473c-91f2-352ef9a130c9" providerId="ADAL" clId="{AB0BFEC8-14E9-4C61-B10E-456F41DF402E}" dt="2024-07-04T13:13:27.867" v="2995" actId="1076"/>
          <ac:picMkLst>
            <pc:docMk/>
            <pc:sldMk cId="1687566365" sldId="6985"/>
            <ac:picMk id="6" creationId="{718D4FDD-BE4A-819A-FACA-F9855CB3B233}"/>
          </ac:picMkLst>
        </pc:picChg>
        <pc:picChg chg="add mod">
          <ac:chgData name="Billy Lin" userId="05f35405-298c-473c-91f2-352ef9a130c9" providerId="ADAL" clId="{AB0BFEC8-14E9-4C61-B10E-456F41DF402E}" dt="2024-07-04T13:13:27.867" v="2995" actId="1076"/>
          <ac:picMkLst>
            <pc:docMk/>
            <pc:sldMk cId="1687566365" sldId="6985"/>
            <ac:picMk id="8" creationId="{6BD4468B-93EA-97BC-1882-EF0E0D68EB66}"/>
          </ac:picMkLst>
        </pc:picChg>
        <pc:picChg chg="add mod">
          <ac:chgData name="Billy Lin" userId="05f35405-298c-473c-91f2-352ef9a130c9" providerId="ADAL" clId="{AB0BFEC8-14E9-4C61-B10E-456F41DF402E}" dt="2024-07-04T13:15:56.502" v="3015" actId="1076"/>
          <ac:picMkLst>
            <pc:docMk/>
            <pc:sldMk cId="1687566365" sldId="6985"/>
            <ac:picMk id="39" creationId="{C05CC133-D0F3-2AEB-01D0-E83C8E0C3144}"/>
          </ac:picMkLst>
        </pc:picChg>
        <pc:picChg chg="add mod">
          <ac:chgData name="Billy Lin" userId="05f35405-298c-473c-91f2-352ef9a130c9" providerId="ADAL" clId="{AB0BFEC8-14E9-4C61-B10E-456F41DF402E}" dt="2024-07-04T13:15:59.298" v="3016" actId="1076"/>
          <ac:picMkLst>
            <pc:docMk/>
            <pc:sldMk cId="1687566365" sldId="6985"/>
            <ac:picMk id="40" creationId="{97FE3FCD-34DD-3631-50DA-ED2286B12DBF}"/>
          </ac:picMkLst>
        </pc:picChg>
        <pc:picChg chg="add mod">
          <ac:chgData name="Billy Lin" userId="05f35405-298c-473c-91f2-352ef9a130c9" providerId="ADAL" clId="{AB0BFEC8-14E9-4C61-B10E-456F41DF402E}" dt="2024-07-04T13:13:31.575" v="2998" actId="571"/>
          <ac:picMkLst>
            <pc:docMk/>
            <pc:sldMk cId="1687566365" sldId="6985"/>
            <ac:picMk id="41" creationId="{2D011335-A5D7-E4A4-9D41-A162D4808C20}"/>
          </ac:picMkLst>
        </pc:picChg>
        <pc:cxnChg chg="add mod">
          <ac:chgData name="Billy Lin" userId="05f35405-298c-473c-91f2-352ef9a130c9" providerId="ADAL" clId="{AB0BFEC8-14E9-4C61-B10E-456F41DF402E}" dt="2024-07-04T13:00:14.460" v="2864" actId="1076"/>
          <ac:cxnSpMkLst>
            <pc:docMk/>
            <pc:sldMk cId="1687566365" sldId="6985"/>
            <ac:cxnSpMk id="10" creationId="{2BAFE1BE-CA07-984F-D2FD-618E74F8E224}"/>
          </ac:cxnSpMkLst>
        </pc:cxnChg>
        <pc:cxnChg chg="add mod">
          <ac:chgData name="Billy Lin" userId="05f35405-298c-473c-91f2-352ef9a130c9" providerId="ADAL" clId="{AB0BFEC8-14E9-4C61-B10E-456F41DF402E}" dt="2024-07-04T13:07:42.300" v="2991" actId="14100"/>
          <ac:cxnSpMkLst>
            <pc:docMk/>
            <pc:sldMk cId="1687566365" sldId="6985"/>
            <ac:cxnSpMk id="13" creationId="{E4EE0AF4-4821-DDBB-11D1-00EBED7C1E8E}"/>
          </ac:cxnSpMkLst>
        </pc:cxnChg>
        <pc:cxnChg chg="add del mod">
          <ac:chgData name="Billy Lin" userId="05f35405-298c-473c-91f2-352ef9a130c9" providerId="ADAL" clId="{AB0BFEC8-14E9-4C61-B10E-456F41DF402E}" dt="2024-07-04T13:06:12.704" v="2947" actId="478"/>
          <ac:cxnSpMkLst>
            <pc:docMk/>
            <pc:sldMk cId="1687566365" sldId="6985"/>
            <ac:cxnSpMk id="18" creationId="{AE6A49FD-8A61-9D0B-78C6-32BAA0541EF7}"/>
          </ac:cxnSpMkLst>
        </pc:cxnChg>
        <pc:cxnChg chg="add del mod">
          <ac:chgData name="Billy Lin" userId="05f35405-298c-473c-91f2-352ef9a130c9" providerId="ADAL" clId="{AB0BFEC8-14E9-4C61-B10E-456F41DF402E}" dt="2024-07-04T13:06:12.240" v="2946" actId="478"/>
          <ac:cxnSpMkLst>
            <pc:docMk/>
            <pc:sldMk cId="1687566365" sldId="6985"/>
            <ac:cxnSpMk id="19" creationId="{F7C29459-320E-DA43-94D8-C94535942204}"/>
          </ac:cxnSpMkLst>
        </pc:cxnChg>
        <pc:cxnChg chg="add mod">
          <ac:chgData name="Billy Lin" userId="05f35405-298c-473c-91f2-352ef9a130c9" providerId="ADAL" clId="{AB0BFEC8-14E9-4C61-B10E-456F41DF402E}" dt="2024-07-04T13:00:44.313" v="2871" actId="571"/>
          <ac:cxnSpMkLst>
            <pc:docMk/>
            <pc:sldMk cId="1687566365" sldId="6985"/>
            <ac:cxnSpMk id="22" creationId="{4E96D5E2-1732-4ABD-4EA4-BB5CC29DD890}"/>
          </ac:cxnSpMkLst>
        </pc:cxnChg>
        <pc:cxnChg chg="add mod">
          <ac:chgData name="Billy Lin" userId="05f35405-298c-473c-91f2-352ef9a130c9" providerId="ADAL" clId="{AB0BFEC8-14E9-4C61-B10E-456F41DF402E}" dt="2024-07-04T13:01:47.352" v="2891" actId="14100"/>
          <ac:cxnSpMkLst>
            <pc:docMk/>
            <pc:sldMk cId="1687566365" sldId="6985"/>
            <ac:cxnSpMk id="23" creationId="{5F2FB23F-4769-223D-EB74-B42079A31DB0}"/>
          </ac:cxnSpMkLst>
        </pc:cxnChg>
        <pc:cxnChg chg="add mod">
          <ac:chgData name="Billy Lin" userId="05f35405-298c-473c-91f2-352ef9a130c9" providerId="ADAL" clId="{AB0BFEC8-14E9-4C61-B10E-456F41DF402E}" dt="2024-07-04T13:02:24.550" v="2893" actId="1076"/>
          <ac:cxnSpMkLst>
            <pc:docMk/>
            <pc:sldMk cId="1687566365" sldId="6985"/>
            <ac:cxnSpMk id="28" creationId="{8E40EB1E-221E-2AC2-7C68-58BB58857CB6}"/>
          </ac:cxnSpMkLst>
        </pc:cxnChg>
        <pc:cxnChg chg="add mod">
          <ac:chgData name="Billy Lin" userId="05f35405-298c-473c-91f2-352ef9a130c9" providerId="ADAL" clId="{AB0BFEC8-14E9-4C61-B10E-456F41DF402E}" dt="2024-07-04T13:06:15.810" v="2949" actId="14100"/>
          <ac:cxnSpMkLst>
            <pc:docMk/>
            <pc:sldMk cId="1687566365" sldId="6985"/>
            <ac:cxnSpMk id="32" creationId="{09CAE47C-C870-F8D1-2DCE-DDC0FEA45420}"/>
          </ac:cxnSpMkLst>
        </pc:cxnChg>
      </pc:sldChg>
    </pc:docChg>
  </pc:docChgLst>
  <pc:docChgLst>
    <pc:chgData name="Billy Lin" userId="05f35405-298c-473c-91f2-352ef9a130c9" providerId="ADAL" clId="{6103F00F-3787-430F-87FE-6A2E92F6D361}"/>
    <pc:docChg chg="custSel addSld delSld modSld sldOrd">
      <pc:chgData name="Billy Lin" userId="05f35405-298c-473c-91f2-352ef9a130c9" providerId="ADAL" clId="{6103F00F-3787-430F-87FE-6A2E92F6D361}" dt="2024-01-19T03:02:34.475" v="18" actId="14100"/>
      <pc:docMkLst>
        <pc:docMk/>
      </pc:docMkLst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1406103904" sldId="261"/>
        </pc:sldMkLst>
      </pc:sldChg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3821223882" sldId="263"/>
        </pc:sldMkLst>
      </pc:sldChg>
      <pc:sldChg chg="add">
        <pc:chgData name="Billy Lin" userId="05f35405-298c-473c-91f2-352ef9a130c9" providerId="ADAL" clId="{6103F00F-3787-430F-87FE-6A2E92F6D361}" dt="2024-01-18T14:08:30.405" v="0"/>
        <pc:sldMkLst>
          <pc:docMk/>
          <pc:sldMk cId="3837870676" sldId="6934"/>
        </pc:sldMkLst>
      </pc:sldChg>
      <pc:sldChg chg="addSp delSp modSp new mod ord">
        <pc:chgData name="Billy Lin" userId="05f35405-298c-473c-91f2-352ef9a130c9" providerId="ADAL" clId="{6103F00F-3787-430F-87FE-6A2E92F6D361}" dt="2024-01-19T03:02:34.475" v="18" actId="14100"/>
        <pc:sldMkLst>
          <pc:docMk/>
          <pc:sldMk cId="325488205" sldId="6935"/>
        </pc:sldMkLst>
        <pc:spChg chg="del">
          <ac:chgData name="Billy Lin" userId="05f35405-298c-473c-91f2-352ef9a130c9" providerId="ADAL" clId="{6103F00F-3787-430F-87FE-6A2E92F6D361}" dt="2024-01-19T03:02:15.808" v="15" actId="478"/>
          <ac:spMkLst>
            <pc:docMk/>
            <pc:sldMk cId="325488205" sldId="6935"/>
            <ac:spMk id="2" creationId="{21E5B46B-7BDD-4D2B-9C51-9FDC37F874BE}"/>
          </ac:spMkLst>
        </pc:spChg>
        <pc:spChg chg="del">
          <ac:chgData name="Billy Lin" userId="05f35405-298c-473c-91f2-352ef9a130c9" providerId="ADAL" clId="{6103F00F-3787-430F-87FE-6A2E92F6D361}" dt="2024-01-19T03:02:14.786" v="14" actId="478"/>
          <ac:spMkLst>
            <pc:docMk/>
            <pc:sldMk cId="325488205" sldId="6935"/>
            <ac:spMk id="3" creationId="{8E4EDE0E-D429-ECA8-45D2-3559FA71EFAD}"/>
          </ac:spMkLst>
        </pc:spChg>
        <pc:picChg chg="add mod modCrop">
          <ac:chgData name="Billy Lin" userId="05f35405-298c-473c-91f2-352ef9a130c9" providerId="ADAL" clId="{6103F00F-3787-430F-87FE-6A2E92F6D361}" dt="2024-01-19T03:02:13.352" v="13" actId="1076"/>
          <ac:picMkLst>
            <pc:docMk/>
            <pc:sldMk cId="325488205" sldId="6935"/>
            <ac:picMk id="6" creationId="{88B5BDED-AFB5-3520-45EC-D18EC75A5FF3}"/>
          </ac:picMkLst>
        </pc:picChg>
        <pc:picChg chg="add mod">
          <ac:chgData name="Billy Lin" userId="05f35405-298c-473c-91f2-352ef9a130c9" providerId="ADAL" clId="{6103F00F-3787-430F-87FE-6A2E92F6D361}" dt="2024-01-19T03:02:34.475" v="18" actId="14100"/>
          <ac:picMkLst>
            <pc:docMk/>
            <pc:sldMk cId="325488205" sldId="6935"/>
            <ac:picMk id="8" creationId="{71605D0B-3902-B141-D2FE-92220EB6CA63}"/>
          </ac:picMkLst>
        </pc:picChg>
      </pc:sldChg>
      <pc:sldChg chg="new ord">
        <pc:chgData name="Billy Lin" userId="05f35405-298c-473c-91f2-352ef9a130c9" providerId="ADAL" clId="{6103F00F-3787-430F-87FE-6A2E92F6D361}" dt="2024-01-18T14:08:37.534" v="7"/>
        <pc:sldMkLst>
          <pc:docMk/>
          <pc:sldMk cId="1711539242" sldId="69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DABC3-F3ED-4DD9-983D-F09E8FCF613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C374-4DCE-4BD3-BC0D-878C264D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ABBA-ED42-495E-AB96-FCA058D9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EFA8-2D60-4579-AD39-88C04562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9DC0D-12A5-4335-8EEC-936F6A18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6F3A-935B-44D1-A66F-61470C6D8F51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8C2C-DF41-4B37-870D-902DBC29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A7C6-E376-4462-A686-3CE392C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1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412E9-9EE1-4332-AD6D-41550BA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248747"/>
            <a:ext cx="11029604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79D2-5D70-4577-9174-09F33209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204" y="1064030"/>
            <a:ext cx="10763596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167A-548A-4456-A40D-B73BDB5C1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82BC-FCA2-460F-A60C-8FE94D119F09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BEF3-BA70-4B3D-A0BE-4E2A7D791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0DD7-0713-4AD0-B376-B0A6E37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06E4-34D2-4DD4-ABFF-9F74AC2B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asic-world.com/systemverilog/assertions8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below</a:t>
            </a:r>
          </a:p>
        </p:txBody>
      </p:sp>
      <p:pic>
        <p:nvPicPr>
          <p:cNvPr id="4" name="Content Placeholder 11" descr="User outline">
            <a:extLst>
              <a:ext uri="{FF2B5EF4-FFF2-40B4-BE49-F238E27FC236}">
                <a16:creationId xmlns:a16="http://schemas.microsoft.com/office/drawing/2014/main" id="{E2384CCB-BC16-4ED9-8E83-472D23EE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6221" y="2069332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D190BC-7418-46D1-A350-7CCB7C4AC1DB}"/>
              </a:ext>
            </a:extLst>
          </p:cNvPr>
          <p:cNvSpPr/>
          <p:nvPr/>
        </p:nvSpPr>
        <p:spPr>
          <a:xfrm>
            <a:off x="8986373" y="4391328"/>
            <a:ext cx="789064" cy="18947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69259-3041-476C-A482-23C8A7E787F9}"/>
              </a:ext>
            </a:extLst>
          </p:cNvPr>
          <p:cNvSpPr/>
          <p:nvPr/>
        </p:nvSpPr>
        <p:spPr>
          <a:xfrm flipV="1">
            <a:off x="9046221" y="4747491"/>
            <a:ext cx="512064" cy="461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E6A5CD-07E3-477B-8E84-5FE0E518BA5C}"/>
              </a:ext>
            </a:extLst>
          </p:cNvPr>
          <p:cNvSpPr/>
          <p:nvPr/>
        </p:nvSpPr>
        <p:spPr>
          <a:xfrm>
            <a:off x="907787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A2FC3F-2D4D-4467-AAFC-2865D5EACC43}"/>
              </a:ext>
            </a:extLst>
          </p:cNvPr>
          <p:cNvCxnSpPr>
            <a:cxnSpLocks/>
          </p:cNvCxnSpPr>
          <p:nvPr/>
        </p:nvCxnSpPr>
        <p:spPr>
          <a:xfrm>
            <a:off x="9099565" y="5591175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3A41EDCF-07EA-4BE3-A632-A9ACB3272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6415" y="3185022"/>
            <a:ext cx="914400" cy="91440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4B489D5F-F1E7-48F6-8C53-3098EF412A2E}"/>
              </a:ext>
            </a:extLst>
          </p:cNvPr>
          <p:cNvSpPr/>
          <p:nvPr/>
        </p:nvSpPr>
        <p:spPr>
          <a:xfrm>
            <a:off x="8293608" y="5042658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BF69EA2-B233-467A-A158-190FF8EADD34}"/>
              </a:ext>
            </a:extLst>
          </p:cNvPr>
          <p:cNvSpPr/>
          <p:nvPr/>
        </p:nvSpPr>
        <p:spPr>
          <a:xfrm>
            <a:off x="7540995" y="5042658"/>
            <a:ext cx="466344" cy="115214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34538A8-92EF-4240-82E4-586E75BBFA15}"/>
              </a:ext>
            </a:extLst>
          </p:cNvPr>
          <p:cNvSpPr/>
          <p:nvPr/>
        </p:nvSpPr>
        <p:spPr>
          <a:xfrm>
            <a:off x="6740253" y="5042659"/>
            <a:ext cx="420624" cy="1152144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88D4F3-8AAD-4F8D-A4A8-379EF845539B}"/>
              </a:ext>
            </a:extLst>
          </p:cNvPr>
          <p:cNvSpPr/>
          <p:nvPr/>
        </p:nvSpPr>
        <p:spPr>
          <a:xfrm>
            <a:off x="2059556" y="3990011"/>
            <a:ext cx="1019557" cy="62561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dut</a:t>
            </a:r>
            <a:r>
              <a:rPr lang="en-US" sz="1400" dirty="0"/>
              <a:t>[0]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5FFCA4-3FB3-4C4E-AD4B-3DFAFF4E936B}"/>
              </a:ext>
            </a:extLst>
          </p:cNvPr>
          <p:cNvSpPr/>
          <p:nvPr/>
        </p:nvSpPr>
        <p:spPr>
          <a:xfrm>
            <a:off x="5421268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B59E7-607B-4C64-80A7-6237A8B42BB3}"/>
              </a:ext>
            </a:extLst>
          </p:cNvPr>
          <p:cNvSpPr/>
          <p:nvPr/>
        </p:nvSpPr>
        <p:spPr>
          <a:xfrm>
            <a:off x="5040630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DDD054-9DCF-4E20-9F50-861CC64B366F}"/>
              </a:ext>
            </a:extLst>
          </p:cNvPr>
          <p:cNvCxnSpPr>
            <a:cxnSpLocks/>
          </p:cNvCxnSpPr>
          <p:nvPr/>
        </p:nvCxnSpPr>
        <p:spPr>
          <a:xfrm>
            <a:off x="6190488" y="1810512"/>
            <a:ext cx="0" cy="47486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400D7AE-C025-407D-95B0-0FC31A368DFB}"/>
              </a:ext>
            </a:extLst>
          </p:cNvPr>
          <p:cNvSpPr/>
          <p:nvPr/>
        </p:nvSpPr>
        <p:spPr>
          <a:xfrm rot="16200000">
            <a:off x="7601057" y="3580749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5A2E06-0040-4C3A-824E-8095993D9225}"/>
              </a:ext>
            </a:extLst>
          </p:cNvPr>
          <p:cNvCxnSpPr>
            <a:cxnSpLocks/>
          </p:cNvCxnSpPr>
          <p:nvPr/>
        </p:nvCxnSpPr>
        <p:spPr>
          <a:xfrm>
            <a:off x="6868429" y="1993392"/>
            <a:ext cx="125272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C99642-9ECB-4DCB-A733-27FF552EA820}"/>
              </a:ext>
            </a:extLst>
          </p:cNvPr>
          <p:cNvCxnSpPr>
            <a:cxnSpLocks/>
          </p:cNvCxnSpPr>
          <p:nvPr/>
        </p:nvCxnSpPr>
        <p:spPr>
          <a:xfrm flipH="1">
            <a:off x="10206541" y="5591175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EA9918C-7882-4348-92EB-E34220F74035}"/>
              </a:ext>
            </a:extLst>
          </p:cNvPr>
          <p:cNvSpPr/>
          <p:nvPr/>
        </p:nvSpPr>
        <p:spPr>
          <a:xfrm rot="10800000">
            <a:off x="1020654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3055C7-D2C6-4FE4-AC86-6D03C6ECFCD7}"/>
              </a:ext>
            </a:extLst>
          </p:cNvPr>
          <p:cNvSpPr/>
          <p:nvPr/>
        </p:nvSpPr>
        <p:spPr>
          <a:xfrm flipV="1">
            <a:off x="9905265" y="4747491"/>
            <a:ext cx="512064" cy="461945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A4D45-E301-43B7-B986-441CB70B5710}"/>
              </a:ext>
            </a:extLst>
          </p:cNvPr>
          <p:cNvCxnSpPr>
            <a:cxnSpLocks/>
          </p:cNvCxnSpPr>
          <p:nvPr/>
        </p:nvCxnSpPr>
        <p:spPr>
          <a:xfrm flipH="1" flipV="1">
            <a:off x="10650172" y="4316484"/>
            <a:ext cx="14750" cy="862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F4CAF9-BC8C-4BCE-B2F0-C26EF37BA873}"/>
              </a:ext>
            </a:extLst>
          </p:cNvPr>
          <p:cNvCxnSpPr>
            <a:cxnSpLocks/>
          </p:cNvCxnSpPr>
          <p:nvPr/>
        </p:nvCxnSpPr>
        <p:spPr>
          <a:xfrm>
            <a:off x="10631007" y="2021426"/>
            <a:ext cx="19165" cy="1120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3174C1-EEC5-40AC-B786-28287650216E}"/>
              </a:ext>
            </a:extLst>
          </p:cNvPr>
          <p:cNvSpPr/>
          <p:nvPr/>
        </p:nvSpPr>
        <p:spPr>
          <a:xfrm>
            <a:off x="5801906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3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6DEF89-EDA4-4D72-A607-02E344BC2A2C}"/>
              </a:ext>
            </a:extLst>
          </p:cNvPr>
          <p:cNvSpPr/>
          <p:nvPr/>
        </p:nvSpPr>
        <p:spPr>
          <a:xfrm>
            <a:off x="4531267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20429B-3928-4883-BFE8-FAA896995DB0}"/>
              </a:ext>
            </a:extLst>
          </p:cNvPr>
          <p:cNvSpPr/>
          <p:nvPr/>
        </p:nvSpPr>
        <p:spPr>
          <a:xfrm>
            <a:off x="4930986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AA39BA-7906-4853-AD93-EA3836A218E5}"/>
              </a:ext>
            </a:extLst>
          </p:cNvPr>
          <p:cNvSpPr/>
          <p:nvPr/>
        </p:nvSpPr>
        <p:spPr>
          <a:xfrm>
            <a:off x="5311104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28" name="Picture 2" descr="Mouse Click Icon PNG Images, Free Transparent Mouse Click Icon Download -  KindPNG">
            <a:extLst>
              <a:ext uri="{FF2B5EF4-FFF2-40B4-BE49-F238E27FC236}">
                <a16:creationId xmlns:a16="http://schemas.microsoft.com/office/drawing/2014/main" id="{60DFEAD6-E128-4189-979A-5EA8F445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17" y="2614614"/>
            <a:ext cx="438762" cy="440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Mouse Svg Right Click - Mouse Right Click Png, Transparent Png - kindpng">
            <a:extLst>
              <a:ext uri="{FF2B5EF4-FFF2-40B4-BE49-F238E27FC236}">
                <a16:creationId xmlns:a16="http://schemas.microsoft.com/office/drawing/2014/main" id="{BA1873E0-C6A3-44E0-938D-F079114B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06" y="2614614"/>
            <a:ext cx="357617" cy="44657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ine Callout 1 13">
            <a:extLst>
              <a:ext uri="{FF2B5EF4-FFF2-40B4-BE49-F238E27FC236}">
                <a16:creationId xmlns:a16="http://schemas.microsoft.com/office/drawing/2014/main" id="{AC8EFBDC-C5C0-43B9-97A4-2AB5B4C3BFE9}"/>
              </a:ext>
            </a:extLst>
          </p:cNvPr>
          <p:cNvSpPr/>
          <p:nvPr/>
        </p:nvSpPr>
        <p:spPr>
          <a:xfrm>
            <a:off x="2060866" y="4900226"/>
            <a:ext cx="1556297" cy="517120"/>
          </a:xfrm>
          <a:prstGeom prst="borderCallout1">
            <a:avLst>
              <a:gd name="adj1" fmla="val 43341"/>
              <a:gd name="adj2" fmla="val 99839"/>
              <a:gd name="adj3" fmla="val -133346"/>
              <a:gd name="adj4" fmla="val 13219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Input signals and add marker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B38E5B-1751-474C-B090-56D246D87585}"/>
              </a:ext>
            </a:extLst>
          </p:cNvPr>
          <p:cNvSpPr/>
          <p:nvPr/>
        </p:nvSpPr>
        <p:spPr>
          <a:xfrm>
            <a:off x="2059556" y="3185022"/>
            <a:ext cx="1019557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dut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B3ED44-DF0D-46ED-A0E6-8A37F94594EA}"/>
              </a:ext>
            </a:extLst>
          </p:cNvPr>
          <p:cNvCxnSpPr>
            <a:cxnSpLocks/>
          </p:cNvCxnSpPr>
          <p:nvPr/>
        </p:nvCxnSpPr>
        <p:spPr>
          <a:xfrm flipH="1">
            <a:off x="223736" y="1707780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C0D53CA-851C-4C11-9737-CD3D6ED0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2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lab37, .triggered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BA3A0-9519-4945-356C-3CA660BBA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39" y="1078235"/>
            <a:ext cx="7515196" cy="52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8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lab36, within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72D128-3230-1BCC-68F6-DC570AAF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237" y="1595335"/>
            <a:ext cx="7143597" cy="494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9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</a:t>
            </a:r>
            <a:r>
              <a:rPr lang="en-US" altLang="zh-TW" dirty="0"/>
              <a:t>5, throughout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E575F-C9C5-493C-176B-C908D552A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44" y="934739"/>
            <a:ext cx="7393457" cy="56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4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lab34, and, intersect,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4291774"/>
            <a:ext cx="7469067" cy="1803033"/>
          </a:xfrm>
        </p:spPr>
        <p:txBody>
          <a:bodyPr/>
          <a:lstStyle/>
          <a:p>
            <a:r>
              <a:rPr lang="en-US" sz="1400" dirty="0"/>
              <a:t>reference </a:t>
            </a:r>
          </a:p>
          <a:p>
            <a:pPr lvl="1"/>
            <a:r>
              <a:rPr lang="en-US" sz="1200" dirty="0">
                <a:hlinkClick r:id="rId2"/>
              </a:rPr>
              <a:t>https://www.asic-world.com/systemverilog/assertions8.html</a:t>
            </a:r>
            <a:endParaRPr lang="en-US" sz="1200" dirty="0"/>
          </a:p>
          <a:p>
            <a:pPr lvl="1"/>
            <a:endParaRPr lang="en-US" dirty="0"/>
          </a:p>
          <a:p>
            <a:pPr lvl="1"/>
            <a:endParaRPr lang="en-US" sz="1200" dirty="0"/>
          </a:p>
          <a:p>
            <a:r>
              <a:rPr lang="en-US" dirty="0"/>
              <a:t>3 + 4</a:t>
            </a:r>
          </a:p>
          <a:p>
            <a:r>
              <a:rPr lang="en-US" dirty="0"/>
              <a:t>operand </a:t>
            </a:r>
            <a:r>
              <a:rPr lang="en-US" b="1" dirty="0"/>
              <a:t>operator</a:t>
            </a:r>
            <a:r>
              <a:rPr lang="en-US" dirty="0"/>
              <a:t> operand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47AC7A-4607-6730-2157-465DF138D7F9}"/>
              </a:ext>
            </a:extLst>
          </p:cNvPr>
          <p:cNvCxnSpPr>
            <a:cxnSpLocks/>
          </p:cNvCxnSpPr>
          <p:nvPr/>
        </p:nvCxnSpPr>
        <p:spPr>
          <a:xfrm>
            <a:off x="9840708" y="4585024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27989C-8EED-308A-5CA0-BBC0CF00D988}"/>
              </a:ext>
            </a:extLst>
          </p:cNvPr>
          <p:cNvCxnSpPr>
            <a:cxnSpLocks/>
          </p:cNvCxnSpPr>
          <p:nvPr/>
        </p:nvCxnSpPr>
        <p:spPr>
          <a:xfrm>
            <a:off x="9840708" y="4868799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A639BB-4979-C17A-B355-8E4D702D97C8}"/>
              </a:ext>
            </a:extLst>
          </p:cNvPr>
          <p:cNvCxnSpPr>
            <a:cxnSpLocks/>
          </p:cNvCxnSpPr>
          <p:nvPr/>
        </p:nvCxnSpPr>
        <p:spPr>
          <a:xfrm>
            <a:off x="9840708" y="5700903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3DABD3-5CDB-10ED-DD81-639586C77677}"/>
              </a:ext>
            </a:extLst>
          </p:cNvPr>
          <p:cNvCxnSpPr>
            <a:cxnSpLocks/>
          </p:cNvCxnSpPr>
          <p:nvPr/>
        </p:nvCxnSpPr>
        <p:spPr>
          <a:xfrm>
            <a:off x="9840708" y="5883783"/>
            <a:ext cx="9771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3237CA-8BFE-A097-825F-051843630BB6}"/>
              </a:ext>
            </a:extLst>
          </p:cNvPr>
          <p:cNvCxnSpPr>
            <a:cxnSpLocks/>
          </p:cNvCxnSpPr>
          <p:nvPr/>
        </p:nvCxnSpPr>
        <p:spPr>
          <a:xfrm>
            <a:off x="9840708" y="4295215"/>
            <a:ext cx="0" cy="18678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12EC6F-927D-4DDA-2FD4-34B36465F245}"/>
              </a:ext>
            </a:extLst>
          </p:cNvPr>
          <p:cNvCxnSpPr>
            <a:cxnSpLocks/>
          </p:cNvCxnSpPr>
          <p:nvPr/>
        </p:nvCxnSpPr>
        <p:spPr>
          <a:xfrm>
            <a:off x="11256743" y="4295215"/>
            <a:ext cx="0" cy="18678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F56C8B-1720-FCEC-256E-6E884820857B}"/>
              </a:ext>
            </a:extLst>
          </p:cNvPr>
          <p:cNvSpPr/>
          <p:nvPr/>
        </p:nvSpPr>
        <p:spPr>
          <a:xfrm>
            <a:off x="9406369" y="4435010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AE5E3A-6F0B-7BCC-7321-A90CE78C08EA}"/>
              </a:ext>
            </a:extLst>
          </p:cNvPr>
          <p:cNvSpPr/>
          <p:nvPr/>
        </p:nvSpPr>
        <p:spPr>
          <a:xfrm>
            <a:off x="9406369" y="4754880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7A96F6-A76F-6516-C907-B707E886FFF4}"/>
              </a:ext>
            </a:extLst>
          </p:cNvPr>
          <p:cNvSpPr/>
          <p:nvPr/>
        </p:nvSpPr>
        <p:spPr>
          <a:xfrm>
            <a:off x="9406369" y="5517682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1B3D78-9841-EE1B-6AAC-D09C6BF699B2}"/>
              </a:ext>
            </a:extLst>
          </p:cNvPr>
          <p:cNvSpPr/>
          <p:nvPr/>
        </p:nvSpPr>
        <p:spPr>
          <a:xfrm>
            <a:off x="9406369" y="5837552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s2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BCFD8E-9532-C859-00CE-F8A969E3F5F3}"/>
              </a:ext>
            </a:extLst>
          </p:cNvPr>
          <p:cNvSpPr txBox="1">
            <a:spLocks/>
          </p:cNvSpPr>
          <p:nvPr/>
        </p:nvSpPr>
        <p:spPr>
          <a:xfrm>
            <a:off x="9584677" y="4061392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start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36BDD39-9D6C-EBFB-3954-1E7E33968E66}"/>
              </a:ext>
            </a:extLst>
          </p:cNvPr>
          <p:cNvSpPr txBox="1">
            <a:spLocks/>
          </p:cNvSpPr>
          <p:nvPr/>
        </p:nvSpPr>
        <p:spPr>
          <a:xfrm>
            <a:off x="11035058" y="4061392"/>
            <a:ext cx="710629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finish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52530B-A120-DAF1-6E83-54AA5A834EEF}"/>
              </a:ext>
            </a:extLst>
          </p:cNvPr>
          <p:cNvSpPr txBox="1">
            <a:spLocks/>
          </p:cNvSpPr>
          <p:nvPr/>
        </p:nvSpPr>
        <p:spPr>
          <a:xfrm>
            <a:off x="8348951" y="5483410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and: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67BB70-66D5-2E04-ACB3-4BEA8EA39BDE}"/>
              </a:ext>
            </a:extLst>
          </p:cNvPr>
          <p:cNvSpPr txBox="1">
            <a:spLocks/>
          </p:cNvSpPr>
          <p:nvPr/>
        </p:nvSpPr>
        <p:spPr>
          <a:xfrm>
            <a:off x="8348951" y="4439033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intersect: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23D4A98-AC7D-7522-0AB8-67F918686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304" y="2261839"/>
            <a:ext cx="6828578" cy="8572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385190-AF85-7014-D776-A060D82DD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81" y="1138209"/>
            <a:ext cx="7172297" cy="1034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F302E5-6C4D-04CF-DF68-D216C4E08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268" y="3419995"/>
            <a:ext cx="5422854" cy="57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97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676E-B969-0E4E-09C1-92208945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2665C-3B0C-0F06-4E81-FB1E01DEB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3804243" cy="5159218"/>
          </a:xfrm>
        </p:spPr>
        <p:txBody>
          <a:bodyPr>
            <a:normAutofit/>
          </a:bodyPr>
          <a:lstStyle/>
          <a:p>
            <a:r>
              <a:rPr lang="en-US" dirty="0"/>
              <a:t>module d1;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r>
              <a:rPr lang="en-US" dirty="0"/>
              <a:t>bind d1 </a:t>
            </a:r>
            <a:r>
              <a:rPr lang="en-US" dirty="0" err="1"/>
              <a:t>asrt</a:t>
            </a:r>
            <a:r>
              <a:rPr lang="en-US" dirty="0"/>
              <a:t> </a:t>
            </a:r>
            <a:r>
              <a:rPr lang="en-US" b="1" dirty="0"/>
              <a:t>inst_d1</a:t>
            </a:r>
            <a:r>
              <a:rPr lang="en-US" dirty="0"/>
              <a:t>(&lt;port&gt;);</a:t>
            </a:r>
          </a:p>
          <a:p>
            <a:endParaRPr lang="en-US" dirty="0"/>
          </a:p>
          <a:p>
            <a:r>
              <a:rPr lang="en-US" dirty="0"/>
              <a:t>module d2;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r>
              <a:rPr lang="en-US" dirty="0"/>
              <a:t>bind d2 </a:t>
            </a:r>
            <a:r>
              <a:rPr lang="en-US" dirty="0" err="1"/>
              <a:t>asrt</a:t>
            </a:r>
            <a:r>
              <a:rPr lang="en-US" dirty="0"/>
              <a:t> </a:t>
            </a:r>
            <a:r>
              <a:rPr lang="en-US" b="1" dirty="0"/>
              <a:t>inst_d1</a:t>
            </a:r>
            <a:r>
              <a:rPr lang="en-US" dirty="0"/>
              <a:t>(&lt;port&gt;);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module </a:t>
            </a:r>
            <a:r>
              <a:rPr lang="en-US" dirty="0" err="1"/>
              <a:t>asrt</a:t>
            </a:r>
            <a:r>
              <a:rPr lang="en-US" dirty="0"/>
              <a:t>;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9F693-9B02-84C1-9866-9095368C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41A74A-FE19-2F90-41E4-B83986751645}"/>
              </a:ext>
            </a:extLst>
          </p:cNvPr>
          <p:cNvSpPr txBox="1">
            <a:spLocks/>
          </p:cNvSpPr>
          <p:nvPr/>
        </p:nvSpPr>
        <p:spPr>
          <a:xfrm>
            <a:off x="4700565" y="1064029"/>
            <a:ext cx="4594355" cy="95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 department</a:t>
            </a:r>
          </a:p>
          <a:p>
            <a:pPr lvl="1"/>
            <a:r>
              <a:rPr lang="en-US" dirty="0" err="1"/>
              <a:t>rtl</a:t>
            </a:r>
            <a:r>
              <a:rPr lang="en-US" dirty="0"/>
              <a:t> design r1 -&gt; synthesis -&gt; gate-level design g1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42ECAF-2E0D-0B1F-40DB-6CAF7F17EEF9}"/>
              </a:ext>
            </a:extLst>
          </p:cNvPr>
          <p:cNvSpPr txBox="1">
            <a:spLocks/>
          </p:cNvSpPr>
          <p:nvPr/>
        </p:nvSpPr>
        <p:spPr>
          <a:xfrm>
            <a:off x="4700565" y="2182907"/>
            <a:ext cx="3804243" cy="542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verification department</a:t>
            </a:r>
          </a:p>
          <a:p>
            <a:pPr lvl="1"/>
            <a:r>
              <a:rPr lang="en-US" dirty="0"/>
              <a:t>assertion module </a:t>
            </a:r>
            <a:r>
              <a:rPr lang="en-US" dirty="0" err="1"/>
              <a:t>asrt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F69023-8BB0-BDB3-BA80-2BBED1472363}"/>
              </a:ext>
            </a:extLst>
          </p:cNvPr>
          <p:cNvSpPr txBox="1">
            <a:spLocks/>
          </p:cNvSpPr>
          <p:nvPr/>
        </p:nvSpPr>
        <p:spPr>
          <a:xfrm>
            <a:off x="4700565" y="3034871"/>
            <a:ext cx="2179629" cy="95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bind r1 </a:t>
            </a:r>
            <a:r>
              <a:rPr lang="en-US" dirty="0" err="1"/>
              <a:t>asrt</a:t>
            </a:r>
            <a:r>
              <a:rPr lang="en-US" dirty="0"/>
              <a:t>;</a:t>
            </a:r>
          </a:p>
          <a:p>
            <a:r>
              <a:rPr lang="en-US" dirty="0"/>
              <a:t>bind g1 </a:t>
            </a:r>
            <a:r>
              <a:rPr lang="en-US" dirty="0" err="1"/>
              <a:t>asrt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12155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0D171-1788-B74D-03A8-DF1AD0D8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55" y="429511"/>
            <a:ext cx="8892890" cy="3634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65A1A7-2559-E86F-8865-2BCC0B2A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528" y="4289955"/>
            <a:ext cx="6443533" cy="231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1C3CE4-437E-1B90-8418-82C868DAFD64}"/>
              </a:ext>
            </a:extLst>
          </p:cNvPr>
          <p:cNvSpPr txBox="1">
            <a:spLocks/>
          </p:cNvSpPr>
          <p:nvPr/>
        </p:nvSpPr>
        <p:spPr>
          <a:xfrm>
            <a:off x="590204" y="1179440"/>
            <a:ext cx="10763596" cy="1172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Rule1</a:t>
            </a:r>
          </a:p>
          <a:p>
            <a:pPr lvl="1"/>
            <a:r>
              <a:rPr lang="en-US" dirty="0" err="1"/>
              <a:t>signal_x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##1 </a:t>
            </a:r>
            <a:r>
              <a:rPr lang="en-US" dirty="0"/>
              <a:t>(no signal in between) </a:t>
            </a:r>
            <a:r>
              <a:rPr lang="en-US" dirty="0">
                <a:solidFill>
                  <a:srgbClr val="00B050"/>
                </a:solidFill>
              </a:rPr>
              <a:t>##1 </a:t>
            </a:r>
            <a:r>
              <a:rPr lang="en-US" dirty="0" err="1"/>
              <a:t>signal_z</a:t>
            </a:r>
            <a:r>
              <a:rPr lang="en-US" dirty="0"/>
              <a:t> 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 err="1">
                <a:sym typeface="Wingdings" panose="05000000000000000000" pitchFamily="2" charset="2"/>
              </a:rPr>
              <a:t>signal_x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##2 </a:t>
            </a:r>
            <a:r>
              <a:rPr lang="en-US" dirty="0" err="1"/>
              <a:t>signal_z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Rule2</a:t>
            </a:r>
          </a:p>
          <a:p>
            <a:pPr lvl="1"/>
            <a:r>
              <a:rPr lang="en-US" dirty="0"/>
              <a:t>signal</a:t>
            </a:r>
            <a:r>
              <a:rPr lang="en-US" dirty="0">
                <a:solidFill>
                  <a:srgbClr val="00B050"/>
                </a:solidFill>
              </a:rPr>
              <a:t>[*0] ##2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reduce 1 clock cycle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##1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304E5-EE91-0458-594B-3815E928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72" y="2828041"/>
            <a:ext cx="7732139" cy="385661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9DB0EE-AB4B-4468-E66E-21037B8827CE}"/>
              </a:ext>
            </a:extLst>
          </p:cNvPr>
          <p:cNvCxnSpPr>
            <a:cxnSpLocks/>
          </p:cNvCxnSpPr>
          <p:nvPr/>
        </p:nvCxnSpPr>
        <p:spPr>
          <a:xfrm flipH="1">
            <a:off x="223736" y="2589963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14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A3D17E-4FEA-DCFE-597F-77A71FD5E5A7}"/>
              </a:ext>
            </a:extLst>
          </p:cNvPr>
          <p:cNvSpPr txBox="1">
            <a:spLocks/>
          </p:cNvSpPr>
          <p:nvPr/>
        </p:nvSpPr>
        <p:spPr>
          <a:xfrm>
            <a:off x="590204" y="4457428"/>
            <a:ext cx="8020396" cy="301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sequence (</a:t>
            </a:r>
            <a:r>
              <a:rPr lang="pl-PL" dirty="0"/>
              <a:t>x ##1 y[*0:2] ##1 z</a:t>
            </a:r>
            <a:r>
              <a:rPr lang="en-US" dirty="0"/>
              <a:t>) is decomposed into three parts as below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4ED06C-A091-2151-7348-E13498AC6CF2}"/>
              </a:ext>
            </a:extLst>
          </p:cNvPr>
          <p:cNvSpPr/>
          <p:nvPr/>
        </p:nvSpPr>
        <p:spPr>
          <a:xfrm>
            <a:off x="3180915" y="4855742"/>
            <a:ext cx="506091" cy="46163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43D8C4-1588-AB87-EEFE-AD05193D6205}"/>
              </a:ext>
            </a:extLst>
          </p:cNvPr>
          <p:cNvSpPr txBox="1">
            <a:spLocks/>
          </p:cNvSpPr>
          <p:nvPr/>
        </p:nvSpPr>
        <p:spPr>
          <a:xfrm>
            <a:off x="590204" y="4940739"/>
            <a:ext cx="2716229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</a:t>
            </a:r>
            <a:r>
              <a:rPr lang="en-US" dirty="0">
                <a:solidFill>
                  <a:schemeClr val="accent2"/>
                </a:solidFill>
              </a:rPr>
              <a:t>y[*0] ##1 </a:t>
            </a:r>
            <a:r>
              <a:rPr lang="en-US" dirty="0"/>
              <a:t>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2"/>
                </a:solidFill>
              </a:rPr>
              <a:t>##0 </a:t>
            </a:r>
            <a:r>
              <a:rPr lang="en-US" dirty="0"/>
              <a:t>z</a:t>
            </a:r>
          </a:p>
          <a:p>
            <a:r>
              <a:rPr lang="en-US" dirty="0"/>
              <a:t>x ##1 z</a:t>
            </a:r>
          </a:p>
          <a:p>
            <a:endParaRPr lang="en-US" dirty="0"/>
          </a:p>
          <a:p>
            <a:r>
              <a:rPr lang="en-US" dirty="0"/>
              <a:t>evaluated in 2 clock cycles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8D8FB1-1914-AB9C-CC42-1EE592422A66}"/>
              </a:ext>
            </a:extLst>
          </p:cNvPr>
          <p:cNvCxnSpPr>
            <a:cxnSpLocks/>
          </p:cNvCxnSpPr>
          <p:nvPr/>
        </p:nvCxnSpPr>
        <p:spPr>
          <a:xfrm>
            <a:off x="3433961" y="5378209"/>
            <a:ext cx="0" cy="12969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1627E4-8491-A401-8648-BC26F32DDCA7}"/>
              </a:ext>
            </a:extLst>
          </p:cNvPr>
          <p:cNvSpPr txBox="1">
            <a:spLocks/>
          </p:cNvSpPr>
          <p:nvPr/>
        </p:nvSpPr>
        <p:spPr>
          <a:xfrm>
            <a:off x="4067581" y="4940739"/>
            <a:ext cx="2311925" cy="1796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y[*1] ##1 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</a:t>
            </a:r>
            <a:r>
              <a:rPr lang="en-US" dirty="0"/>
              <a:t> ##1 z</a:t>
            </a:r>
          </a:p>
          <a:p>
            <a:endParaRPr lang="en-US" dirty="0"/>
          </a:p>
          <a:p>
            <a:r>
              <a:rPr lang="en-US" dirty="0"/>
              <a:t>evaluated in 3 clock cycles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9166E7-7010-A18A-CB31-AB63DBF443DB}"/>
              </a:ext>
            </a:extLst>
          </p:cNvPr>
          <p:cNvCxnSpPr>
            <a:cxnSpLocks/>
          </p:cNvCxnSpPr>
          <p:nvPr/>
        </p:nvCxnSpPr>
        <p:spPr>
          <a:xfrm flipH="1">
            <a:off x="195688" y="4346555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8C4E79B-A36C-2217-AFB0-B0F53471F18D}"/>
              </a:ext>
            </a:extLst>
          </p:cNvPr>
          <p:cNvSpPr txBox="1">
            <a:spLocks/>
          </p:cNvSpPr>
          <p:nvPr/>
        </p:nvSpPr>
        <p:spPr>
          <a:xfrm>
            <a:off x="6935069" y="4940738"/>
            <a:ext cx="2572916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y[*2]</a:t>
            </a:r>
            <a:r>
              <a:rPr lang="en-US" dirty="0"/>
              <a:t> ##1 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 ##1 y </a:t>
            </a:r>
            <a:r>
              <a:rPr lang="en-US" dirty="0"/>
              <a:t>##1 z</a:t>
            </a:r>
          </a:p>
          <a:p>
            <a:endParaRPr lang="en-US" dirty="0"/>
          </a:p>
          <a:p>
            <a:r>
              <a:rPr lang="en-US" dirty="0"/>
              <a:t>evaluated in 4 clock cycles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83D422-A340-1F8B-C326-FBA093163F2E}"/>
              </a:ext>
            </a:extLst>
          </p:cNvPr>
          <p:cNvSpPr/>
          <p:nvPr/>
        </p:nvSpPr>
        <p:spPr>
          <a:xfrm>
            <a:off x="6277719" y="4855742"/>
            <a:ext cx="506091" cy="46163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56E008-9F41-BD3B-38FB-A00199DE3F29}"/>
              </a:ext>
            </a:extLst>
          </p:cNvPr>
          <p:cNvCxnSpPr>
            <a:cxnSpLocks/>
          </p:cNvCxnSpPr>
          <p:nvPr/>
        </p:nvCxnSpPr>
        <p:spPr>
          <a:xfrm>
            <a:off x="6530765" y="5378209"/>
            <a:ext cx="0" cy="1359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B96859F-1178-4CC4-2B0B-4688291D0484}"/>
              </a:ext>
            </a:extLst>
          </p:cNvPr>
          <p:cNvSpPr txBox="1">
            <a:spLocks/>
          </p:cNvSpPr>
          <p:nvPr/>
        </p:nvSpPr>
        <p:spPr>
          <a:xfrm>
            <a:off x="590204" y="1028815"/>
            <a:ext cx="5393346" cy="385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example, user apply sequence s2 in the assertion a2_design11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1D09F45-FE93-4BB5-6A6F-1D373017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62" y="797257"/>
            <a:ext cx="3219899" cy="609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700EE1-F813-324D-E12C-DBA3A31216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91" b="10491"/>
          <a:stretch/>
        </p:blipFill>
        <p:spPr>
          <a:xfrm>
            <a:off x="5090621" y="1507964"/>
            <a:ext cx="7039957" cy="21706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CBE468C-78BF-FFE1-5EDF-6CB63D95AF5D}"/>
              </a:ext>
            </a:extLst>
          </p:cNvPr>
          <p:cNvSpPr txBox="1">
            <a:spLocks/>
          </p:cNvSpPr>
          <p:nvPr/>
        </p:nvSpPr>
        <p:spPr>
          <a:xfrm>
            <a:off x="590203" y="1874303"/>
            <a:ext cx="9397176" cy="83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intent = verify if the design match the waveform pattern described as below</a:t>
            </a:r>
          </a:p>
          <a:p>
            <a:pPr lvl="1"/>
            <a:r>
              <a:rPr lang="en-US" dirty="0"/>
              <a:t>signal x and signal z are consecutive (as the waveform figure below)</a:t>
            </a:r>
          </a:p>
          <a:p>
            <a:pPr lvl="1"/>
            <a:r>
              <a:rPr lang="en-US" dirty="0"/>
              <a:t>allow signal y be inserted between signal x and signal z, but signal y should be less than 2 clock cycles</a:t>
            </a:r>
          </a:p>
        </p:txBody>
      </p:sp>
      <p:pic>
        <p:nvPicPr>
          <p:cNvPr id="19" name="Picture 18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0BF36AF9-DB42-3729-D1A0-50DB6188E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55" y="2828342"/>
            <a:ext cx="1033559" cy="376847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50988EF-8B56-8C8A-17D8-8DB7BFC4454D}"/>
              </a:ext>
            </a:extLst>
          </p:cNvPr>
          <p:cNvSpPr txBox="1">
            <a:spLocks/>
          </p:cNvSpPr>
          <p:nvPr/>
        </p:nvSpPr>
        <p:spPr>
          <a:xfrm>
            <a:off x="590203" y="2853678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endParaRPr lang="en-US" dirty="0"/>
          </a:p>
        </p:txBody>
      </p:sp>
      <p:pic>
        <p:nvPicPr>
          <p:cNvPr id="21" name="Picture 20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C3631919-5455-AF27-54AE-77FE70FBD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258" y="2828342"/>
            <a:ext cx="1033559" cy="376847"/>
          </a:xfrm>
          <a:prstGeom prst="rect">
            <a:avLst/>
          </a:prstGeom>
        </p:spPr>
      </p:pic>
      <p:pic>
        <p:nvPicPr>
          <p:cNvPr id="22" name="Picture 21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09DFE8F9-415D-79EF-2E76-2E5A697FF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06" y="2828342"/>
            <a:ext cx="1033559" cy="376847"/>
          </a:xfrm>
          <a:prstGeom prst="rect">
            <a:avLst/>
          </a:prstGeom>
        </p:spPr>
      </p:pic>
      <p:pic>
        <p:nvPicPr>
          <p:cNvPr id="23" name="Picture 22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B5CEDD0D-4FC3-E31F-19D3-D6366547E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1" y="2828342"/>
            <a:ext cx="1033559" cy="376847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095E02B-7736-EF55-D157-9481617639C8}"/>
              </a:ext>
            </a:extLst>
          </p:cNvPr>
          <p:cNvSpPr txBox="1">
            <a:spLocks/>
          </p:cNvSpPr>
          <p:nvPr/>
        </p:nvSpPr>
        <p:spPr>
          <a:xfrm>
            <a:off x="590203" y="3321529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E17E7D5-D1FB-D4A5-5EFF-1E6937E8E1CC}"/>
              </a:ext>
            </a:extLst>
          </p:cNvPr>
          <p:cNvSpPr txBox="1">
            <a:spLocks/>
          </p:cNvSpPr>
          <p:nvPr/>
        </p:nvSpPr>
        <p:spPr>
          <a:xfrm>
            <a:off x="590203" y="3803243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7708A6-F96C-B14D-FEE1-225E86B2E90D}"/>
              </a:ext>
            </a:extLst>
          </p:cNvPr>
          <p:cNvCxnSpPr>
            <a:cxnSpLocks/>
          </p:cNvCxnSpPr>
          <p:nvPr/>
        </p:nvCxnSpPr>
        <p:spPr>
          <a:xfrm>
            <a:off x="3000651" y="3670020"/>
            <a:ext cx="221134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08FD28-55AA-CFE5-ED93-C20C80FA2E34}"/>
              </a:ext>
            </a:extLst>
          </p:cNvPr>
          <p:cNvCxnSpPr>
            <a:cxnSpLocks/>
          </p:cNvCxnSpPr>
          <p:nvPr/>
        </p:nvCxnSpPr>
        <p:spPr>
          <a:xfrm flipH="1">
            <a:off x="195688" y="1853044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626139-2E72-462F-C0EC-12215FDCD34C}"/>
              </a:ext>
            </a:extLst>
          </p:cNvPr>
          <p:cNvCxnSpPr>
            <a:cxnSpLocks/>
          </p:cNvCxnSpPr>
          <p:nvPr/>
        </p:nvCxnSpPr>
        <p:spPr>
          <a:xfrm>
            <a:off x="1961965" y="3349098"/>
            <a:ext cx="103868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D54415-70A4-434A-F3D3-122F86A41D2E}"/>
              </a:ext>
            </a:extLst>
          </p:cNvPr>
          <p:cNvCxnSpPr>
            <a:cxnSpLocks/>
          </p:cNvCxnSpPr>
          <p:nvPr/>
        </p:nvCxnSpPr>
        <p:spPr>
          <a:xfrm>
            <a:off x="1724332" y="3661142"/>
            <a:ext cx="246511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538AFC-8174-407B-17D0-F1EE1FED1C18}"/>
              </a:ext>
            </a:extLst>
          </p:cNvPr>
          <p:cNvCxnSpPr>
            <a:cxnSpLocks/>
          </p:cNvCxnSpPr>
          <p:nvPr/>
        </p:nvCxnSpPr>
        <p:spPr>
          <a:xfrm flipV="1">
            <a:off x="1972905" y="3339285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491763-5B32-AD2D-E162-EC4F1D22B859}"/>
              </a:ext>
            </a:extLst>
          </p:cNvPr>
          <p:cNvCxnSpPr>
            <a:cxnSpLocks/>
          </p:cNvCxnSpPr>
          <p:nvPr/>
        </p:nvCxnSpPr>
        <p:spPr>
          <a:xfrm flipV="1">
            <a:off x="3000651" y="3339285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4DA76A-C1E9-0F79-6D5B-78EB973E2F65}"/>
              </a:ext>
            </a:extLst>
          </p:cNvPr>
          <p:cNvCxnSpPr>
            <a:cxnSpLocks/>
          </p:cNvCxnSpPr>
          <p:nvPr/>
        </p:nvCxnSpPr>
        <p:spPr>
          <a:xfrm>
            <a:off x="3961280" y="3812060"/>
            <a:ext cx="92327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CB26B-15D2-9585-CD52-33F0326B86C2}"/>
              </a:ext>
            </a:extLst>
          </p:cNvPr>
          <p:cNvCxnSpPr>
            <a:cxnSpLocks/>
          </p:cNvCxnSpPr>
          <p:nvPr/>
        </p:nvCxnSpPr>
        <p:spPr>
          <a:xfrm>
            <a:off x="2684961" y="4137520"/>
            <a:ext cx="127631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CC932E-D4A2-6941-D902-FC2BCB67D3B8}"/>
              </a:ext>
            </a:extLst>
          </p:cNvPr>
          <p:cNvCxnSpPr>
            <a:cxnSpLocks/>
          </p:cNvCxnSpPr>
          <p:nvPr/>
        </p:nvCxnSpPr>
        <p:spPr>
          <a:xfrm flipV="1">
            <a:off x="3961280" y="3820999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08023F-FCB8-207A-B91D-045C21EFE70E}"/>
              </a:ext>
            </a:extLst>
          </p:cNvPr>
          <p:cNvCxnSpPr>
            <a:cxnSpLocks/>
          </p:cNvCxnSpPr>
          <p:nvPr/>
        </p:nvCxnSpPr>
        <p:spPr>
          <a:xfrm flipV="1">
            <a:off x="4884559" y="3820999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A315C6-6725-0669-E600-725CA3A5FDF8}"/>
              </a:ext>
            </a:extLst>
          </p:cNvPr>
          <p:cNvCxnSpPr>
            <a:cxnSpLocks/>
          </p:cNvCxnSpPr>
          <p:nvPr/>
        </p:nvCxnSpPr>
        <p:spPr>
          <a:xfrm>
            <a:off x="4896310" y="4137520"/>
            <a:ext cx="127631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3673-8560-5738-11C5-5DBDBFD5E60E}"/>
              </a:ext>
            </a:extLst>
          </p:cNvPr>
          <p:cNvSpPr txBox="1">
            <a:spLocks/>
          </p:cNvSpPr>
          <p:nvPr/>
        </p:nvSpPr>
        <p:spPr>
          <a:xfrm>
            <a:off x="10582184" y="4940738"/>
            <a:ext cx="1233996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7/7 = 1</a:t>
            </a:r>
          </a:p>
          <a:p>
            <a:r>
              <a:rPr lang="en-US" dirty="0"/>
              <a:t>6/6 = 1</a:t>
            </a:r>
          </a:p>
          <a:p>
            <a:r>
              <a:rPr lang="en-US" dirty="0"/>
              <a:t>0/0 = 1</a:t>
            </a:r>
          </a:p>
        </p:txBody>
      </p:sp>
    </p:spTree>
    <p:extLst>
      <p:ext uri="{BB962C8B-B14F-4D97-AF65-F5344CB8AC3E}">
        <p14:creationId xmlns:p14="http://schemas.microsoft.com/office/powerpoint/2010/main" val="3030797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3B1BF-3238-128B-35AD-8D12EC4BF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60" y="1685867"/>
            <a:ext cx="5167571" cy="164734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9E5066-1D5F-8E3B-C9D0-3F0ACA163F39}"/>
              </a:ext>
            </a:extLst>
          </p:cNvPr>
          <p:cNvSpPr/>
          <p:nvPr/>
        </p:nvSpPr>
        <p:spPr>
          <a:xfrm>
            <a:off x="6893167" y="1620296"/>
            <a:ext cx="4863403" cy="36174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[=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F26726-0628-D3E4-E2A0-03837D725BFE}"/>
              </a:ext>
            </a:extLst>
          </p:cNvPr>
          <p:cNvSpPr/>
          <p:nvPr/>
        </p:nvSpPr>
        <p:spPr>
          <a:xfrm>
            <a:off x="7988436" y="2795953"/>
            <a:ext cx="2863782" cy="224078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[-&gt;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DACBFB-C729-6070-4BF3-1E8C351962C1}"/>
              </a:ext>
            </a:extLst>
          </p:cNvPr>
          <p:cNvSpPr/>
          <p:nvPr/>
        </p:nvSpPr>
        <p:spPr>
          <a:xfrm>
            <a:off x="8603059" y="3694881"/>
            <a:ext cx="1634535" cy="11254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[*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67666CE-8CD4-01C0-2D39-30B27ABCE34E}"/>
              </a:ext>
            </a:extLst>
          </p:cNvPr>
          <p:cNvSpPr txBox="1">
            <a:spLocks/>
          </p:cNvSpPr>
          <p:nvPr/>
        </p:nvSpPr>
        <p:spPr>
          <a:xfrm>
            <a:off x="505260" y="4106252"/>
            <a:ext cx="5649687" cy="2432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consecutive repetition</a:t>
            </a:r>
          </a:p>
          <a:p>
            <a:pPr lvl="1"/>
            <a:r>
              <a:rPr lang="en-US" dirty="0"/>
              <a:t>easy to cause assertion fail, the most strict</a:t>
            </a:r>
          </a:p>
          <a:p>
            <a:pPr lvl="1"/>
            <a:r>
              <a:rPr lang="en-US" dirty="0"/>
              <a:t>[*</a:t>
            </a:r>
          </a:p>
          <a:p>
            <a:r>
              <a:rPr lang="en-US" dirty="0" err="1"/>
              <a:t>goto</a:t>
            </a:r>
            <a:r>
              <a:rPr lang="en-US" dirty="0"/>
              <a:t> repetition</a:t>
            </a:r>
          </a:p>
          <a:p>
            <a:pPr lvl="1"/>
            <a:r>
              <a:rPr lang="en-US" dirty="0"/>
              <a:t>[-&gt;</a:t>
            </a:r>
          </a:p>
          <a:p>
            <a:r>
              <a:rPr lang="en-US" dirty="0"/>
              <a:t>non-consecutive repetition</a:t>
            </a:r>
          </a:p>
          <a:p>
            <a:pPr lvl="1"/>
            <a:r>
              <a:rPr lang="en-US" dirty="0"/>
              <a:t>[=</a:t>
            </a:r>
          </a:p>
        </p:txBody>
      </p:sp>
    </p:spTree>
    <p:extLst>
      <p:ext uri="{BB962C8B-B14F-4D97-AF65-F5344CB8AC3E}">
        <p14:creationId xmlns:p14="http://schemas.microsoft.com/office/powerpoint/2010/main" val="1378476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A83F5-FA20-BC5A-8301-F69C543DE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2" y="1588593"/>
            <a:ext cx="3113503" cy="1528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38D81E-B90C-2924-1F11-CA31246B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39" y="3297277"/>
            <a:ext cx="7305355" cy="209950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E0BCED-6F6F-D936-E2B5-CEC98D50D81D}"/>
              </a:ext>
            </a:extLst>
          </p:cNvPr>
          <p:cNvCxnSpPr/>
          <p:nvPr/>
        </p:nvCxnSpPr>
        <p:spPr>
          <a:xfrm>
            <a:off x="3687745" y="2084301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89107BB-E2C0-CFBD-7B24-90E4256567B7}"/>
              </a:ext>
            </a:extLst>
          </p:cNvPr>
          <p:cNvSpPr txBox="1">
            <a:spLocks/>
          </p:cNvSpPr>
          <p:nvPr/>
        </p:nvSpPr>
        <p:spPr>
          <a:xfrm>
            <a:off x="5133450" y="1885648"/>
            <a:ext cx="5649687" cy="91098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min value</a:t>
            </a:r>
            <a:r>
              <a:rPr lang="en-US" altLang="zh-TW"/>
              <a:t>: 0</a:t>
            </a:r>
          </a:p>
          <a:p>
            <a:r>
              <a:rPr lang="en-US"/>
              <a:t>max value: $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8B36-8B43-936E-6134-72A0B99B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lab60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DCF0A-EF60-1114-159A-A7F46390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93" y="786936"/>
            <a:ext cx="2199649" cy="974320"/>
          </a:xfrm>
        </p:spPr>
        <p:txBody>
          <a:bodyPr/>
          <a:lstStyle/>
          <a:p>
            <a:r>
              <a:rPr lang="en-US" dirty="0" err="1"/>
              <a:t>config_db</a:t>
            </a:r>
            <a:r>
              <a:rPr lang="en-US" dirty="0"/>
              <a:t>#(int)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E0F3A-7731-F41F-E541-4053B657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D4FDD-BE4A-819A-FACA-F9855CB3B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993" y="248747"/>
            <a:ext cx="5489875" cy="237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D4468B-93EA-97BC-1882-EF0E0D68E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993" y="2767577"/>
            <a:ext cx="5628010" cy="395389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F55302-ECCB-7E25-B98F-3CF1D3783EA2}"/>
              </a:ext>
            </a:extLst>
          </p:cNvPr>
          <p:cNvSpPr/>
          <p:nvPr/>
        </p:nvSpPr>
        <p:spPr>
          <a:xfrm>
            <a:off x="989755" y="3882046"/>
            <a:ext cx="642693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m1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AFE1BE-CA07-984F-D2FD-618E74F8E224}"/>
              </a:ext>
            </a:extLst>
          </p:cNvPr>
          <p:cNvCxnSpPr>
            <a:cxnSpLocks/>
          </p:cNvCxnSpPr>
          <p:nvPr/>
        </p:nvCxnSpPr>
        <p:spPr>
          <a:xfrm>
            <a:off x="1292733" y="4156025"/>
            <a:ext cx="440357" cy="6748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EE0AF4-4821-DDBB-11D1-00EBED7C1E8E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997668" y="4156025"/>
            <a:ext cx="313434" cy="7803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84FE13D-1981-70B6-3037-801C012A0D8B}"/>
              </a:ext>
            </a:extLst>
          </p:cNvPr>
          <p:cNvSpPr/>
          <p:nvPr/>
        </p:nvSpPr>
        <p:spPr>
          <a:xfrm>
            <a:off x="702602" y="4936372"/>
            <a:ext cx="590131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inst2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F0D7FD-0933-5EEF-803C-A26390348374}"/>
              </a:ext>
            </a:extLst>
          </p:cNvPr>
          <p:cNvSpPr/>
          <p:nvPr/>
        </p:nvSpPr>
        <p:spPr>
          <a:xfrm>
            <a:off x="2535811" y="3867316"/>
            <a:ext cx="440357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i1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2252C3-7A48-2173-8F7F-A0058259E22A}"/>
              </a:ext>
            </a:extLst>
          </p:cNvPr>
          <p:cNvSpPr/>
          <p:nvPr/>
        </p:nvSpPr>
        <p:spPr>
          <a:xfrm>
            <a:off x="3703961" y="3882046"/>
            <a:ext cx="641031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$unit</a:t>
            </a:r>
            <a:endParaRPr lang="en-US" sz="12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6D5E2-1732-4ABD-4EA4-BB5CC29DD890}"/>
              </a:ext>
            </a:extLst>
          </p:cNvPr>
          <p:cNvCxnSpPr>
            <a:cxnSpLocks/>
          </p:cNvCxnSpPr>
          <p:nvPr/>
        </p:nvCxnSpPr>
        <p:spPr>
          <a:xfrm>
            <a:off x="4235265" y="4156025"/>
            <a:ext cx="440357" cy="6748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2FB23F-4769-223D-EB74-B42079A31DB0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740044" y="4156025"/>
            <a:ext cx="284433" cy="777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2CF9AF-1692-A5A7-7AFE-90A846B116F9}"/>
              </a:ext>
            </a:extLst>
          </p:cNvPr>
          <p:cNvSpPr/>
          <p:nvPr/>
        </p:nvSpPr>
        <p:spPr>
          <a:xfrm>
            <a:off x="3645135" y="4936372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40EB1E-221E-2AC2-7C68-58BB58857CB6}"/>
              </a:ext>
            </a:extLst>
          </p:cNvPr>
          <p:cNvCxnSpPr>
            <a:cxnSpLocks/>
          </p:cNvCxnSpPr>
          <p:nvPr/>
        </p:nvCxnSpPr>
        <p:spPr>
          <a:xfrm flipH="1">
            <a:off x="342593" y="5257124"/>
            <a:ext cx="495221" cy="777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BA37B51-F716-DF52-604C-4DC540928188}"/>
              </a:ext>
            </a:extLst>
          </p:cNvPr>
          <p:cNvSpPr/>
          <p:nvPr/>
        </p:nvSpPr>
        <p:spPr>
          <a:xfrm>
            <a:off x="247684" y="6037471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08BE5D-5AF2-55AF-B5AD-B09B52F1F3B2}"/>
              </a:ext>
            </a:extLst>
          </p:cNvPr>
          <p:cNvSpPr/>
          <p:nvPr/>
        </p:nvSpPr>
        <p:spPr>
          <a:xfrm>
            <a:off x="4428085" y="4830906"/>
            <a:ext cx="219456" cy="37944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1C88622-A4BF-29DC-8280-4F2FB433B399}"/>
              </a:ext>
            </a:extLst>
          </p:cNvPr>
          <p:cNvSpPr txBox="1">
            <a:spLocks/>
          </p:cNvSpPr>
          <p:nvPr/>
        </p:nvSpPr>
        <p:spPr>
          <a:xfrm>
            <a:off x="590204" y="2645877"/>
            <a:ext cx="3157748" cy="97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linked list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pointer, point to next entry (node)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CAE47C-C870-F8D1-2DCE-DDC0FEA45420}"/>
              </a:ext>
            </a:extLst>
          </p:cNvPr>
          <p:cNvCxnSpPr>
            <a:cxnSpLocks/>
          </p:cNvCxnSpPr>
          <p:nvPr/>
        </p:nvCxnSpPr>
        <p:spPr>
          <a:xfrm>
            <a:off x="2744878" y="4156025"/>
            <a:ext cx="75986" cy="10543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Graphic 38" descr="Database outline">
            <a:extLst>
              <a:ext uri="{FF2B5EF4-FFF2-40B4-BE49-F238E27FC236}">
                <a16:creationId xmlns:a16="http://schemas.microsoft.com/office/drawing/2014/main" id="{C05CC133-D0F3-2AEB-01D0-E83C8E0C3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869" y="1048785"/>
            <a:ext cx="782096" cy="782096"/>
          </a:xfrm>
          <a:prstGeom prst="rect">
            <a:avLst/>
          </a:prstGeom>
        </p:spPr>
      </p:pic>
      <p:pic>
        <p:nvPicPr>
          <p:cNvPr id="40" name="Graphic 39" descr="Database outline">
            <a:extLst>
              <a:ext uri="{FF2B5EF4-FFF2-40B4-BE49-F238E27FC236}">
                <a16:creationId xmlns:a16="http://schemas.microsoft.com/office/drawing/2014/main" id="{97FE3FCD-34DD-3631-50DA-ED2286B12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1849" y="1076838"/>
            <a:ext cx="782096" cy="782096"/>
          </a:xfrm>
          <a:prstGeom prst="rect">
            <a:avLst/>
          </a:prstGeom>
        </p:spPr>
      </p:pic>
      <p:pic>
        <p:nvPicPr>
          <p:cNvPr id="41" name="Graphic 40" descr="Database outline">
            <a:extLst>
              <a:ext uri="{FF2B5EF4-FFF2-40B4-BE49-F238E27FC236}">
                <a16:creationId xmlns:a16="http://schemas.microsoft.com/office/drawing/2014/main" id="{2D011335-A5D7-E4A4-9D41-A162D4808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5460" y="1048785"/>
            <a:ext cx="782096" cy="782096"/>
          </a:xfrm>
          <a:prstGeom prst="rect">
            <a:avLst/>
          </a:prstGeom>
        </p:spPr>
      </p:pic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BFE78844-6FF2-4807-46F5-2DB47548A642}"/>
              </a:ext>
            </a:extLst>
          </p:cNvPr>
          <p:cNvSpPr txBox="1">
            <a:spLocks/>
          </p:cNvSpPr>
          <p:nvPr/>
        </p:nvSpPr>
        <p:spPr>
          <a:xfrm>
            <a:off x="2229112" y="783996"/>
            <a:ext cx="2199649" cy="97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config_db</a:t>
            </a:r>
            <a:r>
              <a:rPr lang="en-US" dirty="0"/>
              <a:t>#(real)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1A2A34C-C250-5B01-C310-7527927D00B6}"/>
              </a:ext>
            </a:extLst>
          </p:cNvPr>
          <p:cNvSpPr txBox="1">
            <a:spLocks/>
          </p:cNvSpPr>
          <p:nvPr/>
        </p:nvSpPr>
        <p:spPr>
          <a:xfrm>
            <a:off x="4115631" y="777587"/>
            <a:ext cx="2199649" cy="97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config_db</a:t>
            </a:r>
            <a:r>
              <a:rPr lang="en-US" dirty="0"/>
              <a:t>#(Tiny)</a:t>
            </a:r>
          </a:p>
        </p:txBody>
      </p:sp>
    </p:spTree>
    <p:extLst>
      <p:ext uri="{BB962C8B-B14F-4D97-AF65-F5344CB8AC3E}">
        <p14:creationId xmlns:p14="http://schemas.microsoft.com/office/powerpoint/2010/main" val="1687566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4133E508-717C-F5A4-8DA3-4A77A942FEFD}"/>
              </a:ext>
            </a:extLst>
          </p:cNvPr>
          <p:cNvSpPr txBox="1">
            <a:spLocks/>
          </p:cNvSpPr>
          <p:nvPr/>
        </p:nvSpPr>
        <p:spPr>
          <a:xfrm>
            <a:off x="446312" y="1462579"/>
            <a:ext cx="11038954" cy="404157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dealing with </a:t>
            </a:r>
            <a:r>
              <a:rPr lang="en-US" dirty="0" err="1"/>
              <a:t>sva</a:t>
            </a:r>
            <a:r>
              <a:rPr lang="en-US" dirty="0"/>
              <a:t> seq expression with unbounded range &lt;- use “strong” to modify seq</a:t>
            </a:r>
          </a:p>
          <a:p>
            <a:pPr lvl="1"/>
            <a:r>
              <a:rPr lang="en-US" dirty="0"/>
              <a:t>use “strong” </a:t>
            </a:r>
            <a:r>
              <a:rPr lang="en-US" dirty="0">
                <a:sym typeface="Wingdings" panose="05000000000000000000" pitchFamily="2" charset="2"/>
              </a:rPr>
              <a:t>to check its liveness (</a:t>
            </a:r>
            <a:r>
              <a:rPr lang="en-US" dirty="0"/>
              <a:t>default is “weak”  to check safety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/>
              <a:t>for example,</a:t>
            </a:r>
          </a:p>
          <a:p>
            <a:pPr lvl="2"/>
            <a:r>
              <a:rPr lang="en-US" dirty="0"/>
              <a:t>##[0:$]</a:t>
            </a:r>
          </a:p>
          <a:p>
            <a:pPr lvl="2"/>
            <a:r>
              <a:rPr lang="en-US" dirty="0"/>
              <a:t>##[+]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https://www.youtube.com/watch?v=OScfnDGFEOg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9C40AD-C071-6AC1-BB35-F12B108D9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391" y="601265"/>
            <a:ext cx="146705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01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20240509</a:t>
            </a:r>
            <a:r>
              <a:rPr lang="zh-TW" altLang="en-US" dirty="0"/>
              <a:t> </a:t>
            </a:r>
            <a:r>
              <a:rPr lang="en-US" altLang="zh-TW" dirty="0"/>
              <a:t>below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F1DFF2-C8DE-6DD2-F8FC-E52CEB89ACC0}"/>
              </a:ext>
            </a:extLst>
          </p:cNvPr>
          <p:cNvSpPr/>
          <p:nvPr/>
        </p:nvSpPr>
        <p:spPr>
          <a:xfrm>
            <a:off x="6893167" y="1620296"/>
            <a:ext cx="4863403" cy="36174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strong assertion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F19C1C-B4BA-065C-AF53-9478A8458217}"/>
              </a:ext>
            </a:extLst>
          </p:cNvPr>
          <p:cNvSpPr/>
          <p:nvPr/>
        </p:nvSpPr>
        <p:spPr>
          <a:xfrm>
            <a:off x="8026011" y="3659146"/>
            <a:ext cx="2396374" cy="11254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weak assertion</a:t>
            </a:r>
          </a:p>
        </p:txBody>
      </p:sp>
    </p:spTree>
    <p:extLst>
      <p:ext uri="{BB962C8B-B14F-4D97-AF65-F5344CB8AC3E}">
        <p14:creationId xmlns:p14="http://schemas.microsoft.com/office/powerpoint/2010/main" val="2689668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BF58-57AE-0C57-36BF-BB25DD3D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58433-B0C5-F453-B142-756FF129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446FD1F-720A-18AB-3A5E-DFB940F72CA3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2447266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hard to write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96A3296-C55E-A366-1641-A4870C278B2F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25ED2-5A7B-928F-C14A-122F22AC1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20"/>
          <a:stretch/>
        </p:blipFill>
        <p:spPr>
          <a:xfrm>
            <a:off x="2893579" y="1442815"/>
            <a:ext cx="7762999" cy="45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48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4FBF-D407-F5A8-820A-7C87E2F7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BBEC5-D59A-87FE-B068-CC6BE51E0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C07E8-DF82-0BC6-793A-D715CA59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EE7E82-6D62-1A27-E8DC-0F6E5028D9EE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3237920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manually avoid verification hdl in synthesis</a:t>
            </a:r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4D26336-2AFC-872E-3DEE-2C0D8D350936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0597F-9857-268A-FB26-53834AC1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24" y="1532809"/>
            <a:ext cx="7658918" cy="44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3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570A-1E3D-F775-F42C-A35C41E2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sva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E270-FEEE-3F76-7233-2C34199C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31A87-44CE-2D07-852F-83ED09EC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DE7C1D1-30D3-A644-65DE-1AE4FF2E09BD}"/>
              </a:ext>
            </a:extLst>
          </p:cNvPr>
          <p:cNvSpPr txBox="1">
            <a:spLocks/>
          </p:cNvSpPr>
          <p:nvPr/>
        </p:nvSpPr>
        <p:spPr>
          <a:xfrm>
            <a:off x="446313" y="1591056"/>
            <a:ext cx="10205474" cy="46883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to distinguish between immediate assertion and concurrent assertion?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The keyword </a:t>
            </a: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property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distinguishes a concurrent assertion from an immediate assertion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6F8EC-75BE-92CF-A58D-ABB46C45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71" y="2625498"/>
            <a:ext cx="8702993" cy="160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68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D697-1161-C784-840E-14841340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42D1-5791-798E-8E08-3954675B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34AFF-52D9-A0B1-9930-AC2A7905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FF816-0A25-1432-45FA-12606CCD6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751" y="671938"/>
            <a:ext cx="2131511" cy="5887439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3370174-3E2E-7D3B-D995-5D981BF36CED}"/>
              </a:ext>
            </a:extLst>
          </p:cNvPr>
          <p:cNvSpPr/>
          <p:nvPr/>
        </p:nvSpPr>
        <p:spPr>
          <a:xfrm>
            <a:off x="2546439" y="1055716"/>
            <a:ext cx="420624" cy="155946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901A0-35BC-33BE-0E7B-B8E97982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264" y="1560278"/>
            <a:ext cx="2438740" cy="4267796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6CC33194-7113-73FE-24DC-510083325DB2}"/>
              </a:ext>
            </a:extLst>
          </p:cNvPr>
          <p:cNvSpPr/>
          <p:nvPr/>
        </p:nvSpPr>
        <p:spPr>
          <a:xfrm>
            <a:off x="5980593" y="1668364"/>
            <a:ext cx="420624" cy="4159710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02A62E-AD06-FF54-FFEE-452A4AD7815B}"/>
              </a:ext>
            </a:extLst>
          </p:cNvPr>
          <p:cNvCxnSpPr>
            <a:cxnSpLocks/>
          </p:cNvCxnSpPr>
          <p:nvPr/>
        </p:nvCxnSpPr>
        <p:spPr>
          <a:xfrm>
            <a:off x="4673869" y="2034159"/>
            <a:ext cx="1306724" cy="1675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0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0FE8B-5A26-E57C-E270-1EF42A514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762"/>
          <a:stretch/>
        </p:blipFill>
        <p:spPr>
          <a:xfrm>
            <a:off x="1803310" y="1081242"/>
            <a:ext cx="7925906" cy="96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5FA29-BA63-6E2D-6373-1D5E4C496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62"/>
          <a:stretch/>
        </p:blipFill>
        <p:spPr>
          <a:xfrm>
            <a:off x="1803310" y="1932989"/>
            <a:ext cx="7925906" cy="9610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543983-8E6D-D875-E72B-23C573491F4F}"/>
              </a:ext>
            </a:extLst>
          </p:cNvPr>
          <p:cNvSpPr txBox="1">
            <a:spLocks/>
          </p:cNvSpPr>
          <p:nvPr/>
        </p:nvSpPr>
        <p:spPr>
          <a:xfrm>
            <a:off x="446313" y="1081242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ADC3E0-C866-A10F-4A40-D18A2EE44818}"/>
              </a:ext>
            </a:extLst>
          </p:cNvPr>
          <p:cNvSpPr txBox="1">
            <a:spLocks/>
          </p:cNvSpPr>
          <p:nvPr/>
        </p:nvSpPr>
        <p:spPr>
          <a:xfrm>
            <a:off x="446313" y="3341405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example, user can customize the report time of $error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5D6EF-0C3A-F6B1-0D27-979A22775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/>
          <a:stretch/>
        </p:blipFill>
        <p:spPr>
          <a:xfrm>
            <a:off x="1671020" y="3745743"/>
            <a:ext cx="8259364" cy="30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22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9A0417-D346-F5B4-1CDF-625243305B0A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2702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two category as below:</a:t>
            </a:r>
          </a:p>
          <a:p>
            <a:r>
              <a:rPr lang="en-US"/>
              <a:t>immediate assertion</a:t>
            </a:r>
            <a:r>
              <a:rPr lang="zh-TW" altLang="en-US"/>
              <a:t> </a:t>
            </a:r>
            <a:r>
              <a:rPr lang="en-US" altLang="zh-TW">
                <a:sym typeface="Wingdings" panose="05000000000000000000" pitchFamily="2" charset="2"/>
              </a:rPr>
              <a:t> to test combinational logic</a:t>
            </a:r>
            <a:endParaRPr lang="en-US"/>
          </a:p>
          <a:p>
            <a:pPr lvl="1"/>
            <a:r>
              <a:rPr lang="en-US"/>
              <a:t>16.3 simple immediate assertion</a:t>
            </a:r>
          </a:p>
          <a:p>
            <a:pPr lvl="1"/>
            <a:r>
              <a:rPr lang="en-US"/>
              <a:t>16.4 deferred immediate assertion</a:t>
            </a:r>
          </a:p>
          <a:p>
            <a:pPr lvl="2"/>
            <a:r>
              <a:rPr lang="en-US"/>
              <a:t>observed</a:t>
            </a:r>
          </a:p>
          <a:p>
            <a:pPr lvl="2"/>
            <a:r>
              <a:rPr lang="en-US"/>
              <a:t>final</a:t>
            </a:r>
          </a:p>
          <a:p>
            <a:r>
              <a:rPr lang="en-US"/>
              <a:t>concurrent assertion </a:t>
            </a:r>
            <a:r>
              <a:rPr lang="en-US" altLang="zh-TW">
                <a:sym typeface="Wingdings" panose="05000000000000000000" pitchFamily="2" charset="2"/>
              </a:rPr>
              <a:t> to test sequential logic</a:t>
            </a:r>
            <a:endParaRPr lang="en-US"/>
          </a:p>
          <a:p>
            <a:pPr lvl="1"/>
            <a:r>
              <a:rPr lang="en-US"/>
              <a:t>16.5 concurrent assertion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005C6-FC3D-DF2A-946C-2210FF5A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623" y="4025051"/>
            <a:ext cx="7823615" cy="1334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7F4C2-8C0E-7669-CFEC-6A3EEE36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76" y="1701327"/>
            <a:ext cx="4305901" cy="16480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4FC48B-7585-6477-F78D-7C02A8EAE80D}"/>
              </a:ext>
            </a:extLst>
          </p:cNvPr>
          <p:cNvCxnSpPr>
            <a:cxnSpLocks/>
          </p:cNvCxnSpPr>
          <p:nvPr/>
        </p:nvCxnSpPr>
        <p:spPr>
          <a:xfrm flipV="1">
            <a:off x="2423160" y="2148840"/>
            <a:ext cx="4233672" cy="280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5E85BB-1411-DE72-C6BC-DE85CEA028C0}"/>
              </a:ext>
            </a:extLst>
          </p:cNvPr>
          <p:cNvCxnSpPr>
            <a:cxnSpLocks/>
          </p:cNvCxnSpPr>
          <p:nvPr/>
        </p:nvCxnSpPr>
        <p:spPr>
          <a:xfrm flipV="1">
            <a:off x="2157984" y="2429475"/>
            <a:ext cx="4498848" cy="2771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54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A5A22-617E-B4AF-4121-A4C8A4A697E8}"/>
              </a:ext>
            </a:extLst>
          </p:cNvPr>
          <p:cNvSpPr txBox="1">
            <a:spLocks/>
          </p:cNvSpPr>
          <p:nvPr/>
        </p:nvSpPr>
        <p:spPr>
          <a:xfrm>
            <a:off x="446313" y="3329034"/>
            <a:ext cx="5649687" cy="5108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deferred, observed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CA857-F7BA-EA4B-2889-E1B98C39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044" y="429768"/>
            <a:ext cx="3615092" cy="63093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89999B-3C20-F45E-1AA6-FE2FF42A6058}"/>
              </a:ext>
            </a:extLst>
          </p:cNvPr>
          <p:cNvCxnSpPr>
            <a:cxnSpLocks/>
          </p:cNvCxnSpPr>
          <p:nvPr/>
        </p:nvCxnSpPr>
        <p:spPr>
          <a:xfrm>
            <a:off x="2020824" y="4796679"/>
            <a:ext cx="3950208" cy="1567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76D9A9-D993-5C63-1119-C1FAAC2F81F1}"/>
              </a:ext>
            </a:extLst>
          </p:cNvPr>
          <p:cNvCxnSpPr>
            <a:cxnSpLocks/>
          </p:cNvCxnSpPr>
          <p:nvPr/>
        </p:nvCxnSpPr>
        <p:spPr>
          <a:xfrm>
            <a:off x="2459736" y="3512667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0A362-0FD3-29AD-8A4A-E3DC3E8167E0}"/>
              </a:ext>
            </a:extLst>
          </p:cNvPr>
          <p:cNvSpPr txBox="1">
            <a:spLocks/>
          </p:cNvSpPr>
          <p:nvPr/>
        </p:nvSpPr>
        <p:spPr>
          <a:xfrm>
            <a:off x="446313" y="4100073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 block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15710B-FDCA-8E97-749D-49BD6F8C9617}"/>
              </a:ext>
            </a:extLst>
          </p:cNvPr>
          <p:cNvSpPr txBox="1">
            <a:spLocks/>
          </p:cNvSpPr>
          <p:nvPr/>
        </p:nvSpPr>
        <p:spPr>
          <a:xfrm>
            <a:off x="446313" y="4632919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deferred, final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E48574-345A-6CA6-FF31-C35DFA716159}"/>
              </a:ext>
            </a:extLst>
          </p:cNvPr>
          <p:cNvCxnSpPr>
            <a:cxnSpLocks/>
          </p:cNvCxnSpPr>
          <p:nvPr/>
        </p:nvCxnSpPr>
        <p:spPr>
          <a:xfrm>
            <a:off x="2177796" y="4255102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C9CD41-E23E-8879-DBCD-05976306D1C6}"/>
              </a:ext>
            </a:extLst>
          </p:cNvPr>
          <p:cNvSpPr txBox="1">
            <a:spLocks/>
          </p:cNvSpPr>
          <p:nvPr/>
        </p:nvSpPr>
        <p:spPr>
          <a:xfrm>
            <a:off x="446313" y="868156"/>
            <a:ext cx="5649687" cy="51082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6D2D50-33E7-E92E-83B5-1B3498EE176B}"/>
              </a:ext>
            </a:extLst>
          </p:cNvPr>
          <p:cNvCxnSpPr>
            <a:cxnSpLocks/>
          </p:cNvCxnSpPr>
          <p:nvPr/>
        </p:nvCxnSpPr>
        <p:spPr>
          <a:xfrm flipV="1">
            <a:off x="2459736" y="846137"/>
            <a:ext cx="3636264" cy="1520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12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4656" y="6306399"/>
            <a:ext cx="2743200" cy="365125"/>
          </a:xfrm>
        </p:spPr>
        <p:txBody>
          <a:bodyPr/>
          <a:lstStyle/>
          <a:p>
            <a:fld id="{8A2B06E4-34D2-4DD4-ABFF-9F74AC2B18B5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8C942-D843-8111-3B1C-4FAF2A20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6" y="1425859"/>
            <a:ext cx="7225276" cy="266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66C03-09E8-B409-1F00-7C2A4C29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16" y="4546193"/>
            <a:ext cx="8246207" cy="16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7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35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65033-24C8-40DC-8D02-2CAF7488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23" y="1411550"/>
            <a:ext cx="8535996" cy="49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0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7D7722-2DA6-F8AC-9358-D6F38AD46487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4472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hierarchy:</a:t>
            </a:r>
          </a:p>
          <a:p>
            <a:r>
              <a:rPr lang="en-US"/>
              <a:t>module sva_svtb</a:t>
            </a:r>
          </a:p>
          <a:p>
            <a:pPr lvl="1"/>
            <a:r>
              <a:rPr lang="en-US"/>
              <a:t>module dut</a:t>
            </a:r>
          </a:p>
          <a:p>
            <a:pPr lvl="2"/>
            <a:r>
              <a:rPr lang="en-US"/>
              <a:t>a1, assert #0</a:t>
            </a:r>
          </a:p>
          <a:p>
            <a:pPr lvl="2"/>
            <a:r>
              <a:rPr lang="en-US"/>
              <a:t>a2, assert final</a:t>
            </a:r>
          </a:p>
          <a:p>
            <a:pPr lvl="1"/>
            <a:r>
              <a:rPr lang="en-US"/>
              <a:t>program tb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1CF02-B3B2-9300-81A2-E1974956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862" y="425611"/>
            <a:ext cx="4707341" cy="6199632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10280711-4D5B-9127-4A7D-62CAEE1E00BB}"/>
              </a:ext>
            </a:extLst>
          </p:cNvPr>
          <p:cNvSpPr/>
          <p:nvPr/>
        </p:nvSpPr>
        <p:spPr>
          <a:xfrm>
            <a:off x="4530687" y="514047"/>
            <a:ext cx="420624" cy="26954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AF7E0C-93B4-8865-22AF-623B6FEAC010}"/>
              </a:ext>
            </a:extLst>
          </p:cNvPr>
          <p:cNvSpPr/>
          <p:nvPr/>
        </p:nvSpPr>
        <p:spPr>
          <a:xfrm>
            <a:off x="4530687" y="3424968"/>
            <a:ext cx="420624" cy="21029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55D8591-E035-DE5F-0434-1F96461865E9}"/>
              </a:ext>
            </a:extLst>
          </p:cNvPr>
          <p:cNvSpPr/>
          <p:nvPr/>
        </p:nvSpPr>
        <p:spPr>
          <a:xfrm>
            <a:off x="4530687" y="5926974"/>
            <a:ext cx="420624" cy="597299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5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38EF-D22B-79F6-41D8-44F71310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B9E8-5257-7E1E-6016-200994D39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C1EB7-2B79-F3C9-3E2F-B08A0859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72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7B77-FA10-C46A-0CC0-5C6DA2DB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160394"/>
            <a:ext cx="11029604" cy="599151"/>
          </a:xfrm>
        </p:spPr>
        <p:txBody>
          <a:bodyPr/>
          <a:lstStyle/>
          <a:p>
            <a:r>
              <a:rPr lang="en-US" dirty="0"/>
              <a:t>lab12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7513-AE8B-94AD-262A-53C837DD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431" y="799639"/>
            <a:ext cx="2842788" cy="711866"/>
          </a:xfrm>
        </p:spPr>
        <p:txBody>
          <a:bodyPr/>
          <a:lstStyle/>
          <a:p>
            <a:r>
              <a:rPr lang="en-US" dirty="0"/>
              <a:t>red = unsigned addition</a:t>
            </a:r>
          </a:p>
          <a:p>
            <a:r>
              <a:rPr lang="en-US" dirty="0"/>
              <a:t>green = signed addition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1F037-F447-3414-DCE0-2DA083E5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721ED-D02A-9594-878F-0508E829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55" y="1511504"/>
            <a:ext cx="10227356" cy="5346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5FC3A-FE61-0247-5376-A97328B92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01" y="143287"/>
            <a:ext cx="2032326" cy="16609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F0CA7-9786-5797-2C77-553C00C20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227" y="272028"/>
            <a:ext cx="3198916" cy="4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81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F548D-AE6E-101F-FEEE-0F3BD24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5BDED-AFB5-3520-45EC-D18EC75A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83"/>
          <a:stretch/>
        </p:blipFill>
        <p:spPr>
          <a:xfrm>
            <a:off x="2408423" y="4258181"/>
            <a:ext cx="6525536" cy="1646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05D0B-3902-B141-D2FE-92220EB6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22" y="2831178"/>
            <a:ext cx="4974655" cy="12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https://www.asic-world.com/systemverilog/process2.html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FFD0C-D99A-9D5C-5B42-91421F8A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496" y="3038570"/>
            <a:ext cx="7241160" cy="843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C7555-825D-0E97-0A01-89EBF599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496" y="4403112"/>
            <a:ext cx="7402430" cy="2106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F4D58-0ADB-D668-3C92-D99932EAA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497" y="1625758"/>
            <a:ext cx="5475976" cy="10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39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3BE785-D624-DBD7-859C-14AD218C73BB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4960141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problem without fork-join</a:t>
            </a:r>
          </a:p>
          <a:p>
            <a:pPr lvl="1"/>
            <a:r>
              <a:rPr lang="en-US" dirty="0"/>
              <a:t>as the figure, separate begin-end block for memory content initialization</a:t>
            </a:r>
          </a:p>
          <a:p>
            <a:pPr lvl="1"/>
            <a:r>
              <a:rPr lang="en-US" dirty="0"/>
              <a:t>the drawback is that it cannot control the relationship between threads, i.e. no explicit expression among threads</a:t>
            </a:r>
          </a:p>
          <a:p>
            <a:pPr lvl="1"/>
            <a:endParaRPr lang="en-US" dirty="0"/>
          </a:p>
          <a:p>
            <a:r>
              <a:rPr lang="en-US" dirty="0" err="1"/>
              <a:t>cpu</a:t>
            </a:r>
            <a:endParaRPr lang="en-US" dirty="0"/>
          </a:p>
          <a:p>
            <a:pPr lvl="1"/>
            <a:r>
              <a:rPr lang="en-US" dirty="0" err="1"/>
              <a:t>im</a:t>
            </a:r>
            <a:endParaRPr lang="en-US" dirty="0"/>
          </a:p>
          <a:p>
            <a:pPr lvl="2"/>
            <a:r>
              <a:rPr lang="en-US" dirty="0"/>
              <a:t>instruction memory</a:t>
            </a:r>
          </a:p>
          <a:p>
            <a:pPr lvl="1"/>
            <a:r>
              <a:rPr lang="en-US" dirty="0"/>
              <a:t>dm</a:t>
            </a:r>
          </a:p>
          <a:p>
            <a:pPr lvl="2"/>
            <a:r>
              <a:rPr lang="en-US" dirty="0"/>
              <a:t>data memory</a:t>
            </a:r>
          </a:p>
          <a:p>
            <a:pPr lvl="1"/>
            <a:r>
              <a:rPr lang="en-US" dirty="0" err="1"/>
              <a:t>gpr</a:t>
            </a:r>
            <a:endParaRPr lang="en-US" dirty="0"/>
          </a:p>
          <a:p>
            <a:pPr lvl="2"/>
            <a:r>
              <a:rPr lang="en-US" dirty="0"/>
              <a:t>general purpose register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27B4D-C9BE-AE98-B920-47AC4AA4C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8" b="7922"/>
          <a:stretch/>
        </p:blipFill>
        <p:spPr>
          <a:xfrm>
            <a:off x="5486354" y="1946164"/>
            <a:ext cx="6039396" cy="31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275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28BB8F8-9050-F877-57BD-7F41BCB466EF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3662528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the figure shown, with </a:t>
            </a:r>
            <a:r>
              <a:rPr lang="en-US" b="1" dirty="0"/>
              <a:t>fork-join</a:t>
            </a:r>
          </a:p>
          <a:p>
            <a:pPr lvl="1"/>
            <a:r>
              <a:rPr lang="en-US" dirty="0"/>
              <a:t>organize threads in one initial begin end block</a:t>
            </a:r>
          </a:p>
          <a:p>
            <a:pPr lvl="1"/>
            <a:r>
              <a:rPr lang="en-US" dirty="0"/>
              <a:t>exit the fork-join block when all threads are finish</a:t>
            </a:r>
          </a:p>
          <a:p>
            <a:pPr lvl="1"/>
            <a:r>
              <a:rPr lang="en-US" dirty="0"/>
              <a:t>the purpose of fork-join is to confirm that all the memory are given the initial value in the beginning of simulation</a:t>
            </a:r>
          </a:p>
          <a:p>
            <a:r>
              <a:rPr lang="en-US" dirty="0"/>
              <a:t>as the figure shown, with </a:t>
            </a:r>
            <a:r>
              <a:rPr lang="en-US" b="1" dirty="0"/>
              <a:t>fork-</a:t>
            </a:r>
            <a:r>
              <a:rPr lang="en-US" b="1" dirty="0" err="1"/>
              <a:t>join_any</a:t>
            </a:r>
            <a:endParaRPr lang="en-US" b="1" dirty="0"/>
          </a:p>
          <a:p>
            <a:pPr lvl="1"/>
            <a:r>
              <a:rPr lang="en-US" dirty="0"/>
              <a:t>exit the fork-</a:t>
            </a:r>
            <a:r>
              <a:rPr lang="en-US" dirty="0" err="1"/>
              <a:t>join</a:t>
            </a:r>
            <a:r>
              <a:rPr lang="en-US" altLang="zh-TW" dirty="0" err="1"/>
              <a:t>_any</a:t>
            </a:r>
            <a:r>
              <a:rPr lang="en-US" dirty="0"/>
              <a:t> block when either thread finishes</a:t>
            </a:r>
            <a:endParaRPr lang="en-US" b="1" dirty="0"/>
          </a:p>
          <a:p>
            <a:pPr lvl="1"/>
            <a:r>
              <a:rPr lang="en-US" dirty="0"/>
              <a:t>simulation timeout mechanism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B41D9-797E-F642-92A8-04552FCC7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"/>
          <a:stretch/>
        </p:blipFill>
        <p:spPr>
          <a:xfrm>
            <a:off x="4402027" y="1526797"/>
            <a:ext cx="7343659" cy="4688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1FCD3-530B-155C-7096-AAB1086D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435" y="1361124"/>
            <a:ext cx="2959251" cy="13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11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lab14, 15,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3869373"/>
            <a:ext cx="1789012" cy="498440"/>
          </a:xfrm>
        </p:spPr>
        <p:txBody>
          <a:bodyPr/>
          <a:lstStyle/>
          <a:p>
            <a:r>
              <a:rPr lang="en-US" dirty="0"/>
              <a:t>fork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4F810-89CF-E3CE-154E-511F93FC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4171631"/>
            <a:ext cx="3391373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158DAA-0F4E-6C98-E816-79FEA97AF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07" y="4158245"/>
            <a:ext cx="3829584" cy="12765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184B3B-E4E7-1FF0-2B04-3B7DBC848AE4}"/>
              </a:ext>
            </a:extLst>
          </p:cNvPr>
          <p:cNvSpPr txBox="1">
            <a:spLocks/>
          </p:cNvSpPr>
          <p:nvPr/>
        </p:nvSpPr>
        <p:spPr>
          <a:xfrm>
            <a:off x="4386887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join-any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124B6D-FBE3-087B-A2BE-A792D3A1BB19}"/>
              </a:ext>
            </a:extLst>
          </p:cNvPr>
          <p:cNvSpPr txBox="1">
            <a:spLocks/>
          </p:cNvSpPr>
          <p:nvPr/>
        </p:nvSpPr>
        <p:spPr>
          <a:xfrm>
            <a:off x="8772456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join-none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09854D-308D-15B1-4A32-54119547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68" y="4152237"/>
            <a:ext cx="381053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3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909D-D1E1-16A3-EC01-88545176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70C9-7DB3-E7D7-CDF8-61D7E694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iff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EE3-0D96-14F7-3B26-04F80F07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B6832F-6536-BDE0-ED7A-2E9B86B0D995}"/>
              </a:ext>
            </a:extLst>
          </p:cNvPr>
          <p:cNvSpPr txBox="1">
            <a:spLocks/>
          </p:cNvSpPr>
          <p:nvPr/>
        </p:nvSpPr>
        <p:spPr>
          <a:xfrm>
            <a:off x="4566740" y="1900752"/>
            <a:ext cx="4568382" cy="1528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always_ff</a:t>
            </a:r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posedge </a:t>
            </a:r>
            <a:r>
              <a:rPr lang="en-US" dirty="0" err="1">
                <a:solidFill>
                  <a:srgbClr val="FF0000"/>
                </a:solidFill>
              </a:rPr>
              <a:t>clk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iff</a:t>
            </a:r>
            <a:r>
              <a:rPr lang="en-US" dirty="0">
                <a:solidFill>
                  <a:srgbClr val="FF0000"/>
                </a:solidFill>
              </a:rPr>
              <a:t> reset == 0  </a:t>
            </a:r>
            <a:r>
              <a:rPr lang="en-US" dirty="0"/>
              <a:t>or </a:t>
            </a:r>
            <a:r>
              <a:rPr lang="en-US" dirty="0" err="1"/>
              <a:t>negedge</a:t>
            </a:r>
            <a:r>
              <a:rPr lang="en-US" dirty="0"/>
              <a:t> reset)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B64F60-1FA8-64B5-8375-D98B173F6210}"/>
              </a:ext>
            </a:extLst>
          </p:cNvPr>
          <p:cNvSpPr txBox="1">
            <a:spLocks/>
          </p:cNvSpPr>
          <p:nvPr/>
        </p:nvSpPr>
        <p:spPr>
          <a:xfrm>
            <a:off x="4566740" y="2259986"/>
            <a:ext cx="4568382" cy="85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or B)</a:t>
            </a:r>
          </a:p>
          <a:p>
            <a:r>
              <a:rPr lang="en-US" dirty="0"/>
              <a:t>if reset == 1</a:t>
            </a:r>
          </a:p>
          <a:p>
            <a:pPr lvl="1"/>
            <a:r>
              <a:rPr lang="en-US" dirty="0"/>
              <a:t>@(negedge reset)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70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1FD3-5F13-3C2B-4417-420DB320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DA7D-CF3B-971E-F419-BEDAC7C6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3058518" cy="2601884"/>
          </a:xfrm>
        </p:spPr>
        <p:txBody>
          <a:bodyPr/>
          <a:lstStyle/>
          <a:p>
            <a:r>
              <a:rPr lang="en-US" dirty="0" err="1"/>
              <a:t>verilog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CBED7-26D9-2476-833B-76E80BDC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452A6-CA57-6AE9-AB6E-8A837768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9" y="1760924"/>
            <a:ext cx="2644192" cy="441814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D17AFA-9427-1D90-8EDD-A53998DD4F9E}"/>
              </a:ext>
            </a:extLst>
          </p:cNvPr>
          <p:cNvSpPr txBox="1">
            <a:spLocks/>
          </p:cNvSpPr>
          <p:nvPr/>
        </p:nvSpPr>
        <p:spPr>
          <a:xfrm>
            <a:off x="4566741" y="1064030"/>
            <a:ext cx="3058518" cy="480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systemverilog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833448-CAB3-1E6D-A1FF-6E20D892A1E9}"/>
              </a:ext>
            </a:extLst>
          </p:cNvPr>
          <p:cNvSpPr txBox="1">
            <a:spLocks/>
          </p:cNvSpPr>
          <p:nvPr/>
        </p:nvSpPr>
        <p:spPr>
          <a:xfrm>
            <a:off x="4566741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</a:t>
            </a:r>
            <a:r>
              <a:rPr lang="en-US" b="1" dirty="0" err="1"/>
              <a:t>ff</a:t>
            </a:r>
            <a:r>
              <a:rPr lang="en-US" dirty="0"/>
              <a:t>@(posedge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always_</a:t>
            </a:r>
            <a:r>
              <a:rPr lang="en-US" b="1" dirty="0" err="1"/>
              <a:t>comb</a:t>
            </a:r>
            <a:r>
              <a:rPr lang="en-US" dirty="0"/>
              <a:t>@(a or b or c) begin</a:t>
            </a:r>
          </a:p>
          <a:p>
            <a:pPr lvl="1"/>
            <a:r>
              <a:rPr lang="en-US" dirty="0"/>
              <a:t>out1 = a &amp; b &amp; c;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C83A63-7D87-AD28-FD57-0BB3859E289E}"/>
              </a:ext>
            </a:extLst>
          </p:cNvPr>
          <p:cNvSpPr txBox="1">
            <a:spLocks/>
          </p:cNvSpPr>
          <p:nvPr/>
        </p:nvSpPr>
        <p:spPr>
          <a:xfrm>
            <a:off x="8295282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always_comb</a:t>
            </a:r>
            <a:r>
              <a:rPr lang="en-US" dirty="0"/>
              <a:t>@(</a:t>
            </a:r>
            <a:r>
              <a:rPr lang="en-US" b="1" dirty="0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=&gt; sim error, </a:t>
            </a:r>
          </a:p>
        </p:txBody>
      </p:sp>
    </p:spTree>
    <p:extLst>
      <p:ext uri="{BB962C8B-B14F-4D97-AF65-F5344CB8AC3E}">
        <p14:creationId xmlns:p14="http://schemas.microsoft.com/office/powerpoint/2010/main" val="404717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10763596" cy="5363403"/>
          </a:xfrm>
        </p:spPr>
        <p:txBody>
          <a:bodyPr>
            <a:normAutofit/>
          </a:bodyPr>
          <a:lstStyle/>
          <a:p>
            <a:r>
              <a:rPr lang="en-US" dirty="0"/>
              <a:t>wire connection by “assign” in generate block </a:t>
            </a:r>
          </a:p>
          <a:p>
            <a:endParaRPr lang="en-US" dirty="0"/>
          </a:p>
          <a:p>
            <a:r>
              <a:rPr lang="en-US" dirty="0"/>
              <a:t>module top;</a:t>
            </a:r>
          </a:p>
          <a:p>
            <a:pPr lvl="1"/>
            <a:r>
              <a:rPr lang="en-US" dirty="0"/>
              <a:t>sub #(.sel(0)) inst1();</a:t>
            </a:r>
          </a:p>
          <a:p>
            <a:pPr lvl="1"/>
            <a:r>
              <a:rPr lang="en-US" dirty="0"/>
              <a:t>sub #(.sel(1)) inst2();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sub;</a:t>
            </a:r>
          </a:p>
          <a:p>
            <a:pPr lvl="1"/>
            <a:r>
              <a:rPr lang="en-US" dirty="0"/>
              <a:t>parameter </a:t>
            </a:r>
            <a:r>
              <a:rPr lang="en-US" dirty="0" err="1"/>
              <a:t>sel</a:t>
            </a:r>
            <a:r>
              <a:rPr lang="en-US" dirty="0"/>
              <a:t> = 1;</a:t>
            </a:r>
          </a:p>
          <a:p>
            <a:endParaRPr lang="en-US" dirty="0"/>
          </a:p>
          <a:p>
            <a:pPr lvl="1"/>
            <a:r>
              <a:rPr lang="en-US" dirty="0"/>
              <a:t>logic sig1, sig2, sig3;</a:t>
            </a:r>
          </a:p>
          <a:p>
            <a:pPr lvl="1"/>
            <a:r>
              <a:rPr lang="en-US" b="1" dirty="0"/>
              <a:t>generate 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lvl="1"/>
            <a:r>
              <a:rPr lang="en-US" dirty="0"/>
              <a:t>if (</a:t>
            </a:r>
            <a:r>
              <a:rPr lang="en-US" dirty="0" err="1"/>
              <a:t>sel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 sig3 = sig1;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assign sig3 = sig2;</a:t>
            </a:r>
          </a:p>
          <a:p>
            <a:pPr lvl="1"/>
            <a:r>
              <a:rPr lang="en-US" b="1" dirty="0" err="1"/>
              <a:t>endgenerate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62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D065-03EF-C333-329D-B6A90403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4363-D16A-9B9C-C912-00320CAA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3369237" cy="4662068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  <a:p>
            <a:pPr lvl="1"/>
            <a:r>
              <a:rPr lang="en-US" b="1" dirty="0"/>
              <a:t>module</a:t>
            </a:r>
          </a:p>
          <a:p>
            <a:pPr lvl="1"/>
            <a:r>
              <a:rPr lang="en-US" b="1" dirty="0" err="1"/>
              <a:t>endmodule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interface </a:t>
            </a:r>
          </a:p>
          <a:p>
            <a:pPr lvl="1"/>
            <a:r>
              <a:rPr lang="en-US" dirty="0" err="1"/>
              <a:t>endinterface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checker</a:t>
            </a:r>
          </a:p>
          <a:p>
            <a:pPr lvl="1"/>
            <a:r>
              <a:rPr lang="en-US" dirty="0" err="1"/>
              <a:t>endchecker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program</a:t>
            </a:r>
          </a:p>
          <a:p>
            <a:pPr lvl="1"/>
            <a:r>
              <a:rPr lang="en-US" dirty="0" err="1"/>
              <a:t>endprogram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generate</a:t>
            </a:r>
          </a:p>
          <a:p>
            <a:pPr lvl="1"/>
            <a:r>
              <a:rPr lang="en-US" dirty="0" err="1"/>
              <a:t>endgenerate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F354A-7DB9-26FB-09B1-62B5D79E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6A286A-DF8E-552E-E1AA-8A6159B25E16}"/>
              </a:ext>
            </a:extLst>
          </p:cNvPr>
          <p:cNvSpPr txBox="1">
            <a:spLocks/>
          </p:cNvSpPr>
          <p:nvPr/>
        </p:nvSpPr>
        <p:spPr>
          <a:xfrm>
            <a:off x="3679633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A52DC-F630-E380-D59D-78A3CE65BFB3}"/>
              </a:ext>
            </a:extLst>
          </p:cNvPr>
          <p:cNvSpPr txBox="1">
            <a:spLocks/>
          </p:cNvSpPr>
          <p:nvPr/>
        </p:nvSpPr>
        <p:spPr>
          <a:xfrm>
            <a:off x="6627019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example2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i1();</a:t>
            </a:r>
          </a:p>
          <a:p>
            <a:pPr lvl="2"/>
            <a:r>
              <a:rPr lang="en-US" dirty="0"/>
              <a:t>clocking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endclocking</a:t>
            </a:r>
            <a:endParaRPr lang="en-US" dirty="0"/>
          </a:p>
          <a:p>
            <a:pPr lvl="2"/>
            <a:r>
              <a:rPr lang="en-US" dirty="0" err="1"/>
              <a:t>modport</a:t>
            </a:r>
            <a:r>
              <a:rPr lang="en-US" dirty="0"/>
              <a:t> m1;</a:t>
            </a:r>
          </a:p>
          <a:p>
            <a:pPr lvl="2"/>
            <a:r>
              <a:rPr lang="en-US" dirty="0" err="1"/>
              <a:t>modport</a:t>
            </a:r>
            <a:r>
              <a:rPr lang="en-US" dirty="0"/>
              <a:t> m2;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102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3E56-2C2B-BFB5-0308-AF09DD1B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A5E9-1614-2F41-5306-EC564139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C5C59-E1CB-4945-C254-D59DA973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37854-5741-B17F-49C0-014563D0D4E0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B9DA3-B60C-67D1-B7B5-83EF9630BACD}"/>
              </a:ext>
            </a:extLst>
          </p:cNvPr>
          <p:cNvSpPr/>
          <p:nvPr/>
        </p:nvSpPr>
        <p:spPr>
          <a:xfrm>
            <a:off x="5405899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testbench (tb)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C591A-42CD-7A14-F811-B1144809831E}"/>
              </a:ext>
            </a:extLst>
          </p:cNvPr>
          <p:cNvSpPr/>
          <p:nvPr/>
        </p:nvSpPr>
        <p:spPr>
          <a:xfrm>
            <a:off x="5405899" y="3960469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under test (</a:t>
            </a:r>
            <a:r>
              <a:rPr lang="en-US" dirty="0" err="1"/>
              <a:t>dut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4010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BC8B4-90D1-672C-C963-B3FC6CE72CE9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55909-7107-A81F-9E71-A64A0AECAE9D}"/>
              </a:ext>
            </a:extLst>
          </p:cNvPr>
          <p:cNvSpPr/>
          <p:nvPr/>
        </p:nvSpPr>
        <p:spPr>
          <a:xfrm>
            <a:off x="3968986" y="3138975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B70E01-A18F-070E-85D9-6AB8CD9224F9}"/>
              </a:ext>
            </a:extLst>
          </p:cNvPr>
          <p:cNvCxnSpPr>
            <a:cxnSpLocks/>
          </p:cNvCxnSpPr>
          <p:nvPr/>
        </p:nvCxnSpPr>
        <p:spPr>
          <a:xfrm>
            <a:off x="6290374" y="3429000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F2D1D1-BE81-AE0A-EB48-4334E208CA3C}"/>
              </a:ext>
            </a:extLst>
          </p:cNvPr>
          <p:cNvSpPr txBox="1">
            <a:spLocks/>
          </p:cNvSpPr>
          <p:nvPr/>
        </p:nvSpPr>
        <p:spPr>
          <a:xfrm>
            <a:off x="6454372" y="3140290"/>
            <a:ext cx="1535531" cy="741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 </a:t>
            </a:r>
            <a:r>
              <a:rPr lang="en-US" dirty="0" err="1"/>
              <a:t>clkgen</a:t>
            </a:r>
            <a:r>
              <a:rPr lang="en-US" dirty="0"/>
              <a:t>(</a:t>
            </a:r>
          </a:p>
          <a:p>
            <a:pPr lvl="1"/>
            <a:r>
              <a:rPr lang="en-US" dirty="0"/>
              <a:t>output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7B434-14FD-822E-FF59-0088E09D1BBC}"/>
              </a:ext>
            </a:extLst>
          </p:cNvPr>
          <p:cNvSpPr/>
          <p:nvPr/>
        </p:nvSpPr>
        <p:spPr>
          <a:xfrm>
            <a:off x="3968986" y="1541169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</a:t>
            </a:r>
            <a:r>
              <a:rPr lang="en-US" dirty="0" err="1"/>
              <a:t>axi</a:t>
            </a:r>
            <a:r>
              <a:rPr lang="en-US" dirty="0"/>
              <a:t>_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4171CA-F278-841B-3EA9-73B642359E42}"/>
              </a:ext>
            </a:extLst>
          </p:cNvPr>
          <p:cNvCxnSpPr>
            <a:cxnSpLocks/>
          </p:cNvCxnSpPr>
          <p:nvPr/>
        </p:nvCxnSpPr>
        <p:spPr>
          <a:xfrm>
            <a:off x="2864105" y="1932022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516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CE74D4-43F8-ED2C-D5EE-727D52A246D7}"/>
              </a:ext>
            </a:extLst>
          </p:cNvPr>
          <p:cNvSpPr/>
          <p:nvPr/>
        </p:nvSpPr>
        <p:spPr>
          <a:xfrm>
            <a:off x="1507957" y="3882046"/>
            <a:ext cx="962527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16712-1D2F-3EE1-B5A9-117D0B999522}"/>
              </a:ext>
            </a:extLst>
          </p:cNvPr>
          <p:cNvSpPr/>
          <p:nvPr/>
        </p:nvSpPr>
        <p:spPr>
          <a:xfrm>
            <a:off x="3449051" y="3882046"/>
            <a:ext cx="1235244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4E0225-E5B4-F7DB-E0AF-3A01B53D9DA5}"/>
              </a:ext>
            </a:extLst>
          </p:cNvPr>
          <p:cNvSpPr/>
          <p:nvPr/>
        </p:nvSpPr>
        <p:spPr>
          <a:xfrm>
            <a:off x="5694949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14CD47-E5FB-537B-BC9C-656A393D7711}"/>
              </a:ext>
            </a:extLst>
          </p:cNvPr>
          <p:cNvSpPr/>
          <p:nvPr/>
        </p:nvSpPr>
        <p:spPr>
          <a:xfrm>
            <a:off x="8080885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4A227B-17ED-055E-6264-DA38ECBFFD8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470484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F6A2CBA0-0928-6AF2-750C-0CC3F6FB669B}"/>
              </a:ext>
            </a:extLst>
          </p:cNvPr>
          <p:cNvSpPr/>
          <p:nvPr/>
        </p:nvSpPr>
        <p:spPr>
          <a:xfrm>
            <a:off x="1754604" y="2951604"/>
            <a:ext cx="625642" cy="93044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2BD8-0F3C-979F-B0CC-DF98C61B0C8A}"/>
              </a:ext>
            </a:extLst>
          </p:cNvPr>
          <p:cNvCxnSpPr>
            <a:cxnSpLocks/>
          </p:cNvCxnSpPr>
          <p:nvPr/>
        </p:nvCxnSpPr>
        <p:spPr>
          <a:xfrm>
            <a:off x="4684295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086A61-C436-038C-4A78-341332E81D54}"/>
              </a:ext>
            </a:extLst>
          </p:cNvPr>
          <p:cNvCxnSpPr>
            <a:cxnSpLocks/>
          </p:cNvCxnSpPr>
          <p:nvPr/>
        </p:nvCxnSpPr>
        <p:spPr>
          <a:xfrm>
            <a:off x="7070231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16BDDEF8-E837-D149-F914-65A3D852F7FD}"/>
              </a:ext>
            </a:extLst>
          </p:cNvPr>
          <p:cNvSpPr/>
          <p:nvPr/>
        </p:nvSpPr>
        <p:spPr>
          <a:xfrm flipH="1" flipV="1">
            <a:off x="2037345" y="4799365"/>
            <a:ext cx="6384104" cy="93044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DD9412-7D1E-387D-C5EB-3AB16BD8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839" y="3882046"/>
            <a:ext cx="1187116" cy="599152"/>
          </a:xfrm>
        </p:spPr>
        <p:txBody>
          <a:bodyPr/>
          <a:lstStyle/>
          <a:p>
            <a:r>
              <a:rPr lang="en-US" dirty="0"/>
              <a:t>200sec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722C8C-3547-9C39-3A3A-D5B137897A9A}"/>
              </a:ext>
            </a:extLst>
          </p:cNvPr>
          <p:cNvSpPr txBox="1">
            <a:spLocks/>
          </p:cNvSpPr>
          <p:nvPr/>
        </p:nvSpPr>
        <p:spPr>
          <a:xfrm>
            <a:off x="7009743" y="3882046"/>
            <a:ext cx="1187116" cy="51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100sec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ED323A-D782-4031-736B-43DB6B1CD1BA}"/>
              </a:ext>
            </a:extLst>
          </p:cNvPr>
          <p:cNvSpPr txBox="1">
            <a:spLocks/>
          </p:cNvSpPr>
          <p:nvPr/>
        </p:nvSpPr>
        <p:spPr>
          <a:xfrm>
            <a:off x="4635839" y="2065396"/>
            <a:ext cx="1631796" cy="59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r>
              <a:rPr lang="en-US" dirty="0"/>
              <a:t> T = 10sec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AEF1497-6D68-5A6C-43CB-CC5F2EA14517}"/>
              </a:ext>
            </a:extLst>
          </p:cNvPr>
          <p:cNvSpPr txBox="1">
            <a:spLocks/>
          </p:cNvSpPr>
          <p:nvPr/>
        </p:nvSpPr>
        <p:spPr>
          <a:xfrm>
            <a:off x="4635839" y="3356422"/>
            <a:ext cx="1631796" cy="52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 clock counts</a:t>
            </a:r>
          </a:p>
        </p:txBody>
      </p:sp>
    </p:spTree>
    <p:extLst>
      <p:ext uri="{BB962C8B-B14F-4D97-AF65-F5344CB8AC3E}">
        <p14:creationId xmlns:p14="http://schemas.microsoft.com/office/powerpoint/2010/main" val="3981342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2EB4F-2C6B-BE4F-95C6-8F38139F6238}"/>
              </a:ext>
            </a:extLst>
          </p:cNvPr>
          <p:cNvSpPr/>
          <p:nvPr/>
        </p:nvSpPr>
        <p:spPr>
          <a:xfrm>
            <a:off x="2614863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0FA28-E16B-65EA-6A28-285CD8F8A6D8}"/>
              </a:ext>
            </a:extLst>
          </p:cNvPr>
          <p:cNvSpPr/>
          <p:nvPr/>
        </p:nvSpPr>
        <p:spPr>
          <a:xfrm>
            <a:off x="3968985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94A2B-20CA-C3F8-55B8-B442371743DD}"/>
              </a:ext>
            </a:extLst>
          </p:cNvPr>
          <p:cNvSpPr/>
          <p:nvPr/>
        </p:nvSpPr>
        <p:spPr>
          <a:xfrm>
            <a:off x="3968986" y="3138975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9E4C93-F9AD-8601-95A4-D2F42525B701}"/>
              </a:ext>
            </a:extLst>
          </p:cNvPr>
          <p:cNvSpPr/>
          <p:nvPr/>
        </p:nvSpPr>
        <p:spPr>
          <a:xfrm>
            <a:off x="3968986" y="4086994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test_program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338D19-8686-67B7-E30D-D1BA267343BC}"/>
              </a:ext>
            </a:extLst>
          </p:cNvPr>
          <p:cNvCxnSpPr>
            <a:cxnSpLocks/>
          </p:cNvCxnSpPr>
          <p:nvPr/>
        </p:nvCxnSpPr>
        <p:spPr>
          <a:xfrm>
            <a:off x="6629081" y="1660859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4E8A05-74BE-5F40-0352-DC1642D3A123}"/>
              </a:ext>
            </a:extLst>
          </p:cNvPr>
          <p:cNvCxnSpPr>
            <a:cxnSpLocks/>
          </p:cNvCxnSpPr>
          <p:nvPr/>
        </p:nvCxnSpPr>
        <p:spPr>
          <a:xfrm flipH="1">
            <a:off x="6708887" y="3429000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37003-E3BB-1F05-6A23-7BD8C6B63D01}"/>
              </a:ext>
            </a:extLst>
          </p:cNvPr>
          <p:cNvCxnSpPr>
            <a:cxnSpLocks/>
          </p:cNvCxnSpPr>
          <p:nvPr/>
        </p:nvCxnSpPr>
        <p:spPr>
          <a:xfrm flipH="1">
            <a:off x="6708887" y="4503821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8971D2-5837-9C65-CFFE-950463C1F108}"/>
              </a:ext>
            </a:extLst>
          </p:cNvPr>
          <p:cNvCxnSpPr>
            <a:cxnSpLocks/>
          </p:cNvCxnSpPr>
          <p:nvPr/>
        </p:nvCxnSpPr>
        <p:spPr>
          <a:xfrm flipH="1" flipV="1">
            <a:off x="4329583" y="3437432"/>
            <a:ext cx="1475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450A2E-06CF-86F0-226C-983450058BD5}"/>
              </a:ext>
            </a:extLst>
          </p:cNvPr>
          <p:cNvCxnSpPr>
            <a:cxnSpLocks/>
          </p:cNvCxnSpPr>
          <p:nvPr/>
        </p:nvCxnSpPr>
        <p:spPr>
          <a:xfrm>
            <a:off x="6272463" y="3437432"/>
            <a:ext cx="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92A402F-4E66-814B-6D67-6368D699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834" y="1064029"/>
            <a:ext cx="2314253" cy="13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84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872D-07E4-4A80-BC19-1A6B48431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5128425" cy="8350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64AFB-6D18-45A5-9C2B-BF2195C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468AC-63A7-3DC7-8A63-703CA2DB7BF9}"/>
              </a:ext>
            </a:extLst>
          </p:cNvPr>
          <p:cNvSpPr/>
          <p:nvPr/>
        </p:nvSpPr>
        <p:spPr>
          <a:xfrm>
            <a:off x="3120570" y="775081"/>
            <a:ext cx="2873829" cy="112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95EE2-999B-3D68-F2B4-A70003D2C6AB}"/>
              </a:ext>
            </a:extLst>
          </p:cNvPr>
          <p:cNvSpPr/>
          <p:nvPr/>
        </p:nvSpPr>
        <p:spPr>
          <a:xfrm>
            <a:off x="1103086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7EE87-8AA9-E7BD-2AB5-C866FE179818}"/>
              </a:ext>
            </a:extLst>
          </p:cNvPr>
          <p:cNvSpPr/>
          <p:nvPr/>
        </p:nvSpPr>
        <p:spPr>
          <a:xfrm>
            <a:off x="4402083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0E697-6C67-435E-0144-E8430EA8E6CB}"/>
              </a:ext>
            </a:extLst>
          </p:cNvPr>
          <p:cNvSpPr/>
          <p:nvPr/>
        </p:nvSpPr>
        <p:spPr>
          <a:xfrm>
            <a:off x="7701080" y="252827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BD971-257F-5085-2D74-E6DDCDFFBD6B}"/>
              </a:ext>
            </a:extLst>
          </p:cNvPr>
          <p:cNvSpPr/>
          <p:nvPr/>
        </p:nvSpPr>
        <p:spPr>
          <a:xfrm>
            <a:off x="1045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C5361-0E3D-BBD5-6EED-9C84A52C16C5}"/>
              </a:ext>
            </a:extLst>
          </p:cNvPr>
          <p:cNvSpPr/>
          <p:nvPr/>
        </p:nvSpPr>
        <p:spPr>
          <a:xfrm>
            <a:off x="2641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DF70-834E-4B1D-4D48-863CFB71765B}"/>
              </a:ext>
            </a:extLst>
          </p:cNvPr>
          <p:cNvSpPr/>
          <p:nvPr/>
        </p:nvSpPr>
        <p:spPr>
          <a:xfrm>
            <a:off x="4601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156AC-CE57-8CDD-8247-D503C215B35C}"/>
              </a:ext>
            </a:extLst>
          </p:cNvPr>
          <p:cNvSpPr/>
          <p:nvPr/>
        </p:nvSpPr>
        <p:spPr>
          <a:xfrm>
            <a:off x="6197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3B7FE-18C2-F8FC-66DF-6778F7C8D06C}"/>
              </a:ext>
            </a:extLst>
          </p:cNvPr>
          <p:cNvSpPr/>
          <p:nvPr/>
        </p:nvSpPr>
        <p:spPr>
          <a:xfrm>
            <a:off x="8014611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0B198-5BA7-D5B6-F1A9-324E111F2E82}"/>
              </a:ext>
            </a:extLst>
          </p:cNvPr>
          <p:cNvSpPr/>
          <p:nvPr/>
        </p:nvSpPr>
        <p:spPr>
          <a:xfrm>
            <a:off x="9004299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FC22A-97DA-F258-CA82-872CB3AFE96A}"/>
              </a:ext>
            </a:extLst>
          </p:cNvPr>
          <p:cNvSpPr/>
          <p:nvPr/>
        </p:nvSpPr>
        <p:spPr>
          <a:xfrm>
            <a:off x="9942288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C4FEB-0F8A-DF34-06D5-22CC12EC2C1A}"/>
              </a:ext>
            </a:extLst>
          </p:cNvPr>
          <p:cNvSpPr/>
          <p:nvPr/>
        </p:nvSpPr>
        <p:spPr>
          <a:xfrm>
            <a:off x="10960100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inst4</a:t>
            </a:r>
          </a:p>
        </p:txBody>
      </p:sp>
    </p:spTree>
    <p:extLst>
      <p:ext uri="{BB962C8B-B14F-4D97-AF65-F5344CB8AC3E}">
        <p14:creationId xmlns:p14="http://schemas.microsoft.com/office/powerpoint/2010/main" val="383787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lab40, multi-</a:t>
            </a:r>
            <a:r>
              <a:rPr lang="en-US" dirty="0" err="1"/>
              <a:t>clk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1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lab39, always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9E58E3-233B-CF02-99E2-94EF4D8A0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75" y="901937"/>
            <a:ext cx="7327425" cy="572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68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lab39, always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3085151" cy="2114176"/>
          </a:xfrm>
        </p:spPr>
        <p:txBody>
          <a:bodyPr/>
          <a:lstStyle/>
          <a:p>
            <a:r>
              <a:rPr lang="en-US" dirty="0"/>
              <a:t>2 or 3 or 4 or 5</a:t>
            </a:r>
          </a:p>
          <a:p>
            <a:pPr lvl="1"/>
            <a:r>
              <a:rPr lang="en-US" dirty="0"/>
              <a:t>property p1;</a:t>
            </a:r>
          </a:p>
          <a:p>
            <a:pPr lvl="2"/>
            <a:r>
              <a:rPr lang="en-US" dirty="0"/>
              <a:t>[2:5] a  </a:t>
            </a:r>
          </a:p>
          <a:p>
            <a:pPr lvl="1"/>
            <a:r>
              <a:rPr lang="en-US" dirty="0" err="1"/>
              <a:t>endproperty</a:t>
            </a:r>
            <a:endParaRPr lang="en-US" dirty="0"/>
          </a:p>
          <a:p>
            <a:r>
              <a:rPr lang="en-US" dirty="0"/>
              <a:t>2 and 3 and 4 and 5</a:t>
            </a:r>
          </a:p>
          <a:p>
            <a:pPr lvl="1"/>
            <a:r>
              <a:rPr lang="en-US" dirty="0"/>
              <a:t>property p1;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always</a:t>
            </a:r>
            <a:r>
              <a:rPr lang="en-US" dirty="0"/>
              <a:t> [2:5] a  </a:t>
            </a:r>
          </a:p>
          <a:p>
            <a:pPr lvl="1"/>
            <a:r>
              <a:rPr lang="en-US" dirty="0" err="1"/>
              <a:t>endproperty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EE08A7-66BF-A15B-244D-03440F185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20" y="5496081"/>
            <a:ext cx="11802359" cy="134565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1979CF3-9762-32B6-4E16-6E8D673F3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869" y="190010"/>
            <a:ext cx="4322935" cy="108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6FC8DBF-BE5B-ACD9-3B37-2B7DC08CD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631" y="1399540"/>
            <a:ext cx="6067944" cy="182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FAF325-E8FA-2B14-1FEE-7378F7B1A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420" y="3347678"/>
            <a:ext cx="4180001" cy="199641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AD89FB-23F8-6B26-DB6B-6CBB17854ED0}"/>
              </a:ext>
            </a:extLst>
          </p:cNvPr>
          <p:cNvCxnSpPr>
            <a:cxnSpLocks/>
          </p:cNvCxnSpPr>
          <p:nvPr/>
        </p:nvCxnSpPr>
        <p:spPr>
          <a:xfrm flipH="1">
            <a:off x="196555" y="3288006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73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lab38,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ACFC0A-AC3A-0BFB-D014-E52165C40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24" y="1265878"/>
            <a:ext cx="85153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14D3053-965B-E4FC-2FF6-C7D8D1AB4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24" y="847898"/>
            <a:ext cx="22288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ECD90008-C9EF-4A3D-A108-0C2F1F89BFC0}"/>
              </a:ext>
            </a:extLst>
          </p:cNvPr>
          <p:cNvSpPr>
            <a:spLocks noGrp="1"/>
          </p:cNvSpPr>
          <p:nvPr/>
        </p:nvSpPr>
        <p:spPr>
          <a:xfrm>
            <a:off x="1178407" y="4068596"/>
            <a:ext cx="5649686" cy="12283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possible to declare local variables in the following two blocks </a:t>
            </a:r>
          </a:p>
          <a:p>
            <a:pPr lvl="1"/>
            <a:r>
              <a:rPr lang="en-US" dirty="0"/>
              <a:t>sequence … </a:t>
            </a:r>
            <a:r>
              <a:rPr lang="en-US" dirty="0" err="1"/>
              <a:t>endsequence</a:t>
            </a:r>
            <a:endParaRPr lang="en-US" dirty="0"/>
          </a:p>
          <a:p>
            <a:pPr lvl="1"/>
            <a:r>
              <a:rPr lang="en-US" dirty="0"/>
              <a:t>property … </a:t>
            </a:r>
            <a:r>
              <a:rPr lang="en-US" dirty="0" err="1"/>
              <a:t>endproperty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2988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A444-5FE6-E692-5EFA-C46A3A16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lab38, local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3EB99-12D5-0F1E-FC0D-A1A39B6E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474DF4-B3B8-46B9-BFF0-CA486C59B0AD}"/>
              </a:ext>
            </a:extLst>
          </p:cNvPr>
          <p:cNvSpPr>
            <a:spLocks noGrp="1"/>
          </p:cNvSpPr>
          <p:nvPr/>
        </p:nvSpPr>
        <p:spPr>
          <a:xfrm>
            <a:off x="2880830" y="423836"/>
            <a:ext cx="5649687" cy="80764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assign design data </a:t>
            </a:r>
            <a:r>
              <a:rPr lang="en-US" b="1" dirty="0" err="1"/>
              <a:t>serial_in</a:t>
            </a:r>
            <a:r>
              <a:rPr lang="en-US" b="1" dirty="0"/>
              <a:t> </a:t>
            </a:r>
            <a:r>
              <a:rPr lang="en-US" dirty="0"/>
              <a:t>to a local variable </a:t>
            </a:r>
            <a:r>
              <a:rPr lang="en-US" altLang="zh-TW" dirty="0"/>
              <a:t>[3:0]</a:t>
            </a:r>
            <a:r>
              <a:rPr lang="zh-TW" altLang="en-US" dirty="0"/>
              <a:t> </a:t>
            </a:r>
            <a:r>
              <a:rPr lang="en-US" dirty="0" err="1"/>
              <a:t>val</a:t>
            </a:r>
            <a:endParaRPr lang="en-US" dirty="0"/>
          </a:p>
          <a:p>
            <a:r>
              <a:rPr lang="en-US" dirty="0"/>
              <a:t>to check if </a:t>
            </a:r>
            <a:r>
              <a:rPr lang="en-US" dirty="0" err="1"/>
              <a:t>val</a:t>
            </a:r>
            <a:r>
              <a:rPr lang="en-US" dirty="0"/>
              <a:t>[3:0] is equal to expect value at the correct time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D2758B-940B-416C-8A77-5E6D8B3FEE28}"/>
              </a:ext>
            </a:extLst>
          </p:cNvPr>
          <p:cNvSpPr/>
          <p:nvPr/>
        </p:nvSpPr>
        <p:spPr>
          <a:xfrm>
            <a:off x="3200382" y="2110677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[3]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22F4D0-F2E3-4D6C-89B2-69E47F19C278}"/>
              </a:ext>
            </a:extLst>
          </p:cNvPr>
          <p:cNvSpPr/>
          <p:nvPr/>
        </p:nvSpPr>
        <p:spPr>
          <a:xfrm>
            <a:off x="4299607" y="2110677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[2]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407440-ED9F-4027-B5FA-A0FF0A04BB40}"/>
              </a:ext>
            </a:extLst>
          </p:cNvPr>
          <p:cNvSpPr/>
          <p:nvPr/>
        </p:nvSpPr>
        <p:spPr>
          <a:xfrm>
            <a:off x="5398832" y="2110677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[1]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984ABA-163B-4393-8B03-F177E9A15F62}"/>
              </a:ext>
            </a:extLst>
          </p:cNvPr>
          <p:cNvSpPr/>
          <p:nvPr/>
        </p:nvSpPr>
        <p:spPr>
          <a:xfrm>
            <a:off x="6498057" y="2102009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A4DD52-ECBB-4D6E-BB5C-E63294F0B9AD}"/>
              </a:ext>
            </a:extLst>
          </p:cNvPr>
          <p:cNvCxnSpPr>
            <a:cxnSpLocks/>
          </p:cNvCxnSpPr>
          <p:nvPr/>
        </p:nvCxnSpPr>
        <p:spPr>
          <a:xfrm>
            <a:off x="3119657" y="1845214"/>
            <a:ext cx="55308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B5C0BF-9AC5-4C80-A1AC-3F7E2285DCF9}"/>
              </a:ext>
            </a:extLst>
          </p:cNvPr>
          <p:cNvSpPr txBox="1">
            <a:spLocks/>
          </p:cNvSpPr>
          <p:nvPr/>
        </p:nvSpPr>
        <p:spPr>
          <a:xfrm>
            <a:off x="8750519" y="1701210"/>
            <a:ext cx="1298916" cy="430849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time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E388D74-6FD4-4675-9B86-911C846A0442}"/>
              </a:ext>
            </a:extLst>
          </p:cNvPr>
          <p:cNvSpPr/>
          <p:nvPr/>
        </p:nvSpPr>
        <p:spPr>
          <a:xfrm>
            <a:off x="3200377" y="2762681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8C6458-3575-40F9-B59A-12A8EEE0D74B}"/>
              </a:ext>
            </a:extLst>
          </p:cNvPr>
          <p:cNvCxnSpPr>
            <a:cxnSpLocks/>
          </p:cNvCxnSpPr>
          <p:nvPr/>
        </p:nvCxnSpPr>
        <p:spPr>
          <a:xfrm>
            <a:off x="3644296" y="1387661"/>
            <a:ext cx="0" cy="6025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467FB5-D645-49BE-80FA-AA5D2E2366B6}"/>
              </a:ext>
            </a:extLst>
          </p:cNvPr>
          <p:cNvCxnSpPr>
            <a:cxnSpLocks/>
          </p:cNvCxnSpPr>
          <p:nvPr/>
        </p:nvCxnSpPr>
        <p:spPr>
          <a:xfrm>
            <a:off x="4699474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73C32-3CCF-45ED-8704-07E780279F9F}"/>
              </a:ext>
            </a:extLst>
          </p:cNvPr>
          <p:cNvCxnSpPr>
            <a:cxnSpLocks/>
          </p:cNvCxnSpPr>
          <p:nvPr/>
        </p:nvCxnSpPr>
        <p:spPr>
          <a:xfrm>
            <a:off x="5842751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3B131A-AEE4-4838-B000-F5B503B06C68}"/>
              </a:ext>
            </a:extLst>
          </p:cNvPr>
          <p:cNvCxnSpPr>
            <a:cxnSpLocks/>
          </p:cNvCxnSpPr>
          <p:nvPr/>
        </p:nvCxnSpPr>
        <p:spPr>
          <a:xfrm>
            <a:off x="6941976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31FBB4-3692-4B83-8F52-FAD31E07302B}"/>
              </a:ext>
            </a:extLst>
          </p:cNvPr>
          <p:cNvCxnSpPr>
            <a:cxnSpLocks/>
          </p:cNvCxnSpPr>
          <p:nvPr/>
        </p:nvCxnSpPr>
        <p:spPr>
          <a:xfrm>
            <a:off x="8031474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654F3D-BC8B-4BA6-AB37-48A04B8526E7}"/>
              </a:ext>
            </a:extLst>
          </p:cNvPr>
          <p:cNvSpPr/>
          <p:nvPr/>
        </p:nvSpPr>
        <p:spPr>
          <a:xfrm>
            <a:off x="7528002" y="2102009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[3:0]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DEEF8E-8164-4042-BD22-548CF4EF3188}"/>
              </a:ext>
            </a:extLst>
          </p:cNvPr>
          <p:cNvSpPr/>
          <p:nvPr/>
        </p:nvSpPr>
        <p:spPr>
          <a:xfrm>
            <a:off x="4299607" y="3193529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20AE57-79A4-4AEB-9885-7C4C26AF61F9}"/>
              </a:ext>
            </a:extLst>
          </p:cNvPr>
          <p:cNvSpPr/>
          <p:nvPr/>
        </p:nvSpPr>
        <p:spPr>
          <a:xfrm>
            <a:off x="5398832" y="3652184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AB5159-960F-4CB1-896C-AAED775D2C14}"/>
              </a:ext>
            </a:extLst>
          </p:cNvPr>
          <p:cNvSpPr/>
          <p:nvPr/>
        </p:nvSpPr>
        <p:spPr>
          <a:xfrm>
            <a:off x="6498057" y="4083032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01B57-1D5D-4420-917B-DFECFDBF8492}"/>
              </a:ext>
            </a:extLst>
          </p:cNvPr>
          <p:cNvSpPr/>
          <p:nvPr/>
        </p:nvSpPr>
        <p:spPr>
          <a:xfrm>
            <a:off x="7528001" y="4513880"/>
            <a:ext cx="1122486" cy="430848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1"/>
                </a:solidFill>
              </a:rPr>
              <a:t>exp_val</a:t>
            </a:r>
            <a:r>
              <a:rPr lang="en-US" sz="1200" dirty="0">
                <a:solidFill>
                  <a:schemeClr val="tx1"/>
                </a:solidFill>
              </a:rPr>
              <a:t>[3:0]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030FD9-FDCF-D5FB-A56A-C417F9E76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9033"/>
            <a:ext cx="12192000" cy="8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1248</Words>
  <Application>Microsoft Office PowerPoint</Application>
  <PresentationFormat>Widescreen</PresentationFormat>
  <Paragraphs>400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Rubik Light</vt:lpstr>
      <vt:lpstr>Arial</vt:lpstr>
      <vt:lpstr>Arial</vt:lpstr>
      <vt:lpstr>Calibri</vt:lpstr>
      <vt:lpstr>Courier New</vt:lpstr>
      <vt:lpstr>Office Theme</vt:lpstr>
      <vt:lpstr>archive below</vt:lpstr>
      <vt:lpstr>lab60</vt:lpstr>
      <vt:lpstr>lab42</vt:lpstr>
      <vt:lpstr>lab41</vt:lpstr>
      <vt:lpstr>lab40, multi-clk</vt:lpstr>
      <vt:lpstr>lab39, always</vt:lpstr>
      <vt:lpstr>lab39, always</vt:lpstr>
      <vt:lpstr>lab38, local</vt:lpstr>
      <vt:lpstr>lab38, local</vt:lpstr>
      <vt:lpstr>lab37, .triggered</vt:lpstr>
      <vt:lpstr>lab36, within</vt:lpstr>
      <vt:lpstr>lab35, throughout</vt:lpstr>
      <vt:lpstr>lab34, and, intersect, or</vt:lpstr>
      <vt:lpstr>PowerPoint Presentation</vt:lpstr>
      <vt:lpstr>lab33</vt:lpstr>
      <vt:lpstr>lab33</vt:lpstr>
      <vt:lpstr>lab33</vt:lpstr>
      <vt:lpstr>lab32</vt:lpstr>
      <vt:lpstr>lab31</vt:lpstr>
      <vt:lpstr>lab31</vt:lpstr>
      <vt:lpstr>20240509 below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PowerPoint Presentation</vt:lpstr>
      <vt:lpstr>lab12</vt:lpstr>
      <vt:lpstr>PowerPoint Presentation</vt:lpstr>
      <vt:lpstr>lab14</vt:lpstr>
      <vt:lpstr>lab14</vt:lpstr>
      <vt:lpstr>lab14</vt:lpstr>
      <vt:lpstr>lab14, 15, 16</vt:lpstr>
      <vt:lpstr>lab</vt:lpstr>
      <vt:lpstr>lab09</vt:lpstr>
      <vt:lpstr>lab07</vt:lpstr>
      <vt:lpstr>lab07</vt:lpstr>
      <vt:lpstr>lab07</vt:lpstr>
      <vt:lpstr>lab06</vt:lpstr>
      <vt:lpstr>lab04</vt:lpstr>
      <vt:lpstr>lab04</vt:lpstr>
      <vt:lpstr>Outline</vt:lpstr>
    </vt:vector>
  </TitlesOfParts>
  <Company>Cadence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Lin</dc:creator>
  <cp:lastModifiedBy>Billy Lin</cp:lastModifiedBy>
  <cp:revision>1</cp:revision>
  <dcterms:created xsi:type="dcterms:W3CDTF">2024-01-04T05:26:38Z</dcterms:created>
  <dcterms:modified xsi:type="dcterms:W3CDTF">2024-07-11T13:31:17Z</dcterms:modified>
</cp:coreProperties>
</file>