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4" r:id="rId2"/>
    <p:sldId id="6985" r:id="rId3"/>
    <p:sldId id="6978" r:id="rId4"/>
    <p:sldId id="6981" r:id="rId5"/>
    <p:sldId id="6982" r:id="rId6"/>
    <p:sldId id="6979" r:id="rId7"/>
    <p:sldId id="6983" r:id="rId8"/>
    <p:sldId id="6977" r:id="rId9"/>
    <p:sldId id="6980" r:id="rId10"/>
    <p:sldId id="6973" r:id="rId11"/>
    <p:sldId id="6975" r:id="rId12"/>
    <p:sldId id="6976" r:id="rId13"/>
    <p:sldId id="6965" r:id="rId14"/>
    <p:sldId id="6984" r:id="rId15"/>
    <p:sldId id="6969" r:id="rId16"/>
    <p:sldId id="6970" r:id="rId17"/>
    <p:sldId id="6971" r:id="rId18"/>
    <p:sldId id="6968" r:id="rId19"/>
    <p:sldId id="6964" r:id="rId20"/>
    <p:sldId id="6966" r:id="rId21"/>
    <p:sldId id="6959" r:id="rId22"/>
    <p:sldId id="6960" r:id="rId23"/>
    <p:sldId id="6961" r:id="rId24"/>
    <p:sldId id="6962" r:id="rId25"/>
    <p:sldId id="6951" r:id="rId26"/>
    <p:sldId id="6952" r:id="rId27"/>
    <p:sldId id="6954" r:id="rId28"/>
    <p:sldId id="6955" r:id="rId29"/>
    <p:sldId id="6956" r:id="rId30"/>
    <p:sldId id="6958" r:id="rId31"/>
    <p:sldId id="6957" r:id="rId32"/>
    <p:sldId id="6953" r:id="rId33"/>
    <p:sldId id="6937" r:id="rId34"/>
    <p:sldId id="6935" r:id="rId35"/>
    <p:sldId id="6936" r:id="rId36"/>
    <p:sldId id="6943" r:id="rId37"/>
    <p:sldId id="6941" r:id="rId38"/>
    <p:sldId id="6944" r:id="rId39"/>
    <p:sldId id="6950" r:id="rId40"/>
    <p:sldId id="6949" r:id="rId41"/>
    <p:sldId id="6942" r:id="rId42"/>
    <p:sldId id="6948" r:id="rId43"/>
    <p:sldId id="6946" r:id="rId44"/>
    <p:sldId id="6945" r:id="rId45"/>
    <p:sldId id="6939" r:id="rId46"/>
    <p:sldId id="6938" r:id="rId47"/>
    <p:sldId id="693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75" dt="2024-07-04T13:13:5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7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7-04T13:16:04.083" v="3018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6-07T02:45:34.773" v="2169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6-07T02:45:34.773" v="2169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6-07T02:42:41.987" v="2165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6-07T02:42:41.987" v="2165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mod ord">
        <pc:chgData name="Billy Lin" userId="05f35405-298c-473c-91f2-352ef9a130c9" providerId="ADAL" clId="{AB0BFEC8-14E9-4C61-B10E-456F41DF402E}" dt="2024-06-07T03:07:53.300" v="2224" actId="2057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6-07T03:10:22.663" v="2231" actId="1076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6-07T03:09:54.359" v="2228" actId="1076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modSp add mod">
        <pc:chgData name="Billy Lin" userId="05f35405-298c-473c-91f2-352ef9a130c9" providerId="ADAL" clId="{AB0BFEC8-14E9-4C61-B10E-456F41DF402E}" dt="2024-06-07T03:07:49.978" v="2219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6-07T03:07:49.978" v="2219" actId="20577"/>
          <ac:spMkLst>
            <pc:docMk/>
            <pc:sldMk cId="2087570807" sldId="6981"/>
            <ac:spMk id="2" creationId="{1289579A-CEBF-C138-F0B5-0A7EE6580E03}"/>
          </ac:spMkLst>
        </pc:spChg>
      </pc:sldChg>
      <pc:sldChg chg="add">
        <pc:chgData name="Billy Lin" userId="05f35405-298c-473c-91f2-352ef9a130c9" providerId="ADAL" clId="{AB0BFEC8-14E9-4C61-B10E-456F41DF402E}" dt="2024-06-07T03:07:46.362" v="2214"/>
        <pc:sldMkLst>
          <pc:docMk/>
          <pc:sldMk cId="3268110172" sldId="6982"/>
        </pc:sldMkLst>
      </pc:sldChg>
      <pc:sldChg chg="addSp delSp modSp add mod">
        <pc:chgData name="Billy Lin" userId="05f35405-298c-473c-91f2-352ef9a130c9" providerId="ADAL" clId="{AB0BFEC8-14E9-4C61-B10E-456F41DF402E}" dt="2024-06-07T03:20:45.433" v="2412" actId="1036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6-07T03:20:05.644" v="2391" actId="14100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6-07T03:20:45.433" v="2412" actId="103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6-07T03:20:01.115" v="2388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21313"/>
            <a:ext cx="7141478" cy="50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8" y="1752455"/>
            <a:ext cx="6548462" cy="45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7" y="1399541"/>
            <a:ext cx="4960237" cy="14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56" y="3347679"/>
            <a:ext cx="4062192" cy="19401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data </a:t>
            </a:r>
            <a:r>
              <a:rPr lang="en-US" dirty="0" err="1"/>
              <a:t>serial_in</a:t>
            </a:r>
            <a:r>
              <a:rPr lang="en-US" dirty="0"/>
              <a:t> 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560651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1245</Words>
  <Application>Microsoft Office PowerPoint</Application>
  <PresentationFormat>Widescreen</PresentationFormat>
  <Paragraphs>403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lab42</vt:lpstr>
      <vt:lpstr>lab41</vt:lpstr>
      <vt:lpstr>lab40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2024-07-04T13:16:04Z</dcterms:modified>
</cp:coreProperties>
</file>