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936" r:id="rId2"/>
    <p:sldId id="6943" r:id="rId3"/>
    <p:sldId id="6941" r:id="rId4"/>
    <p:sldId id="6944" r:id="rId5"/>
    <p:sldId id="6950" r:id="rId6"/>
    <p:sldId id="6949" r:id="rId7"/>
    <p:sldId id="6942" r:id="rId8"/>
    <p:sldId id="6948" r:id="rId9"/>
    <p:sldId id="6946" r:id="rId10"/>
    <p:sldId id="6945" r:id="rId11"/>
    <p:sldId id="6939" r:id="rId12"/>
    <p:sldId id="6938" r:id="rId13"/>
    <p:sldId id="6937" r:id="rId14"/>
    <p:sldId id="6935" r:id="rId15"/>
    <p:sldId id="693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54" dt="2024-03-21T14:03:5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3-28T14:04:30.844" v="1640" actId="20577"/>
      <pc:docMkLst>
        <pc:docMk/>
      </pc:docMkLst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2-29T13:02:20.524" v="256" actId="1076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9T13:02:20.524" v="256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468</Words>
  <Application>Microsoft Office PowerPoint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2024-03-28T14:04:34Z</dcterms:modified>
</cp:coreProperties>
</file>