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6959" r:id="rId2"/>
    <p:sldId id="6960" r:id="rId3"/>
    <p:sldId id="6961" r:id="rId4"/>
    <p:sldId id="6962" r:id="rId5"/>
    <p:sldId id="6951" r:id="rId6"/>
    <p:sldId id="6952" r:id="rId7"/>
    <p:sldId id="6954" r:id="rId8"/>
    <p:sldId id="6955" r:id="rId9"/>
    <p:sldId id="6956" r:id="rId10"/>
    <p:sldId id="6958" r:id="rId11"/>
    <p:sldId id="6957" r:id="rId12"/>
    <p:sldId id="6953" r:id="rId13"/>
    <p:sldId id="6937" r:id="rId14"/>
    <p:sldId id="6935" r:id="rId15"/>
    <p:sldId id="6936" r:id="rId16"/>
    <p:sldId id="6943" r:id="rId17"/>
    <p:sldId id="6941" r:id="rId18"/>
    <p:sldId id="6944" r:id="rId19"/>
    <p:sldId id="6950" r:id="rId20"/>
    <p:sldId id="6949" r:id="rId21"/>
    <p:sldId id="6942" r:id="rId22"/>
    <p:sldId id="6948" r:id="rId23"/>
    <p:sldId id="6946" r:id="rId24"/>
    <p:sldId id="6945" r:id="rId25"/>
    <p:sldId id="6939" r:id="rId26"/>
    <p:sldId id="6938" r:id="rId27"/>
    <p:sldId id="6934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70" dt="2024-04-22T07:04:52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5-02T13:00:08.499" v="1738" actId="2711"/>
      <pc:docMkLst>
        <pc:docMk/>
      </pc:docMkLst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02T13:00:08.499" v="1738" actId="2711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5-02T13:00:08.499" v="1738" actId="271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5-02T12:59:56.658" v="1736" actId="1076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5-02T12:59:58.922" v="1737" actId="14100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 mod">
        <pc:chgData name="Billy Lin" userId="05f35405-298c-473c-91f2-352ef9a130c9" providerId="ADAL" clId="{AB0BFEC8-14E9-4C61-B10E-456F41DF402E}" dt="2024-05-02T12:59:16.990" v="1735" actId="14100"/>
        <pc:sldMkLst>
          <pc:docMk/>
          <pc:sldMk cId="3934375447" sldId="6956"/>
        </pc:sldMkLst>
        <pc:spChg chg="mod">
          <ac:chgData name="Billy Lin" userId="05f35405-298c-473c-91f2-352ef9a130c9" providerId="ADAL" clId="{AB0BFEC8-14E9-4C61-B10E-456F41DF402E}" dt="2024-05-02T12:59:14.937" v="1734" actId="1076"/>
          <ac:spMkLst>
            <pc:docMk/>
            <pc:sldMk cId="3934375447" sldId="6956"/>
            <ac:spMk id="4" creationId="{7DD44BDC-6127-E796-C787-2F6EF654F887}"/>
          </ac:spMkLst>
        </pc:spChg>
        <pc:picChg chg="add mod">
          <ac:chgData name="Billy Lin" userId="05f35405-298c-473c-91f2-352ef9a130c9" providerId="ADAL" clId="{AB0BFEC8-14E9-4C61-B10E-456F41DF402E}" dt="2024-05-02T12:59:12.390" v="1731" actId="14100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5-02T12:59:16.990" v="1735" actId="14100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">
        <pc:chgData name="Billy Lin" userId="05f35405-298c-473c-91f2-352ef9a130c9" providerId="ADAL" clId="{AB0BFEC8-14E9-4C61-B10E-456F41DF402E}" dt="2024-04-22T06:59:00.370" v="1697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4-22T06:59:00.370" v="1697"/>
          <ac:picMkLst>
            <pc:docMk/>
            <pc:sldMk cId="164610840" sldId="6958"/>
            <ac:picMk id="5" creationId="{E9665033-24C8-40DC-8D02-2CAF748866C1}"/>
          </ac:picMkLst>
        </pc:picChg>
      </pc:sldChg>
      <pc:sldChg chg="modSp new mod ord">
        <pc:chgData name="Billy Lin" userId="05f35405-298c-473c-91f2-352ef9a130c9" providerId="ADAL" clId="{AB0BFEC8-14E9-4C61-B10E-456F41DF402E}" dt="2024-04-22T07:02:45.403" v="1716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4-22T07:02:42.684" v="1715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4-22T07:02:45.403" v="1716"/>
          <ac:spMkLst>
            <pc:docMk/>
            <pc:sldMk cId="2689668643" sldId="6959"/>
            <ac:spMk id="3" creationId="{130DB93F-F47C-DCC6-06F8-F6FC5C92DD64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755761"/>
            <a:ext cx="7664621" cy="444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0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deferred, observed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868156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 flipV="1">
            <a:off x="2459736" y="846137"/>
            <a:ext cx="3636264" cy="152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656" y="6306399"/>
            <a:ext cx="2743200" cy="365125"/>
          </a:xfrm>
        </p:spPr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6" y="1425859"/>
            <a:ext cx="7225276" cy="266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6" y="4546193"/>
            <a:ext cx="8246207" cy="1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649</Words>
  <Application>Microsoft Office PowerPoint</Application>
  <PresentationFormat>Widescreen</PresentationFormat>
  <Paragraphs>241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</vt:lpstr>
      <vt:lpstr>Calibri</vt:lpstr>
      <vt:lpstr>Courier New</vt:lpstr>
      <vt:lpstr>Office Theme</vt:lpstr>
      <vt:lpstr>outline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  <vt:lpstr>archive below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2024-05-02T13:00:10Z</dcterms:modified>
</cp:coreProperties>
</file>