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6965" r:id="rId3"/>
    <p:sldId id="6969" r:id="rId4"/>
    <p:sldId id="6970" r:id="rId5"/>
    <p:sldId id="6971" r:id="rId6"/>
    <p:sldId id="6968" r:id="rId7"/>
    <p:sldId id="6964" r:id="rId8"/>
    <p:sldId id="6966" r:id="rId9"/>
    <p:sldId id="6959" r:id="rId10"/>
    <p:sldId id="6960" r:id="rId11"/>
    <p:sldId id="6961" r:id="rId12"/>
    <p:sldId id="6962" r:id="rId13"/>
    <p:sldId id="6951" r:id="rId14"/>
    <p:sldId id="6952" r:id="rId15"/>
    <p:sldId id="6954" r:id="rId16"/>
    <p:sldId id="6955" r:id="rId17"/>
    <p:sldId id="6956" r:id="rId18"/>
    <p:sldId id="6958" r:id="rId19"/>
    <p:sldId id="6957" r:id="rId20"/>
    <p:sldId id="6953" r:id="rId21"/>
    <p:sldId id="6937" r:id="rId22"/>
    <p:sldId id="6935" r:id="rId23"/>
    <p:sldId id="6936" r:id="rId24"/>
    <p:sldId id="6943" r:id="rId25"/>
    <p:sldId id="6941" r:id="rId26"/>
    <p:sldId id="6944" r:id="rId27"/>
    <p:sldId id="6950" r:id="rId28"/>
    <p:sldId id="6949" r:id="rId29"/>
    <p:sldId id="6942" r:id="rId30"/>
    <p:sldId id="6948" r:id="rId31"/>
    <p:sldId id="6946" r:id="rId32"/>
    <p:sldId id="6945" r:id="rId33"/>
    <p:sldId id="6939" r:id="rId34"/>
    <p:sldId id="6938" r:id="rId35"/>
    <p:sldId id="69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98" dt="2024-05-17T06:58:11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17T07:16:13.236" v="1897" actId="47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">
        <pc:chgData name="Billy Lin" userId="05f35405-298c-473c-91f2-352ef9a130c9" providerId="ADAL" clId="{AB0BFEC8-14E9-4C61-B10E-456F41DF402E}" dt="2024-04-22T06:59:00.370" v="1697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4-22T06:59:00.370" v="1697"/>
          <ac:picMkLst>
            <pc:docMk/>
            <pc:sldMk cId="164610840" sldId="6958"/>
            <ac:picMk id="5" creationId="{E9665033-24C8-40DC-8D02-2CAF748866C1}"/>
          </ac:picMkLst>
        </pc:picChg>
      </pc:sldChg>
      <pc:sldChg chg="modSp new mod ord">
        <pc:chgData name="Billy Lin" userId="05f35405-298c-473c-91f2-352ef9a130c9" providerId="ADAL" clId="{AB0BFEC8-14E9-4C61-B10E-456F41DF402E}" dt="2024-05-14T04:46:43.955" v="1770" actId="20577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new ord">
        <pc:chgData name="Billy Lin" userId="05f35405-298c-473c-91f2-352ef9a130c9" providerId="ADAL" clId="{AB0BFEC8-14E9-4C61-B10E-456F41DF402E}" dt="2024-05-17T05:38:29.317" v="1809"/>
        <pc:sldMkLst>
          <pc:docMk/>
          <pc:sldMk cId="962797789" sldId="6965"/>
        </pc:sldMkLst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17T05:55:02.598" v="1856" actId="1076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55:01.292" v="1855" actId="14100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5-17T06:03:26.994" v="1865" actId="1076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5-17T06:03:26.994" v="1865" actId="1076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5-17T06:03:00.253" v="1860" actId="1076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5-17T06:56:38.115" v="1889" actId="4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6:56:34.533" v="188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17T06:58:21.278" v="1893" actId="478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755761"/>
            <a:ext cx="7664621" cy="44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58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Rule1</a:t>
            </a:r>
          </a:p>
          <a:p>
            <a:pPr lvl="1"/>
            <a:r>
              <a:rPr lang="en-US"/>
              <a:t>signal_x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(no signal in between)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signal_z   </a:t>
            </a:r>
            <a:r>
              <a:rPr lang="en-US">
                <a:sym typeface="Wingdings" panose="05000000000000000000" pitchFamily="2" charset="2"/>
              </a:rPr>
              <a:t>  signal_x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/>
              <a:t>signal_z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Rule2</a:t>
            </a:r>
          </a:p>
          <a:p>
            <a:pPr lvl="1"/>
            <a:r>
              <a:rPr lang="en-US"/>
              <a:t>signal</a:t>
            </a:r>
            <a:r>
              <a:rPr lang="en-US">
                <a:solidFill>
                  <a:srgbClr val="00B050"/>
                </a:solidFill>
              </a:rPr>
              <a:t>[*0] ##2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reduce 1 clock cycle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107635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sequence (</a:t>
            </a:r>
            <a:r>
              <a:rPr lang="pl-PL"/>
              <a:t>x ##1 y[*0:2] ##1 z</a:t>
            </a:r>
            <a:r>
              <a:rPr lang="en-US"/>
              <a:t>) is decomposed into three parts as below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y[*0] ##1 z</a:t>
            </a:r>
          </a:p>
          <a:p>
            <a:r>
              <a:rPr lang="en-US" dirty="0"/>
              <a:t>x ##1 ##0 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716229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800038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y[*2]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733150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986196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</a:t>
            </a:r>
            <a:r>
              <a:rPr lang="en-US"/>
              <a:t>the waveform pattern </a:t>
            </a:r>
            <a:r>
              <a:rPr lang="en-US" dirty="0"/>
              <a:t>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000651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1724332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000651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392393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393568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020376" cy="16004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2473990" y="3998630"/>
            <a:ext cx="5649687" cy="2937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consecutive repetition</a:t>
            </a:r>
          </a:p>
          <a:p>
            <a:pPr lvl="1"/>
            <a:r>
              <a:rPr lang="en-US"/>
              <a:t>easy to cause assertion fail, the most strict</a:t>
            </a:r>
          </a:p>
          <a:p>
            <a:pPr lvl="1"/>
            <a:r>
              <a:rPr lang="en-US"/>
              <a:t>[*</a:t>
            </a:r>
          </a:p>
          <a:p>
            <a:r>
              <a:rPr lang="en-US"/>
              <a:t>go-to repetition</a:t>
            </a:r>
          </a:p>
          <a:p>
            <a:pPr lvl="1"/>
            <a:r>
              <a:rPr lang="en-US"/>
              <a:t>[-&gt;</a:t>
            </a:r>
          </a:p>
          <a:p>
            <a:r>
              <a:rPr lang="en-US"/>
              <a:t>non-consecutive repetition</a:t>
            </a:r>
          </a:p>
          <a:p>
            <a:pPr lvl="1"/>
            <a:r>
              <a:rPr lang="en-US"/>
              <a:t>[=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946</Words>
  <Application>Microsoft Office PowerPoint</Application>
  <PresentationFormat>Widescreen</PresentationFormat>
  <Paragraphs>303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2024-05-17T07:16:13Z</dcterms:modified>
</cp:coreProperties>
</file>