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936" r:id="rId2"/>
    <p:sldId id="6941" r:id="rId3"/>
    <p:sldId id="6942" r:id="rId4"/>
    <p:sldId id="6943" r:id="rId5"/>
    <p:sldId id="6940" r:id="rId6"/>
    <p:sldId id="6939" r:id="rId7"/>
    <p:sldId id="6938" r:id="rId8"/>
    <p:sldId id="6937" r:id="rId9"/>
    <p:sldId id="6935" r:id="rId10"/>
    <p:sldId id="6934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22" dt="2024-02-22T14:07:40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modSld sldOrd">
      <pc:chgData name="Billy Lin" userId="05f35405-298c-473c-91f2-352ef9a130c9" providerId="ADAL" clId="{AB0BFEC8-14E9-4C61-B10E-456F41DF402E}" dt="2024-02-22T14:07:40.481" v="253"/>
      <pc:docMkLst>
        <pc:docMk/>
      </pc:docMkLst>
      <pc:sldChg chg="addSp delSp modSp new mod">
        <pc:chgData name="Billy Lin" userId="05f35405-298c-473c-91f2-352ef9a130c9" providerId="ADAL" clId="{AB0BFEC8-14E9-4C61-B10E-456F41DF402E}" dt="2024-02-02T05:43:09.225" v="91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modSp add mod">
        <pc:chgData name="Billy Lin" userId="05f35405-298c-473c-91f2-352ef9a130c9" providerId="ADAL" clId="{AB0BFEC8-14E9-4C61-B10E-456F41DF402E}" dt="2024-02-22T13:52:23.185" v="232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2-22T13:52:23.185" v="232" actId="14100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2-22T13:25:18.982" v="231" actId="1076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modSp add mod">
        <pc:chgData name="Billy Lin" userId="05f35405-298c-473c-91f2-352ef9a130c9" providerId="ADAL" clId="{AB0BFEC8-14E9-4C61-B10E-456F41DF402E}" dt="2024-02-22T13:22:06.870" v="227" actId="1076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2T13:17:22.775" v="185" actId="14100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cxnChg chg="add mod">
          <ac:chgData name="Billy Lin" userId="05f35405-298c-473c-91f2-352ef9a130c9" providerId="ADAL" clId="{AB0BFEC8-14E9-4C61-B10E-456F41DF402E}" dt="2024-02-22T13:19:01.448" v="207" actId="14100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mod ord">
        <pc:chgData name="Billy Lin" userId="05f35405-298c-473c-91f2-352ef9a130c9" providerId="ADAL" clId="{AB0BFEC8-14E9-4C61-B10E-456F41DF402E}" dt="2024-02-22T14:02:30.421" v="250" actId="2057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">
        <pc:chgData name="Billy Lin" userId="05f35405-298c-473c-91f2-352ef9a130c9" providerId="ADAL" clId="{AB0BFEC8-14E9-4C61-B10E-456F41DF402E}" dt="2024-02-22T14:07:40.145" v="251"/>
        <pc:sldMkLst>
          <pc:docMk/>
          <pc:sldMk cId="970811562" sldId="6941"/>
        </pc:sldMkLst>
      </pc:sldChg>
      <pc:sldChg chg="add">
        <pc:chgData name="Billy Lin" userId="05f35405-298c-473c-91f2-352ef9a130c9" providerId="ADAL" clId="{AB0BFEC8-14E9-4C61-B10E-456F41DF402E}" dt="2024-02-22T14:07:40.304" v="252"/>
        <pc:sldMkLst>
          <pc:docMk/>
          <pc:sldMk cId="2190162818" sldId="6942"/>
        </pc:sldMkLst>
      </pc:sldChg>
      <pc:sldChg chg="add">
        <pc:chgData name="Billy Lin" userId="05f35405-298c-473c-91f2-352ef9a130c9" providerId="ADAL" clId="{AB0BFEC8-14E9-4C61-B10E-456F41DF402E}" dt="2024-02-22T14:07:40.481" v="253"/>
        <pc:sldMkLst>
          <pc:docMk/>
          <pc:sldMk cId="3400827552" sldId="6943"/>
        </pc:sldMkLst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</a:t>
            </a:r>
            <a:r>
              <a:rPr lang="en-US" dirty="0" err="1"/>
              <a:t>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3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065" y="1064029"/>
            <a:ext cx="2398731" cy="14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51" y="751717"/>
            <a:ext cx="1762376" cy="1440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lab04</vt:lpstr>
      <vt:lpstr>lab04</vt:lpstr>
      <vt:lpstr>lab04</vt:lpstr>
      <vt:lpstr>lab12</vt:lpstr>
      <vt:lpstr>PowerPoint Presentation</vt:lpstr>
      <vt:lpstr>Outline</vt:lpstr>
      <vt:lpstr>archive below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2024-02-22T14:07:40Z</dcterms:modified>
</cp:coreProperties>
</file>