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4" r:id="rId2"/>
    <p:sldId id="6985" r:id="rId3"/>
    <p:sldId id="6993" r:id="rId4"/>
    <p:sldId id="6992" r:id="rId5"/>
    <p:sldId id="6981" r:id="rId6"/>
    <p:sldId id="6991" r:id="rId7"/>
    <p:sldId id="6987" r:id="rId8"/>
    <p:sldId id="6982" r:id="rId9"/>
    <p:sldId id="6986" r:id="rId10"/>
    <p:sldId id="6989" r:id="rId11"/>
    <p:sldId id="6990" r:id="rId12"/>
    <p:sldId id="6988" r:id="rId13"/>
    <p:sldId id="6979" r:id="rId14"/>
    <p:sldId id="6983" r:id="rId15"/>
    <p:sldId id="6977" r:id="rId16"/>
    <p:sldId id="6980" r:id="rId17"/>
    <p:sldId id="6973" r:id="rId18"/>
    <p:sldId id="6975" r:id="rId19"/>
    <p:sldId id="6976" r:id="rId20"/>
    <p:sldId id="6965" r:id="rId21"/>
    <p:sldId id="6984" r:id="rId22"/>
    <p:sldId id="6969" r:id="rId23"/>
    <p:sldId id="6970" r:id="rId24"/>
    <p:sldId id="6971" r:id="rId25"/>
    <p:sldId id="6968" r:id="rId26"/>
    <p:sldId id="6964" r:id="rId27"/>
    <p:sldId id="6966" r:id="rId28"/>
    <p:sldId id="6959" r:id="rId29"/>
    <p:sldId id="6960" r:id="rId30"/>
    <p:sldId id="6961" r:id="rId31"/>
    <p:sldId id="6962" r:id="rId32"/>
    <p:sldId id="6951" r:id="rId33"/>
    <p:sldId id="6952" r:id="rId34"/>
    <p:sldId id="6954" r:id="rId35"/>
    <p:sldId id="6955" r:id="rId36"/>
    <p:sldId id="6956" r:id="rId37"/>
    <p:sldId id="6958" r:id="rId38"/>
    <p:sldId id="6957" r:id="rId39"/>
    <p:sldId id="6953" r:id="rId40"/>
    <p:sldId id="6937" r:id="rId41"/>
    <p:sldId id="6935" r:id="rId42"/>
    <p:sldId id="6936" r:id="rId43"/>
    <p:sldId id="6943" r:id="rId44"/>
    <p:sldId id="6941" r:id="rId45"/>
    <p:sldId id="6944" r:id="rId46"/>
    <p:sldId id="6950" r:id="rId47"/>
    <p:sldId id="6949" r:id="rId48"/>
    <p:sldId id="6942" r:id="rId49"/>
    <p:sldId id="6948" r:id="rId50"/>
    <p:sldId id="6946" r:id="rId51"/>
    <p:sldId id="6945" r:id="rId52"/>
    <p:sldId id="6939" r:id="rId53"/>
    <p:sldId id="6938" r:id="rId54"/>
    <p:sldId id="693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97" dt="2024-07-25T12:58:3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7-25T13:33:59.618" v="3809" actId="680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7-11T12:33:50.537" v="3023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7-11T12:33:50.537" v="3023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7-11T12:32:57.578" v="3021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7-11T12:32:57.578" v="3021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del mod ord">
        <pc:chgData name="Billy Lin" userId="05f35405-298c-473c-91f2-352ef9a130c9" providerId="ADAL" clId="{AB0BFEC8-14E9-4C61-B10E-456F41DF402E}" dt="2024-07-16T07:58:37.471" v="3220" actId="4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7-11T13:16:01.210" v="3039" actId="14100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7-11T13:15:35.212" v="3038" actId="113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7-11T13:15:17.561" v="3024" actId="14100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7-11T13:16:01.210" v="3039" actId="14100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addSp delSp modSp add mod">
        <pc:chgData name="Billy Lin" userId="05f35405-298c-473c-91f2-352ef9a130c9" providerId="ADAL" clId="{AB0BFEC8-14E9-4C61-B10E-456F41DF402E}" dt="2024-07-25T13:28:04.419" v="3808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7-16T07:56:43.903" v="3188" actId="20577"/>
          <ac:spMkLst>
            <pc:docMk/>
            <pc:sldMk cId="2087570807" sldId="6981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25T12:54:27.428" v="3470" actId="14100"/>
          <ac:spMkLst>
            <pc:docMk/>
            <pc:sldMk cId="2087570807" sldId="6981"/>
            <ac:spMk id="3" creationId="{777760B2-66C3-FF25-3450-3FD04689205D}"/>
          </ac:spMkLst>
        </pc:spChg>
        <pc:spChg chg="add mod">
          <ac:chgData name="Billy Lin" userId="05f35405-298c-473c-91f2-352ef9a130c9" providerId="ADAL" clId="{AB0BFEC8-14E9-4C61-B10E-456F41DF402E}" dt="2024-07-25T13:28:00.560" v="3804" actId="20577"/>
          <ac:spMkLst>
            <pc:docMk/>
            <pc:sldMk cId="2087570807" sldId="6981"/>
            <ac:spMk id="5" creationId="{3BA4BCDB-CB6E-3B39-8F3C-5FD1825E5B5C}"/>
          </ac:spMkLst>
        </pc:spChg>
        <pc:spChg chg="add mod">
          <ac:chgData name="Billy Lin" userId="05f35405-298c-473c-91f2-352ef9a130c9" providerId="ADAL" clId="{AB0BFEC8-14E9-4C61-B10E-456F41DF402E}" dt="2024-07-25T13:28:04.419" v="3808" actId="20577"/>
          <ac:spMkLst>
            <pc:docMk/>
            <pc:sldMk cId="2087570807" sldId="6981"/>
            <ac:spMk id="6" creationId="{F523C5CC-50BB-921C-F7B0-5202528D96CE}"/>
          </ac:spMkLst>
        </pc:spChg>
        <pc:spChg chg="add mod">
          <ac:chgData name="Billy Lin" userId="05f35405-298c-473c-91f2-352ef9a130c9" providerId="ADAL" clId="{AB0BFEC8-14E9-4C61-B10E-456F41DF402E}" dt="2024-07-25T12:56:38.469" v="3670" actId="113"/>
          <ac:spMkLst>
            <pc:docMk/>
            <pc:sldMk cId="2087570807" sldId="6981"/>
            <ac:spMk id="7" creationId="{7A4C3CB4-B993-5856-E1ED-87BDFA9FD5A4}"/>
          </ac:spMkLst>
        </pc:spChg>
        <pc:spChg chg="add mod">
          <ac:chgData name="Billy Lin" userId="05f35405-298c-473c-91f2-352ef9a130c9" providerId="ADAL" clId="{AB0BFEC8-14E9-4C61-B10E-456F41DF402E}" dt="2024-07-25T12:55:34.060" v="3559"/>
          <ac:spMkLst>
            <pc:docMk/>
            <pc:sldMk cId="2087570807" sldId="6981"/>
            <ac:spMk id="12" creationId="{2DAE376C-EC1C-A148-DCA6-BE3A75A6480A}"/>
          </ac:spMkLst>
        </pc:spChg>
        <pc:spChg chg="add mod">
          <ac:chgData name="Billy Lin" userId="05f35405-298c-473c-91f2-352ef9a130c9" providerId="ADAL" clId="{AB0BFEC8-14E9-4C61-B10E-456F41DF402E}" dt="2024-07-25T12:57:14.689" v="3691" actId="1076"/>
          <ac:spMkLst>
            <pc:docMk/>
            <pc:sldMk cId="2087570807" sldId="6981"/>
            <ac:spMk id="13" creationId="{D7D48E56-A50C-5BCB-E0CD-436209783B8F}"/>
          </ac:spMkLst>
        </pc:spChg>
        <pc:spChg chg="add mod">
          <ac:chgData name="Billy Lin" userId="05f35405-298c-473c-91f2-352ef9a130c9" providerId="ADAL" clId="{AB0BFEC8-14E9-4C61-B10E-456F41DF402E}" dt="2024-07-25T12:57:37.770" v="3698" actId="20577"/>
          <ac:spMkLst>
            <pc:docMk/>
            <pc:sldMk cId="2087570807" sldId="6981"/>
            <ac:spMk id="14" creationId="{0694320D-4170-894B-244D-C392327B700F}"/>
          </ac:spMkLst>
        </pc:spChg>
        <pc:spChg chg="add mod">
          <ac:chgData name="Billy Lin" userId="05f35405-298c-473c-91f2-352ef9a130c9" providerId="ADAL" clId="{AB0BFEC8-14E9-4C61-B10E-456F41DF402E}" dt="2024-07-25T12:58:50.773" v="3746" actId="20577"/>
          <ac:spMkLst>
            <pc:docMk/>
            <pc:sldMk cId="2087570807" sldId="6981"/>
            <ac:spMk id="15" creationId="{4344496F-7EF4-F63F-A476-AEEB2D51B4B4}"/>
          </ac:spMkLst>
        </pc:spChg>
        <pc:spChg chg="add mod">
          <ac:chgData name="Billy Lin" userId="05f35405-298c-473c-91f2-352ef9a130c9" providerId="ADAL" clId="{AB0BFEC8-14E9-4C61-B10E-456F41DF402E}" dt="2024-07-25T12:59:51.535" v="3772" actId="20577"/>
          <ac:spMkLst>
            <pc:docMk/>
            <pc:sldMk cId="2087570807" sldId="6981"/>
            <ac:spMk id="17" creationId="{2C77DB82-551C-1A19-579B-693C63E2A037}"/>
          </ac:spMkLst>
        </pc:spChg>
        <pc:picChg chg="add del">
          <ac:chgData name="Billy Lin" userId="05f35405-298c-473c-91f2-352ef9a130c9" providerId="ADAL" clId="{AB0BFEC8-14E9-4C61-B10E-456F41DF402E}" dt="2024-07-16T07:58:55.454" v="3222" actId="22"/>
          <ac:picMkLst>
            <pc:docMk/>
            <pc:sldMk cId="2087570807" sldId="6981"/>
            <ac:picMk id="6" creationId="{1985AB22-7D39-0F3F-2A90-AA813BC8D7C3}"/>
          </ac:picMkLst>
        </pc:picChg>
        <pc:cxnChg chg="add mod">
          <ac:chgData name="Billy Lin" userId="05f35405-298c-473c-91f2-352ef9a130c9" providerId="ADAL" clId="{AB0BFEC8-14E9-4C61-B10E-456F41DF402E}" dt="2024-07-25T12:54:18.483" v="3467" actId="14100"/>
          <ac:cxnSpMkLst>
            <pc:docMk/>
            <pc:sldMk cId="2087570807" sldId="6981"/>
            <ac:cxnSpMk id="8" creationId="{EB95DA88-B722-27B0-5D90-7B403940E253}"/>
          </ac:cxnSpMkLst>
        </pc:cxnChg>
        <pc:cxnChg chg="add mod">
          <ac:chgData name="Billy Lin" userId="05f35405-298c-473c-91f2-352ef9a130c9" providerId="ADAL" clId="{AB0BFEC8-14E9-4C61-B10E-456F41DF402E}" dt="2024-07-25T12:54:20.734" v="3469" actId="14100"/>
          <ac:cxnSpMkLst>
            <pc:docMk/>
            <pc:sldMk cId="2087570807" sldId="6981"/>
            <ac:cxnSpMk id="10" creationId="{43974341-43B5-557E-FD97-DD7DAE2A6945}"/>
          </ac:cxnSpMkLst>
        </pc:cxnChg>
        <pc:cxnChg chg="add mod">
          <ac:chgData name="Billy Lin" userId="05f35405-298c-473c-91f2-352ef9a130c9" providerId="ADAL" clId="{AB0BFEC8-14E9-4C61-B10E-456F41DF402E}" dt="2024-07-25T12:57:20.240" v="3692"/>
          <ac:cxnSpMkLst>
            <pc:docMk/>
            <pc:sldMk cId="2087570807" sldId="6981"/>
            <ac:cxnSpMk id="16" creationId="{D9778CE3-B9F1-EFFB-D36D-90614CA91748}"/>
          </ac:cxnSpMkLst>
        </pc:cxnChg>
      </pc:sldChg>
      <pc:sldChg chg="addSp modSp add mod">
        <pc:chgData name="Billy Lin" userId="05f35405-298c-473c-91f2-352ef9a130c9" providerId="ADAL" clId="{AB0BFEC8-14E9-4C61-B10E-456F41DF402E}" dt="2024-07-18T12:55:01.500" v="3292" actId="20577"/>
        <pc:sldMkLst>
          <pc:docMk/>
          <pc:sldMk cId="3268110172" sldId="6982"/>
        </pc:sldMkLst>
        <pc:spChg chg="mod">
          <ac:chgData name="Billy Lin" userId="05f35405-298c-473c-91f2-352ef9a130c9" providerId="ADAL" clId="{AB0BFEC8-14E9-4C61-B10E-456F41DF402E}" dt="2024-07-11T13:31:15.461" v="3060" actId="20577"/>
          <ac:spMkLst>
            <pc:docMk/>
            <pc:sldMk cId="3268110172" sldId="6982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18T12:55:01.500" v="3292" actId="20577"/>
          <ac:spMkLst>
            <pc:docMk/>
            <pc:sldMk cId="3268110172" sldId="6982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7-15T09:06:25.325" v="3067" actId="1076"/>
          <ac:picMkLst>
            <pc:docMk/>
            <pc:sldMk cId="3268110172" sldId="6982"/>
            <ac:picMk id="6" creationId="{3B7FAD5A-AEA3-A008-ED54-1420419116C7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1T13:29:13.804" v="3047" actId="20577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7-11T13:29:13.804" v="3047" actId="20577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7-11T13:26:46.067" v="3042" actId="107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7-11T07:13:58.014" v="3019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  <pc:sldChg chg="modSp new mod">
        <pc:chgData name="Billy Lin" userId="05f35405-298c-473c-91f2-352ef9a130c9" providerId="ADAL" clId="{AB0BFEC8-14E9-4C61-B10E-456F41DF402E}" dt="2024-07-18T12:57:37.755" v="3298" actId="20577"/>
        <pc:sldMkLst>
          <pc:docMk/>
          <pc:sldMk cId="344590283" sldId="6986"/>
        </pc:sldMkLst>
        <pc:spChg chg="mod">
          <ac:chgData name="Billy Lin" userId="05f35405-298c-473c-91f2-352ef9a130c9" providerId="ADAL" clId="{AB0BFEC8-14E9-4C61-B10E-456F41DF402E}" dt="2024-07-15T09:04:29.710" v="3064"/>
          <ac:spMkLst>
            <pc:docMk/>
            <pc:sldMk cId="344590283" sldId="6986"/>
            <ac:spMk id="2" creationId="{B2CB15B7-5D32-5A1B-1867-CB2CAF1FC7EF}"/>
          </ac:spMkLst>
        </pc:spChg>
        <pc:spChg chg="mod">
          <ac:chgData name="Billy Lin" userId="05f35405-298c-473c-91f2-352ef9a130c9" providerId="ADAL" clId="{AB0BFEC8-14E9-4C61-B10E-456F41DF402E}" dt="2024-07-18T12:57:37.755" v="3298" actId="20577"/>
          <ac:spMkLst>
            <pc:docMk/>
            <pc:sldMk cId="344590283" sldId="6986"/>
            <ac:spMk id="3" creationId="{7C5E9357-4F7C-519F-9FD2-C42D867A7AA7}"/>
          </ac:spMkLst>
        </pc:spChg>
      </pc:sldChg>
      <pc:sldChg chg="delSp modSp add mod">
        <pc:chgData name="Billy Lin" userId="05f35405-298c-473c-91f2-352ef9a130c9" providerId="ADAL" clId="{AB0BFEC8-14E9-4C61-B10E-456F41DF402E}" dt="2024-07-25T12:33:11.990" v="3422" actId="14100"/>
        <pc:sldMkLst>
          <pc:docMk/>
          <pc:sldMk cId="35788157" sldId="6987"/>
        </pc:sldMkLst>
        <pc:spChg chg="mod">
          <ac:chgData name="Billy Lin" userId="05f35405-298c-473c-91f2-352ef9a130c9" providerId="ADAL" clId="{AB0BFEC8-14E9-4C61-B10E-456F41DF402E}" dt="2024-07-15T09:09:05.347" v="3069"/>
          <ac:spMkLst>
            <pc:docMk/>
            <pc:sldMk cId="35788157" sldId="6987"/>
            <ac:spMk id="2" creationId="{F66CAB52-EA00-45A4-AC37-17DAC5BB3F29}"/>
          </ac:spMkLst>
        </pc:spChg>
        <pc:spChg chg="mod">
          <ac:chgData name="Billy Lin" userId="05f35405-298c-473c-91f2-352ef9a130c9" providerId="ADAL" clId="{AB0BFEC8-14E9-4C61-B10E-456F41DF402E}" dt="2024-07-18T12:52:33.145" v="3255" actId="14100"/>
          <ac:spMkLst>
            <pc:docMk/>
            <pc:sldMk cId="35788157" sldId="6987"/>
            <ac:spMk id="3" creationId="{5F474DF4-B3B8-46B9-BFF0-CA486C59B0AD}"/>
          </ac:spMkLst>
        </pc:spChg>
        <pc:picChg chg="del">
          <ac:chgData name="Billy Lin" userId="05f35405-298c-473c-91f2-352ef9a130c9" providerId="ADAL" clId="{AB0BFEC8-14E9-4C61-B10E-456F41DF402E}" dt="2024-07-15T09:09:12.108" v="3070" actId="478"/>
          <ac:picMkLst>
            <pc:docMk/>
            <pc:sldMk cId="35788157" sldId="6987"/>
            <ac:picMk id="7" creationId="{14E89493-7350-49F7-9CB3-0EC729EC0D39}"/>
          </ac:picMkLst>
        </pc:picChg>
        <pc:picChg chg="mod">
          <ac:chgData name="Billy Lin" userId="05f35405-298c-473c-91f2-352ef9a130c9" providerId="ADAL" clId="{AB0BFEC8-14E9-4C61-B10E-456F41DF402E}" dt="2024-07-25T12:33:11.990" v="3422" actId="14100"/>
          <ac:picMkLst>
            <pc:docMk/>
            <pc:sldMk cId="35788157" sldId="6987"/>
            <ac:picMk id="10" creationId="{0AB2BC95-A20A-61A5-BB68-CD98ABE1B5C7}"/>
          </ac:picMkLst>
        </pc:picChg>
        <pc:cxnChg chg="mod">
          <ac:chgData name="Billy Lin" userId="05f35405-298c-473c-91f2-352ef9a130c9" providerId="ADAL" clId="{AB0BFEC8-14E9-4C61-B10E-456F41DF402E}" dt="2024-07-18T12:53:08.667" v="3258" actId="1076"/>
          <ac:cxnSpMkLst>
            <pc:docMk/>
            <pc:sldMk cId="35788157" sldId="6987"/>
            <ac:cxnSpMk id="4" creationId="{B8EC8810-2E46-4B50-06DD-3756B4DADCA3}"/>
          </ac:cxnSpMkLst>
        </pc:cxnChg>
      </pc:sldChg>
      <pc:sldChg chg="modSp new mod">
        <pc:chgData name="Billy Lin" userId="05f35405-298c-473c-91f2-352ef9a130c9" providerId="ADAL" clId="{AB0BFEC8-14E9-4C61-B10E-456F41DF402E}" dt="2024-07-15T09:19:43.247" v="3115" actId="6549"/>
        <pc:sldMkLst>
          <pc:docMk/>
          <pc:sldMk cId="1122281883" sldId="6988"/>
        </pc:sldMkLst>
        <pc:spChg chg="mod">
          <ac:chgData name="Billy Lin" userId="05f35405-298c-473c-91f2-352ef9a130c9" providerId="ADAL" clId="{AB0BFEC8-14E9-4C61-B10E-456F41DF402E}" dt="2024-07-15T09:19:43.247" v="3115" actId="6549"/>
          <ac:spMkLst>
            <pc:docMk/>
            <pc:sldMk cId="1122281883" sldId="6988"/>
            <ac:spMk id="2" creationId="{E3C4B2D4-1B0E-3444-43EF-B21CEAA64AE2}"/>
          </ac:spMkLst>
        </pc:spChg>
      </pc:sldChg>
      <pc:sldChg chg="addSp modSp new mod">
        <pc:chgData name="Billy Lin" userId="05f35405-298c-473c-91f2-352ef9a130c9" providerId="ADAL" clId="{AB0BFEC8-14E9-4C61-B10E-456F41DF402E}" dt="2024-07-18T12:29:48.678" v="3237" actId="1036"/>
        <pc:sldMkLst>
          <pc:docMk/>
          <pc:sldMk cId="3017372884" sldId="6989"/>
        </pc:sldMkLst>
        <pc:spChg chg="mod">
          <ac:chgData name="Billy Lin" userId="05f35405-298c-473c-91f2-352ef9a130c9" providerId="ADAL" clId="{AB0BFEC8-14E9-4C61-B10E-456F41DF402E}" dt="2024-07-16T07:47:33.083" v="3126"/>
          <ac:spMkLst>
            <pc:docMk/>
            <pc:sldMk cId="3017372884" sldId="6989"/>
            <ac:spMk id="2" creationId="{847EB74D-D4E0-9C67-9DAB-E0B828A8A723}"/>
          </ac:spMkLst>
        </pc:spChg>
        <pc:picChg chg="add mod">
          <ac:chgData name="Billy Lin" userId="05f35405-298c-473c-91f2-352ef9a130c9" providerId="ADAL" clId="{AB0BFEC8-14E9-4C61-B10E-456F41DF402E}" dt="2024-07-18T12:29:48.678" v="3237" actId="1036"/>
          <ac:picMkLst>
            <pc:docMk/>
            <pc:sldMk cId="3017372884" sldId="6989"/>
            <ac:picMk id="6" creationId="{ECC49F2C-A0A8-7472-583E-F2985BA6B811}"/>
          </ac:picMkLst>
        </pc:picChg>
      </pc:sldChg>
      <pc:sldChg chg="new del">
        <pc:chgData name="Billy Lin" userId="05f35405-298c-473c-91f2-352ef9a130c9" providerId="ADAL" clId="{AB0BFEC8-14E9-4C61-B10E-456F41DF402E}" dt="2024-07-16T07:45:36.608" v="3123" actId="47"/>
        <pc:sldMkLst>
          <pc:docMk/>
          <pc:sldMk cId="3031209886" sldId="6989"/>
        </pc:sldMkLst>
      </pc:sldChg>
      <pc:sldChg chg="addSp delSp modSp new mod">
        <pc:chgData name="Billy Lin" userId="05f35405-298c-473c-91f2-352ef9a130c9" providerId="ADAL" clId="{AB0BFEC8-14E9-4C61-B10E-456F41DF402E}" dt="2024-07-25T12:32:54.540" v="3421" actId="14100"/>
        <pc:sldMkLst>
          <pc:docMk/>
          <pc:sldMk cId="2793804317" sldId="6990"/>
        </pc:sldMkLst>
        <pc:spChg chg="mod">
          <ac:chgData name="Billy Lin" userId="05f35405-298c-473c-91f2-352ef9a130c9" providerId="ADAL" clId="{AB0BFEC8-14E9-4C61-B10E-456F41DF402E}" dt="2024-07-16T07:47:35.576" v="3128"/>
          <ac:spMkLst>
            <pc:docMk/>
            <pc:sldMk cId="2793804317" sldId="6990"/>
            <ac:spMk id="2" creationId="{3EEC882F-6F0A-09DA-B2D6-C1B23B7C8DC3}"/>
          </ac:spMkLst>
        </pc:spChg>
        <pc:spChg chg="mod">
          <ac:chgData name="Billy Lin" userId="05f35405-298c-473c-91f2-352ef9a130c9" providerId="ADAL" clId="{AB0BFEC8-14E9-4C61-B10E-456F41DF402E}" dt="2024-07-25T12:32:22.975" v="3420" actId="14100"/>
          <ac:spMkLst>
            <pc:docMk/>
            <pc:sldMk cId="2793804317" sldId="6990"/>
            <ac:spMk id="3" creationId="{12785978-DAAD-E4A1-BFA0-DD5185E1AEA6}"/>
          </ac:spMkLst>
        </pc:spChg>
        <pc:spChg chg="del">
          <ac:chgData name="Billy Lin" userId="05f35405-298c-473c-91f2-352ef9a130c9" providerId="ADAL" clId="{AB0BFEC8-14E9-4C61-B10E-456F41DF402E}" dt="2024-07-18T13:01:28.273" v="3301" actId="478"/>
          <ac:spMkLst>
            <pc:docMk/>
            <pc:sldMk cId="2793804317" sldId="6990"/>
            <ac:spMk id="4" creationId="{E5709D11-A962-3680-98AE-FAE4BFB85C91}"/>
          </ac:spMkLst>
        </pc:spChg>
        <pc:spChg chg="add mod">
          <ac:chgData name="Billy Lin" userId="05f35405-298c-473c-91f2-352ef9a130c9" providerId="ADAL" clId="{AB0BFEC8-14E9-4C61-B10E-456F41DF402E}" dt="2024-07-18T13:18:29.371" v="3336" actId="1076"/>
          <ac:spMkLst>
            <pc:docMk/>
            <pc:sldMk cId="2793804317" sldId="6990"/>
            <ac:spMk id="7" creationId="{4D6DD95D-83F2-4D25-4BDB-41C12E7C6094}"/>
          </ac:spMkLst>
        </pc:spChg>
        <pc:picChg chg="add del mod">
          <ac:chgData name="Billy Lin" userId="05f35405-298c-473c-91f2-352ef9a130c9" providerId="ADAL" clId="{AB0BFEC8-14E9-4C61-B10E-456F41DF402E}" dt="2024-07-18T13:08:23.446" v="3307" actId="478"/>
          <ac:picMkLst>
            <pc:docMk/>
            <pc:sldMk cId="2793804317" sldId="6990"/>
            <ac:picMk id="6" creationId="{5E613C28-511C-C3E0-1D6C-86B20CC2C853}"/>
          </ac:picMkLst>
        </pc:picChg>
        <pc:picChg chg="add del mod">
          <ac:chgData name="Billy Lin" userId="05f35405-298c-473c-91f2-352ef9a130c9" providerId="ADAL" clId="{AB0BFEC8-14E9-4C61-B10E-456F41DF402E}" dt="2024-07-16T07:52:22.715" v="3174" actId="478"/>
          <ac:picMkLst>
            <pc:docMk/>
            <pc:sldMk cId="2793804317" sldId="6990"/>
            <ac:picMk id="6" creationId="{C4E6B458-27EA-479E-17CD-3667470D3198}"/>
          </ac:picMkLst>
        </pc:picChg>
        <pc:picChg chg="add mod">
          <ac:chgData name="Billy Lin" userId="05f35405-298c-473c-91f2-352ef9a130c9" providerId="ADAL" clId="{AB0BFEC8-14E9-4C61-B10E-456F41DF402E}" dt="2024-07-18T13:18:27.684" v="3335" actId="1076"/>
          <ac:picMkLst>
            <pc:docMk/>
            <pc:sldMk cId="2793804317" sldId="6990"/>
            <ac:picMk id="9" creationId="{2392C1FD-B877-D222-16AE-2E2D7977DD77}"/>
          </ac:picMkLst>
        </pc:picChg>
        <pc:picChg chg="add del mod">
          <ac:chgData name="Billy Lin" userId="05f35405-298c-473c-91f2-352ef9a130c9" providerId="ADAL" clId="{AB0BFEC8-14E9-4C61-B10E-456F41DF402E}" dt="2024-07-18T13:12:44.750" v="3322" actId="478"/>
          <ac:picMkLst>
            <pc:docMk/>
            <pc:sldMk cId="2793804317" sldId="6990"/>
            <ac:picMk id="10" creationId="{DD97D709-6495-11F9-6DB9-1C1B66605715}"/>
          </ac:picMkLst>
        </pc:picChg>
        <pc:picChg chg="add mod">
          <ac:chgData name="Billy Lin" userId="05f35405-298c-473c-91f2-352ef9a130c9" providerId="ADAL" clId="{AB0BFEC8-14E9-4C61-B10E-456F41DF402E}" dt="2024-07-18T13:18:30.775" v="3337" actId="1076"/>
          <ac:picMkLst>
            <pc:docMk/>
            <pc:sldMk cId="2793804317" sldId="6990"/>
            <ac:picMk id="11" creationId="{00677DEC-175F-7EBA-EFDD-D50EB98BAFC8}"/>
          </ac:picMkLst>
        </pc:picChg>
        <pc:picChg chg="add mod">
          <ac:chgData name="Billy Lin" userId="05f35405-298c-473c-91f2-352ef9a130c9" providerId="ADAL" clId="{AB0BFEC8-14E9-4C61-B10E-456F41DF402E}" dt="2024-07-25T12:32:54.540" v="3421" actId="14100"/>
          <ac:picMkLst>
            <pc:docMk/>
            <pc:sldMk cId="2793804317" sldId="6990"/>
            <ac:picMk id="13" creationId="{73FA2B0E-85E1-87CA-267D-BF35EB95018D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6T07:59:52.869" v="3236" actId="1076"/>
        <pc:sldMkLst>
          <pc:docMk/>
          <pc:sldMk cId="2975081240" sldId="6991"/>
        </pc:sldMkLst>
        <pc:spChg chg="del">
          <ac:chgData name="Billy Lin" userId="05f35405-298c-473c-91f2-352ef9a130c9" providerId="ADAL" clId="{AB0BFEC8-14E9-4C61-B10E-456F41DF402E}" dt="2024-07-16T07:56:49.056" v="3190" actId="478"/>
          <ac:spMkLst>
            <pc:docMk/>
            <pc:sldMk cId="2975081240" sldId="6991"/>
            <ac:spMk id="3" creationId="{777760B2-66C3-FF25-3450-3FD04689205D}"/>
          </ac:spMkLst>
        </pc:spChg>
        <pc:spChg chg="add del mod">
          <ac:chgData name="Billy Lin" userId="05f35405-298c-473c-91f2-352ef9a130c9" providerId="ADAL" clId="{AB0BFEC8-14E9-4C61-B10E-456F41DF402E}" dt="2024-07-16T07:56:50.448" v="3191" actId="478"/>
          <ac:spMkLst>
            <pc:docMk/>
            <pc:sldMk cId="2975081240" sldId="6991"/>
            <ac:spMk id="6" creationId="{8DD789AD-73F3-A488-D3DA-7FCEEE84850F}"/>
          </ac:spMkLst>
        </pc:spChg>
        <pc:spChg chg="add mod">
          <ac:chgData name="Billy Lin" userId="05f35405-298c-473c-91f2-352ef9a130c9" providerId="ADAL" clId="{AB0BFEC8-14E9-4C61-B10E-456F41DF402E}" dt="2024-07-16T07:57:19.957" v="3203" actId="14100"/>
          <ac:spMkLst>
            <pc:docMk/>
            <pc:sldMk cId="2975081240" sldId="6991"/>
            <ac:spMk id="9" creationId="{1C3B2D03-A744-056D-6EBA-7EC10ABD3C52}"/>
          </ac:spMkLst>
        </pc:spChg>
        <pc:spChg chg="add mod">
          <ac:chgData name="Billy Lin" userId="05f35405-298c-473c-91f2-352ef9a130c9" providerId="ADAL" clId="{AB0BFEC8-14E9-4C61-B10E-456F41DF402E}" dt="2024-07-16T07:57:22.959" v="3209" actId="20577"/>
          <ac:spMkLst>
            <pc:docMk/>
            <pc:sldMk cId="2975081240" sldId="6991"/>
            <ac:spMk id="10" creationId="{A05D0C33-4476-DFEE-9F5E-1FA640C0C820}"/>
          </ac:spMkLst>
        </pc:spChg>
        <pc:picChg chg="add del mod">
          <ac:chgData name="Billy Lin" userId="05f35405-298c-473c-91f2-352ef9a130c9" providerId="ADAL" clId="{AB0BFEC8-14E9-4C61-B10E-456F41DF402E}" dt="2024-07-16T07:58:58.227" v="3223" actId="478"/>
          <ac:picMkLst>
            <pc:docMk/>
            <pc:sldMk cId="2975081240" sldId="6991"/>
            <ac:picMk id="8" creationId="{0D20112A-BBB1-BB97-58D4-A81BB3C7EA89}"/>
          </ac:picMkLst>
        </pc:picChg>
        <pc:picChg chg="add mod modCrop">
          <ac:chgData name="Billy Lin" userId="05f35405-298c-473c-91f2-352ef9a130c9" providerId="ADAL" clId="{AB0BFEC8-14E9-4C61-B10E-456F41DF402E}" dt="2024-07-16T07:59:52.869" v="3236" actId="1076"/>
          <ac:picMkLst>
            <pc:docMk/>
            <pc:sldMk cId="2975081240" sldId="6991"/>
            <ac:picMk id="14" creationId="{F4E46C27-EF48-9353-B214-19F9CBB746B4}"/>
          </ac:picMkLst>
        </pc:picChg>
        <pc:picChg chg="add mod">
          <ac:chgData name="Billy Lin" userId="05f35405-298c-473c-91f2-352ef9a130c9" providerId="ADAL" clId="{AB0BFEC8-14E9-4C61-B10E-456F41DF402E}" dt="2024-07-16T07:59:52.082" v="3235" actId="1076"/>
          <ac:picMkLst>
            <pc:docMk/>
            <pc:sldMk cId="2975081240" sldId="6991"/>
            <ac:picMk id="16" creationId="{8A05A52D-FFD6-066C-F93C-EE2A7245B4E7}"/>
          </ac:picMkLst>
        </pc:picChg>
        <pc:cxnChg chg="add mod">
          <ac:chgData name="Billy Lin" userId="05f35405-298c-473c-91f2-352ef9a130c9" providerId="ADAL" clId="{AB0BFEC8-14E9-4C61-B10E-456F41DF402E}" dt="2024-07-16T07:58:26.684" v="3213" actId="14100"/>
          <ac:cxnSpMkLst>
            <pc:docMk/>
            <pc:sldMk cId="2975081240" sldId="6991"/>
            <ac:cxnSpMk id="11" creationId="{041C8852-DFFC-5488-772D-AE04C28850F1}"/>
          </ac:cxnSpMkLst>
        </pc:cxnChg>
      </pc:sldChg>
      <pc:sldChg chg="addSp delSp modSp add del mod">
        <pc:chgData name="Billy Lin" userId="05f35405-298c-473c-91f2-352ef9a130c9" providerId="ADAL" clId="{AB0BFEC8-14E9-4C61-B10E-456F41DF402E}" dt="2024-07-16T07:53:21.798" v="3179" actId="47"/>
        <pc:sldMkLst>
          <pc:docMk/>
          <pc:sldMk cId="3203261378" sldId="6991"/>
        </pc:sldMkLst>
        <pc:spChg chg="del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3" creationId="{12785978-DAAD-E4A1-BFA0-DD5185E1AEA6}"/>
          </ac:spMkLst>
        </pc:spChg>
        <pc:spChg chg="add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6" creationId="{D18D2FB6-B3E3-1C11-7106-1B4F2F6FBF58}"/>
          </ac:spMkLst>
        </pc:spChg>
      </pc:sldChg>
      <pc:sldChg chg="addSp modSp add del mod">
        <pc:chgData name="Billy Lin" userId="05f35405-298c-473c-91f2-352ef9a130c9" providerId="ADAL" clId="{AB0BFEC8-14E9-4C61-B10E-456F41DF402E}" dt="2024-07-25T11:24:46.928" v="3387"/>
        <pc:sldMkLst>
          <pc:docMk/>
          <pc:sldMk cId="1438435374" sldId="6992"/>
        </pc:sldMkLst>
        <pc:spChg chg="mod">
          <ac:chgData name="Billy Lin" userId="05f35405-298c-473c-91f2-352ef9a130c9" providerId="ADAL" clId="{AB0BFEC8-14E9-4C61-B10E-456F41DF402E}" dt="2024-07-25T11:22:22.266" v="3344"/>
          <ac:spMkLst>
            <pc:docMk/>
            <pc:sldMk cId="1438435374" sldId="6992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25T11:24:32.988" v="3379" actId="20577"/>
          <ac:spMkLst>
            <pc:docMk/>
            <pc:sldMk cId="1438435374" sldId="6992"/>
            <ac:spMk id="3" creationId="{777760B2-66C3-FF25-3450-3FD04689205D}"/>
          </ac:spMkLst>
        </pc:spChg>
        <pc:spChg chg="add mod">
          <ac:chgData name="Billy Lin" userId="05f35405-298c-473c-91f2-352ef9a130c9" providerId="ADAL" clId="{AB0BFEC8-14E9-4C61-B10E-456F41DF402E}" dt="2024-07-25T11:24:46.928" v="3387"/>
          <ac:spMkLst>
            <pc:docMk/>
            <pc:sldMk cId="1438435374" sldId="6992"/>
            <ac:spMk id="7" creationId="{0E1A5B8F-E9C0-1311-D0E3-BD31B041C0CF}"/>
          </ac:spMkLst>
        </pc:spChg>
        <pc:picChg chg="add mod">
          <ac:chgData name="Billy Lin" userId="05f35405-298c-473c-91f2-352ef9a130c9" providerId="ADAL" clId="{AB0BFEC8-14E9-4C61-B10E-456F41DF402E}" dt="2024-07-25T11:24:27.839" v="3369" actId="1076"/>
          <ac:picMkLst>
            <pc:docMk/>
            <pc:sldMk cId="1438435374" sldId="6992"/>
            <ac:picMk id="6" creationId="{3ADD1838-0A7F-BD7B-0DE8-BD288E8DB0B8}"/>
          </ac:picMkLst>
        </pc:picChg>
      </pc:sldChg>
      <pc:sldChg chg="new">
        <pc:chgData name="Billy Lin" userId="05f35405-298c-473c-91f2-352ef9a130c9" providerId="ADAL" clId="{AB0BFEC8-14E9-4C61-B10E-456F41DF402E}" dt="2024-07-25T13:33:59.618" v="3809" actId="680"/>
        <pc:sldMkLst>
          <pc:docMk/>
          <pc:sldMk cId="552276541" sldId="6993"/>
        </pc:sldMkLst>
      </pc:sldChg>
      <pc:sldChg chg="modSp new del mod">
        <pc:chgData name="Billy Lin" userId="05f35405-298c-473c-91f2-352ef9a130c9" providerId="ADAL" clId="{AB0BFEC8-14E9-4C61-B10E-456F41DF402E}" dt="2024-07-25T11:44:08.798" v="3418" actId="47"/>
        <pc:sldMkLst>
          <pc:docMk/>
          <pc:sldMk cId="3335000501" sldId="6993"/>
        </pc:sldMkLst>
        <pc:spChg chg="mod">
          <ac:chgData name="Billy Lin" userId="05f35405-298c-473c-91f2-352ef9a130c9" providerId="ADAL" clId="{AB0BFEC8-14E9-4C61-B10E-456F41DF402E}" dt="2024-07-25T11:29:46.579" v="3395" actId="20577"/>
          <ac:spMkLst>
            <pc:docMk/>
            <pc:sldMk cId="3335000501" sldId="6993"/>
            <ac:spMk id="2" creationId="{40EDF49E-8C03-93A9-3B12-494C16498180}"/>
          </ac:spMkLst>
        </pc:spChg>
        <pc:spChg chg="mod">
          <ac:chgData name="Billy Lin" userId="05f35405-298c-473c-91f2-352ef9a130c9" providerId="ADAL" clId="{AB0BFEC8-14E9-4C61-B10E-456F41DF402E}" dt="2024-07-25T11:29:53.419" v="3417" actId="20577"/>
          <ac:spMkLst>
            <pc:docMk/>
            <pc:sldMk cId="3335000501" sldId="6993"/>
            <ac:spMk id="3" creationId="{82414DB1-E581-64EC-F21E-B6D7EF7BF27F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vy 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3118-ABF9-4BD2-9A31-197F242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98623"/>
            <a:ext cx="11310257" cy="430849"/>
          </a:xfrm>
        </p:spPr>
        <p:txBody>
          <a:bodyPr>
            <a:noAutofit/>
          </a:bodyPr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8622F-FFFB-4753-BBB2-156957187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055717"/>
            <a:ext cx="5649687" cy="4472248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>
              <a:spcBef>
                <a:spcPts val="300"/>
              </a:spcBef>
              <a:spcAft>
                <a:spcPts val="500"/>
              </a:spcAft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r>
              <a:rPr lang="en-US" dirty="0"/>
              <a:t>Click to edit Master text styles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Third level</a:t>
            </a:r>
          </a:p>
          <a:p>
            <a:pPr lvl="3">
              <a:spcAft>
                <a:spcPts val="300"/>
              </a:spcAft>
            </a:pPr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ED8428-948C-46B7-9684-F9A6750971C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5926974"/>
            <a:ext cx="5649687" cy="698269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 marL="914400" indent="0">
              <a:spcBef>
                <a:spcPts val="300"/>
              </a:spcBef>
              <a:spcAft>
                <a:spcPts val="500"/>
              </a:spcAft>
              <a:buNone/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236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74D-D4E0-9C67-9DAB-E0B828A8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lab40, multi-clk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3FB2-AEAA-8713-2972-E1E2F028DA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F149-9B8D-3B5F-F57D-27669D48F03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49F2C-A0A8-7472-583E-F2985BA6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427909"/>
            <a:ext cx="1114580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882F-6F0A-09DA-B2D6-C1B23B7C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978-DAAD-E4A1-BFA0-DD5185E1A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855692"/>
            <a:ext cx="5649687" cy="378887"/>
          </a:xfrm>
        </p:spPr>
        <p:txBody>
          <a:bodyPr/>
          <a:lstStyle/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diff</a:t>
            </a:r>
            <a:r>
              <a:rPr lang="en-US" dirty="0" err="1"/>
              <a:t>_clk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6DD95D-83F2-4D25-4BDB-41C12E7C6094}"/>
              </a:ext>
            </a:extLst>
          </p:cNvPr>
          <p:cNvSpPr txBox="1">
            <a:spLocks/>
          </p:cNvSpPr>
          <p:nvPr/>
        </p:nvSpPr>
        <p:spPr>
          <a:xfrm>
            <a:off x="446313" y="2863539"/>
            <a:ext cx="5649687" cy="45434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same</a:t>
            </a:r>
            <a:r>
              <a:rPr lang="en-US" dirty="0" err="1"/>
              <a:t>_clk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2C1FD-B877-D222-16AE-2E2D7977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98"/>
            <a:ext cx="12192000" cy="161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77DEC-175F-7EBA-EFDD-D50EB98B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615"/>
            <a:ext cx="12192000" cy="179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A2B0E-85E1-87CA-267D-BF35EB95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" y="4962229"/>
            <a:ext cx="6489598" cy="18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B2D4-1B0E-3444-43EF-B21CEAA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5B5F-D9A5-A64F-77D6-59DB683D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6692-B73B-B71D-6A49-4A0BBFD378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1" y="1399540"/>
            <a:ext cx="6067944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20" y="3347678"/>
            <a:ext cx="4180001" cy="19964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design data </a:t>
            </a:r>
            <a:r>
              <a:rPr lang="en-US" b="1" dirty="0" err="1"/>
              <a:t>serial_in</a:t>
            </a:r>
            <a:r>
              <a:rPr lang="en-US" b="1" dirty="0"/>
              <a:t> </a:t>
            </a:r>
            <a:r>
              <a:rPr lang="en-US" dirty="0"/>
              <a:t>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1298916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602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078235"/>
            <a:ext cx="7515196" cy="52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595335"/>
            <a:ext cx="7143597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8F1-95A6-D367-38E3-0D8DC51C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0431-08C3-CB9D-DA7C-B26FDF2DAE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FF67-D3B1-E22C-826D-716AF1C6F3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</a:t>
            </a:r>
            <a:r>
              <a:rPr lang="en-US" altLang="zh-TW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</a:t>
            </a:r>
            <a:r>
              <a:rPr lang="en-US" dirty="0" err="1"/>
              <a:t>probablity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D1838-0A7F-BD7B-0DE8-BD288E8D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584988"/>
            <a:ext cx="8745170" cy="23053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A5B8F-E9C0-1311-D0E3-BD31B041C0CF}"/>
              </a:ext>
            </a:extLst>
          </p:cNvPr>
          <p:cNvSpPr txBox="1">
            <a:spLocks/>
          </p:cNvSpPr>
          <p:nvPr/>
        </p:nvSpPr>
        <p:spPr>
          <a:xfrm>
            <a:off x="590204" y="4616824"/>
            <a:ext cx="10763596" cy="169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https://www.chipverify.com/systemverilog/systemverilog-solve-before</a:t>
            </a:r>
          </a:p>
        </p:txBody>
      </p:sp>
    </p:spTree>
    <p:extLst>
      <p:ext uri="{BB962C8B-B14F-4D97-AF65-F5344CB8AC3E}">
        <p14:creationId xmlns:p14="http://schemas.microsoft.com/office/powerpoint/2010/main" val="1438435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10763596" cy="675123"/>
          </a:xfrm>
        </p:spPr>
        <p:txBody>
          <a:bodyPr/>
          <a:lstStyle/>
          <a:p>
            <a:r>
              <a:rPr lang="en-US" dirty="0"/>
              <a:t>https://verificationguide.com/systemverilog/systemverilog-casting/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A4BCDB-CB6E-3B39-8F3C-5FD1825E5B5C}"/>
              </a:ext>
            </a:extLst>
          </p:cNvPr>
          <p:cNvSpPr/>
          <p:nvPr/>
        </p:nvSpPr>
        <p:spPr>
          <a:xfrm>
            <a:off x="2059556" y="3185022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parent vehicle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function </a:t>
            </a:r>
            <a:r>
              <a:rPr lang="en-US" sz="1400" dirty="0" err="1">
                <a:solidFill>
                  <a:srgbClr val="FF0000"/>
                </a:solidFill>
              </a:rPr>
              <a:t>print_vehicl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23C5CC-50BB-921C-F7B0-5202528D96CE}"/>
              </a:ext>
            </a:extLst>
          </p:cNvPr>
          <p:cNvSpPr/>
          <p:nvPr/>
        </p:nvSpPr>
        <p:spPr>
          <a:xfrm>
            <a:off x="1261697" y="4259086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child1 </a:t>
            </a:r>
            <a:r>
              <a:rPr lang="en-US" sz="1400" b="1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function </a:t>
            </a:r>
            <a:r>
              <a:rPr lang="en-US" sz="1400" dirty="0" err="1">
                <a:solidFill>
                  <a:srgbClr val="7030A0"/>
                </a:solidFill>
              </a:rPr>
              <a:t>print_car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4C3CB4-B993-5856-E1ED-87BDFA9FD5A4}"/>
              </a:ext>
            </a:extLst>
          </p:cNvPr>
          <p:cNvSpPr/>
          <p:nvPr/>
        </p:nvSpPr>
        <p:spPr>
          <a:xfrm>
            <a:off x="3647817" y="4259086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child2 </a:t>
            </a:r>
            <a:r>
              <a:rPr lang="en-US" sz="1400" b="1" dirty="0">
                <a:solidFill>
                  <a:schemeClr val="tx1"/>
                </a:solidFill>
              </a:rPr>
              <a:t>boat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5DA88-B722-27B0-5D90-7B403940E253}"/>
              </a:ext>
            </a:extLst>
          </p:cNvPr>
          <p:cNvCxnSpPr>
            <a:cxnSpLocks/>
          </p:cNvCxnSpPr>
          <p:nvPr/>
        </p:nvCxnSpPr>
        <p:spPr>
          <a:xfrm flipH="1">
            <a:off x="2474259" y="3795298"/>
            <a:ext cx="404876" cy="4637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74341-43B5-557E-FD97-DD7DAE2A6945}"/>
              </a:ext>
            </a:extLst>
          </p:cNvPr>
          <p:cNvCxnSpPr>
            <a:cxnSpLocks/>
          </p:cNvCxnSpPr>
          <p:nvPr/>
        </p:nvCxnSpPr>
        <p:spPr>
          <a:xfrm>
            <a:off x="3310585" y="3740842"/>
            <a:ext cx="481486" cy="51824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E376C-EC1C-A148-DCA6-BE3A75A6480A}"/>
              </a:ext>
            </a:extLst>
          </p:cNvPr>
          <p:cNvSpPr txBox="1">
            <a:spLocks/>
          </p:cNvSpPr>
          <p:nvPr/>
        </p:nvSpPr>
        <p:spPr>
          <a:xfrm>
            <a:off x="590204" y="1848066"/>
            <a:ext cx="10763596" cy="94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 is a vehicle </a:t>
            </a:r>
            <a:r>
              <a:rPr lang="en-US" sz="1400" dirty="0">
                <a:solidFill>
                  <a:schemeClr val="tx1"/>
                </a:solidFill>
              </a:rPr>
              <a:t>(v)</a:t>
            </a:r>
            <a:endParaRPr lang="en-US" dirty="0"/>
          </a:p>
          <a:p>
            <a:r>
              <a:rPr lang="en-US" dirty="0"/>
              <a:t>boat is a </a:t>
            </a:r>
            <a:r>
              <a:rPr lang="en-US" sz="1400" dirty="0">
                <a:solidFill>
                  <a:schemeClr val="tx1"/>
                </a:solidFill>
              </a:rPr>
              <a:t>vehicle (v)</a:t>
            </a:r>
          </a:p>
          <a:p>
            <a:r>
              <a:rPr lang="en-US" dirty="0"/>
              <a:t>vehicle is boat (x)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D48E56-A50C-5BCB-E0CD-436209783B8F}"/>
              </a:ext>
            </a:extLst>
          </p:cNvPr>
          <p:cNvSpPr/>
          <p:nvPr/>
        </p:nvSpPr>
        <p:spPr>
          <a:xfrm>
            <a:off x="7136250" y="3185022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handle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4320D-4170-894B-244D-C392327B700F}"/>
              </a:ext>
            </a:extLst>
          </p:cNvPr>
          <p:cNvSpPr/>
          <p:nvPr/>
        </p:nvSpPr>
        <p:spPr>
          <a:xfrm>
            <a:off x="7136250" y="4233693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instance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44496F-7EF4-F63F-A476-AEEB2D51B4B4}"/>
              </a:ext>
            </a:extLst>
          </p:cNvPr>
          <p:cNvSpPr txBox="1">
            <a:spLocks/>
          </p:cNvSpPr>
          <p:nvPr/>
        </p:nvSpPr>
        <p:spPr>
          <a:xfrm>
            <a:off x="590204" y="4983509"/>
            <a:ext cx="3425984" cy="173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parent p;  //base handle</a:t>
            </a:r>
          </a:p>
          <a:p>
            <a:r>
              <a:rPr lang="en-US" dirty="0"/>
              <a:t>p = new(); //vehicle instance</a:t>
            </a:r>
          </a:p>
          <a:p>
            <a:r>
              <a:rPr lang="en-US" dirty="0"/>
              <a:t>initial begin</a:t>
            </a:r>
          </a:p>
          <a:p>
            <a:pPr lvl="1"/>
            <a:r>
              <a:rPr lang="en-US" dirty="0"/>
              <a:t>p = child1</a:t>
            </a:r>
          </a:p>
          <a:p>
            <a:pPr lvl="1"/>
            <a:r>
              <a:rPr lang="en-US" dirty="0"/>
              <a:t>&lt;child1 related code&gt;</a:t>
            </a:r>
          </a:p>
          <a:p>
            <a:pPr lvl="1"/>
            <a:r>
              <a:rPr lang="en-US" dirty="0"/>
              <a:t>#100;</a:t>
            </a:r>
          </a:p>
          <a:p>
            <a:pPr lvl="1"/>
            <a:r>
              <a:rPr lang="en-US" dirty="0"/>
              <a:t>p = child2</a:t>
            </a:r>
          </a:p>
          <a:p>
            <a:pPr lvl="1"/>
            <a:r>
              <a:rPr lang="en-US" dirty="0"/>
              <a:t>&lt;child2 related code&gt;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78CE3-B9F1-EFFB-D36D-90614CA91748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77DB82-551C-1A19-579B-693C63E2A037}"/>
              </a:ext>
            </a:extLst>
          </p:cNvPr>
          <p:cNvSpPr txBox="1">
            <a:spLocks/>
          </p:cNvSpPr>
          <p:nvPr/>
        </p:nvSpPr>
        <p:spPr>
          <a:xfrm>
            <a:off x="5269780" y="4983509"/>
            <a:ext cx="3425984" cy="173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child1 c1;  //child1 handle</a:t>
            </a:r>
          </a:p>
          <a:p>
            <a:r>
              <a:rPr lang="en-US" dirty="0"/>
              <a:t>c1 = new(); //car instance</a:t>
            </a:r>
          </a:p>
          <a:p>
            <a:r>
              <a:rPr lang="en-US" dirty="0"/>
              <a:t>initial begin</a:t>
            </a:r>
          </a:p>
          <a:p>
            <a:pPr lvl="1"/>
            <a:r>
              <a:rPr lang="en-US" dirty="0"/>
              <a:t>c1 = child1</a:t>
            </a:r>
          </a:p>
          <a:p>
            <a:pPr lvl="1"/>
            <a:r>
              <a:rPr lang="en-US" dirty="0"/>
              <a:t>&lt;child1 related code&gt;</a:t>
            </a:r>
          </a:p>
          <a:p>
            <a:pPr lvl="1"/>
            <a:r>
              <a:rPr lang="en-US" dirty="0"/>
              <a:t>#100;</a:t>
            </a:r>
          </a:p>
          <a:p>
            <a:pPr lvl="1"/>
            <a:r>
              <a:rPr lang="en-US" dirty="0"/>
              <a:t>c1 = child2 boat  (x)</a:t>
            </a:r>
          </a:p>
          <a:p>
            <a:pPr lvl="1"/>
            <a:r>
              <a:rPr lang="en-US" dirty="0"/>
              <a:t>&lt;child2 related code&gt;</a:t>
            </a:r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B2D03-A744-056D-6EBA-7EC10ABD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2924521" cy="2601884"/>
          </a:xfrm>
        </p:spPr>
        <p:txBody>
          <a:bodyPr/>
          <a:lstStyle/>
          <a:p>
            <a:r>
              <a:rPr lang="en-US" dirty="0"/>
              <a:t>lab25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5D0C33-4476-DFEE-9F5E-1FA640C0C820}"/>
              </a:ext>
            </a:extLst>
          </p:cNvPr>
          <p:cNvSpPr txBox="1">
            <a:spLocks/>
          </p:cNvSpPr>
          <p:nvPr/>
        </p:nvSpPr>
        <p:spPr>
          <a:xfrm>
            <a:off x="6219420" y="1064030"/>
            <a:ext cx="2924521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C8852-DFFC-5488-772D-AE04C28850F1}"/>
              </a:ext>
            </a:extLst>
          </p:cNvPr>
          <p:cNvCxnSpPr>
            <a:cxnSpLocks/>
          </p:cNvCxnSpPr>
          <p:nvPr/>
        </p:nvCxnSpPr>
        <p:spPr>
          <a:xfrm>
            <a:off x="5685663" y="677037"/>
            <a:ext cx="0" cy="5679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46C27-EF48-9353-B214-19F9CBB7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48"/>
          <a:stretch/>
        </p:blipFill>
        <p:spPr>
          <a:xfrm>
            <a:off x="838200" y="1576262"/>
            <a:ext cx="4286183" cy="471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A52D-FFD6-066C-F93C-EE2A7245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38" y="1349596"/>
            <a:ext cx="3999737" cy="51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B52-EA00-45A4-AC37-17DAC5B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4" y="4690871"/>
            <a:ext cx="4134652" cy="1114840"/>
          </a:xfrm>
        </p:spPr>
        <p:txBody>
          <a:bodyPr/>
          <a:lstStyle/>
          <a:p>
            <a:r>
              <a:rPr lang="en-US" dirty="0"/>
              <a:t>in multi-</a:t>
            </a:r>
            <a:r>
              <a:rPr lang="en-US" dirty="0" err="1"/>
              <a:t>clk</a:t>
            </a:r>
            <a:r>
              <a:rPr lang="en-US" dirty="0"/>
              <a:t>, both</a:t>
            </a:r>
            <a:r>
              <a:rPr lang="en-US" b="1" dirty="0"/>
              <a:t> ##0 </a:t>
            </a:r>
            <a:r>
              <a:rPr lang="en-US" dirty="0"/>
              <a:t>and</a:t>
            </a:r>
            <a:r>
              <a:rPr lang="en-US" b="1" dirty="0"/>
              <a:t> ##1</a:t>
            </a:r>
            <a:r>
              <a:rPr lang="en-US" dirty="0"/>
              <a:t> are supported</a:t>
            </a:r>
          </a:p>
          <a:p>
            <a:r>
              <a:rPr lang="en-US" dirty="0"/>
              <a:t>##2 is not supported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0C677-C66F-468A-AF7A-9FAB05A3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9" y="874682"/>
            <a:ext cx="6516079" cy="2921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484B-BDE6-4EAD-91A5-5A42CD4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5" y="3886401"/>
            <a:ext cx="2466765" cy="2635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EC8810-2E46-4B50-06DD-3756B4DADCA3}"/>
              </a:ext>
            </a:extLst>
          </p:cNvPr>
          <p:cNvCxnSpPr>
            <a:cxnSpLocks/>
          </p:cNvCxnSpPr>
          <p:nvPr/>
        </p:nvCxnSpPr>
        <p:spPr>
          <a:xfrm>
            <a:off x="2523744" y="3795954"/>
            <a:ext cx="1501409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B2BC95-A20A-61A5-BB68-CD98ABE1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2" y="3345321"/>
            <a:ext cx="6781158" cy="263799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AA617D-64C9-74B7-6AD5-F044D8C00EA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6159731"/>
            <a:ext cx="8715975" cy="698269"/>
          </a:xfrm>
        </p:spPr>
        <p:txBody>
          <a:bodyPr/>
          <a:lstStyle/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https://vlsi.pro/sva-sequences-iv-multiple-clock-domains-multi-clocked-sequence/#google_vignette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357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@(posedge clk1) a ##2 b</a:t>
            </a:r>
          </a:p>
          <a:p>
            <a:r>
              <a:rPr lang="en-US" dirty="0"/>
              <a:t>@(posedge clk1) a ##2 </a:t>
            </a:r>
            <a:r>
              <a:rPr lang="en-US" dirty="0">
                <a:solidFill>
                  <a:srgbClr val="FF0000"/>
                </a:solidFill>
              </a:rPr>
              <a:t>@(posedge </a:t>
            </a:r>
            <a:r>
              <a:rPr lang="en-US" dirty="0"/>
              <a:t>clk2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FAD5A-AEA3-A008-ED54-1420419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76202"/>
            <a:ext cx="816406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15B7-5D32-5A1B-1867-CB2CAF1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9357-4F7C-519F-9FD2-C42D867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4467195"/>
          </a:xfrm>
        </p:spPr>
        <p:txBody>
          <a:bodyPr/>
          <a:lstStyle/>
          <a:p>
            <a:r>
              <a:rPr lang="en-US" dirty="0"/>
              <a:t>in the design, signal value of </a:t>
            </a:r>
            <a:r>
              <a:rPr lang="en-US" b="1" dirty="0"/>
              <a:t>start</a:t>
            </a:r>
            <a:r>
              <a:rPr lang="en-US" dirty="0"/>
              <a:t>, </a:t>
            </a:r>
            <a:r>
              <a:rPr lang="en-US" b="1" dirty="0"/>
              <a:t>x1</a:t>
            </a:r>
            <a:r>
              <a:rPr lang="en-US" dirty="0"/>
              <a:t> and </a:t>
            </a:r>
            <a:r>
              <a:rPr lang="en-US" b="1" dirty="0"/>
              <a:t>x2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clk_slow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the design, signal value of </a:t>
            </a:r>
            <a:r>
              <a:rPr lang="en-US" b="1" dirty="0"/>
              <a:t>y1 and y2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clk_fast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design1 is composed of start, x1 and y1</a:t>
            </a:r>
          </a:p>
          <a:p>
            <a:r>
              <a:rPr lang="en-US" dirty="0"/>
              <a:t>design2 is composed of start, x2 and y2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testcase1, </a:t>
            </a:r>
            <a:r>
              <a:rPr lang="en-US" dirty="0" err="1"/>
              <a:t>diff_clk</a:t>
            </a:r>
            <a:endParaRPr lang="en-US" dirty="0"/>
          </a:p>
          <a:p>
            <a:pPr lvl="2"/>
            <a:r>
              <a:rPr lang="en-US" dirty="0"/>
              <a:t>description: a system with two clock rates, </a:t>
            </a:r>
            <a:r>
              <a:rPr lang="en-US" dirty="0" err="1"/>
              <a:t>clk_fast</a:t>
            </a:r>
            <a:r>
              <a:rPr lang="en-US" dirty="0"/>
              <a:t> and </a:t>
            </a:r>
            <a:r>
              <a:rPr lang="en-US" dirty="0" err="1"/>
              <a:t>clk_slow</a:t>
            </a:r>
            <a:endParaRPr lang="en-US" dirty="0"/>
          </a:p>
          <a:p>
            <a:pPr lvl="2"/>
            <a:r>
              <a:rPr lang="en-US" dirty="0"/>
              <a:t>cannot tell the difference between ##0 and ##1</a:t>
            </a:r>
          </a:p>
          <a:p>
            <a:pPr lvl="1"/>
            <a:r>
              <a:rPr lang="en-US" dirty="0"/>
              <a:t>testcase2, </a:t>
            </a:r>
            <a:r>
              <a:rPr lang="en-US" dirty="0" err="1"/>
              <a:t>same_clk</a:t>
            </a:r>
            <a:endParaRPr lang="en-US" dirty="0"/>
          </a:p>
          <a:p>
            <a:pPr lvl="2"/>
            <a:r>
              <a:rPr lang="en-US" dirty="0"/>
              <a:t>description: a system with two clocks, but the clock rates are same</a:t>
            </a:r>
          </a:p>
          <a:p>
            <a:pPr lvl="2"/>
            <a:r>
              <a:rPr lang="en-US" dirty="0"/>
              <a:t>can tell the difference between ##0 and ##1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83F-CB79-AED1-047B-FF2D96E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1583</Words>
  <Application>Microsoft Office PowerPoint</Application>
  <PresentationFormat>Widescreen</PresentationFormat>
  <Paragraphs>461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PowerPoint Presentation</vt:lpstr>
      <vt:lpstr>lab29</vt:lpstr>
      <vt:lpstr>lab25, lab26</vt:lpstr>
      <vt:lpstr>lab25, lab26</vt:lpstr>
      <vt:lpstr>lab40, multi-clk</vt:lpstr>
      <vt:lpstr>lab40, multi-clk</vt:lpstr>
      <vt:lpstr>lab40, multi-clk</vt:lpstr>
      <vt:lpstr>lab40, multi-clk</vt:lpstr>
      <vt:lpstr>lab40, multi-clk</vt:lpstr>
      <vt:lpstr>PowerPoint Presentation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2024-07-25T13:34:00Z</dcterms:modified>
</cp:coreProperties>
</file>