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2702453B-6E1F-45E5-9DB4-E9F9C76E16E8}">
          <p14:sldIdLst>
            <p14:sldId id="256"/>
            <p14:sldId id="265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5E751-ED5B-4DCB-A6D9-D0E311C9EF02}" v="629" dt="2019-04-29T20:05:48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Vandenbroeck" userId="1761417ccf24b5be" providerId="LiveId" clId="{4C05E751-ED5B-4DCB-A6D9-D0E311C9EF02}"/>
    <pc:docChg chg="undo custSel addSld delSld modSld delSection modSection">
      <pc:chgData name="Jeff Vandenbroeck" userId="1761417ccf24b5be" providerId="LiveId" clId="{4C05E751-ED5B-4DCB-A6D9-D0E311C9EF02}" dt="2019-04-29T20:06:28.240" v="1331" actId="2696"/>
      <pc:docMkLst>
        <pc:docMk/>
      </pc:docMkLst>
      <pc:sldChg chg="modSp add">
        <pc:chgData name="Jeff Vandenbroeck" userId="1761417ccf24b5be" providerId="LiveId" clId="{4C05E751-ED5B-4DCB-A6D9-D0E311C9EF02}" dt="2019-04-29T20:03:44.315" v="1216" actId="20577"/>
        <pc:sldMkLst>
          <pc:docMk/>
          <pc:sldMk cId="3300435765" sldId="256"/>
        </pc:sldMkLst>
        <pc:spChg chg="mod">
          <ac:chgData name="Jeff Vandenbroeck" userId="1761417ccf24b5be" providerId="LiveId" clId="{4C05E751-ED5B-4DCB-A6D9-D0E311C9EF02}" dt="2019-04-29T20:03:44.315" v="1216" actId="20577"/>
          <ac:spMkLst>
            <pc:docMk/>
            <pc:sldMk cId="3300435765" sldId="256"/>
            <ac:spMk id="2" creationId="{A806D01E-C3D6-47FB-BCBB-AEC3FD2BDFF3}"/>
          </ac:spMkLst>
        </pc:spChg>
        <pc:spChg chg="mod">
          <ac:chgData name="Jeff Vandenbroeck" userId="1761417ccf24b5be" providerId="LiveId" clId="{4C05E751-ED5B-4DCB-A6D9-D0E311C9EF02}" dt="2019-04-28T13:48:55.228" v="38" actId="20577"/>
          <ac:spMkLst>
            <pc:docMk/>
            <pc:sldMk cId="3300435765" sldId="256"/>
            <ac:spMk id="3" creationId="{BD4B565F-ECC8-4120-94BF-57540ADA93E5}"/>
          </ac:spMkLst>
        </pc:spChg>
      </pc:sldChg>
      <pc:sldChg chg="modSp add">
        <pc:chgData name="Jeff Vandenbroeck" userId="1761417ccf24b5be" providerId="LiveId" clId="{4C05E751-ED5B-4DCB-A6D9-D0E311C9EF02}" dt="2019-04-28T14:02:09.307" v="484" actId="20577"/>
        <pc:sldMkLst>
          <pc:docMk/>
          <pc:sldMk cId="1553390486" sldId="257"/>
        </pc:sldMkLst>
        <pc:spChg chg="mod">
          <ac:chgData name="Jeff Vandenbroeck" userId="1761417ccf24b5be" providerId="LiveId" clId="{4C05E751-ED5B-4DCB-A6D9-D0E311C9EF02}" dt="2019-04-28T13:49:46.745" v="51" actId="20577"/>
          <ac:spMkLst>
            <pc:docMk/>
            <pc:sldMk cId="1553390486" sldId="257"/>
            <ac:spMk id="2" creationId="{3F779E8A-1778-4AB2-82A6-51F9F3341A76}"/>
          </ac:spMkLst>
        </pc:spChg>
        <pc:spChg chg="mod">
          <ac:chgData name="Jeff Vandenbroeck" userId="1761417ccf24b5be" providerId="LiveId" clId="{4C05E751-ED5B-4DCB-A6D9-D0E311C9EF02}" dt="2019-04-28T14:02:09.307" v="484" actId="20577"/>
          <ac:spMkLst>
            <pc:docMk/>
            <pc:sldMk cId="1553390486" sldId="257"/>
            <ac:spMk id="3" creationId="{0CB25E67-92DB-451E-9246-2AC0A56270C8}"/>
          </ac:spMkLst>
        </pc:spChg>
      </pc:sldChg>
      <pc:sldChg chg="addSp modSp add">
        <pc:chgData name="Jeff Vandenbroeck" userId="1761417ccf24b5be" providerId="LiveId" clId="{4C05E751-ED5B-4DCB-A6D9-D0E311C9EF02}" dt="2019-04-28T13:56:09.645" v="308" actId="1076"/>
        <pc:sldMkLst>
          <pc:docMk/>
          <pc:sldMk cId="4008801072" sldId="258"/>
        </pc:sldMkLst>
        <pc:spChg chg="mod">
          <ac:chgData name="Jeff Vandenbroeck" userId="1761417ccf24b5be" providerId="LiveId" clId="{4C05E751-ED5B-4DCB-A6D9-D0E311C9EF02}" dt="2019-04-28T13:52:40.798" v="139" actId="20577"/>
          <ac:spMkLst>
            <pc:docMk/>
            <pc:sldMk cId="4008801072" sldId="258"/>
            <ac:spMk id="2" creationId="{A2959BA9-5070-4F18-8255-F8F33EDB953C}"/>
          </ac:spMkLst>
        </pc:spChg>
        <pc:spChg chg="mod">
          <ac:chgData name="Jeff Vandenbroeck" userId="1761417ccf24b5be" providerId="LiveId" clId="{4C05E751-ED5B-4DCB-A6D9-D0E311C9EF02}" dt="2019-04-28T13:55:38.624" v="303" actId="20577"/>
          <ac:spMkLst>
            <pc:docMk/>
            <pc:sldMk cId="4008801072" sldId="258"/>
            <ac:spMk id="3" creationId="{899A2F59-9634-49E6-A447-943DE46EAEE4}"/>
          </ac:spMkLst>
        </pc:spChg>
        <pc:picChg chg="add mod">
          <ac:chgData name="Jeff Vandenbroeck" userId="1761417ccf24b5be" providerId="LiveId" clId="{4C05E751-ED5B-4DCB-A6D9-D0E311C9EF02}" dt="2019-04-28T13:56:09.645" v="308" actId="1076"/>
          <ac:picMkLst>
            <pc:docMk/>
            <pc:sldMk cId="4008801072" sldId="258"/>
            <ac:picMk id="5" creationId="{70F42EF2-CE62-40F7-8CB8-7A3F732882FD}"/>
          </ac:picMkLst>
        </pc:picChg>
      </pc:sldChg>
      <pc:sldChg chg="addSp delSp modSp add">
        <pc:chgData name="Jeff Vandenbroeck" userId="1761417ccf24b5be" providerId="LiveId" clId="{4C05E751-ED5B-4DCB-A6D9-D0E311C9EF02}" dt="2019-04-28T14:00:37.689" v="397" actId="14100"/>
        <pc:sldMkLst>
          <pc:docMk/>
          <pc:sldMk cId="463945206" sldId="259"/>
        </pc:sldMkLst>
        <pc:spChg chg="mod">
          <ac:chgData name="Jeff Vandenbroeck" userId="1761417ccf24b5be" providerId="LiveId" clId="{4C05E751-ED5B-4DCB-A6D9-D0E311C9EF02}" dt="2019-04-28T13:57:45.038" v="374" actId="20577"/>
          <ac:spMkLst>
            <pc:docMk/>
            <pc:sldMk cId="463945206" sldId="259"/>
            <ac:spMk id="2" creationId="{76CDDCD9-9F77-43C3-997F-72F6E159C42E}"/>
          </ac:spMkLst>
        </pc:spChg>
        <pc:spChg chg="del">
          <ac:chgData name="Jeff Vandenbroeck" userId="1761417ccf24b5be" providerId="LiveId" clId="{4C05E751-ED5B-4DCB-A6D9-D0E311C9EF02}" dt="2019-04-28T13:58:53.690" v="375"/>
          <ac:spMkLst>
            <pc:docMk/>
            <pc:sldMk cId="463945206" sldId="259"/>
            <ac:spMk id="3" creationId="{5FD52F9D-5824-4162-AD3D-1CBFE135AF44}"/>
          </ac:spMkLst>
        </pc:spChg>
        <pc:picChg chg="add mod">
          <ac:chgData name="Jeff Vandenbroeck" userId="1761417ccf24b5be" providerId="LiveId" clId="{4C05E751-ED5B-4DCB-A6D9-D0E311C9EF02}" dt="2019-04-28T14:00:37.689" v="397" actId="14100"/>
          <ac:picMkLst>
            <pc:docMk/>
            <pc:sldMk cId="463945206" sldId="259"/>
            <ac:picMk id="1026" creationId="{4A6C39C6-A2D4-4827-B5AF-92190685B791}"/>
          </ac:picMkLst>
        </pc:picChg>
        <pc:picChg chg="add mod">
          <ac:chgData name="Jeff Vandenbroeck" userId="1761417ccf24b5be" providerId="LiveId" clId="{4C05E751-ED5B-4DCB-A6D9-D0E311C9EF02}" dt="2019-04-28T14:00:34.344" v="396" actId="14100"/>
          <ac:picMkLst>
            <pc:docMk/>
            <pc:sldMk cId="463945206" sldId="259"/>
            <ac:picMk id="1028" creationId="{E3F8C075-2E0F-40C5-A676-2E9E7C902402}"/>
          </ac:picMkLst>
        </pc:picChg>
      </pc:sldChg>
      <pc:sldChg chg="addSp delSp modSp add">
        <pc:chgData name="Jeff Vandenbroeck" userId="1761417ccf24b5be" providerId="LiveId" clId="{4C05E751-ED5B-4DCB-A6D9-D0E311C9EF02}" dt="2019-04-28T15:50:32.987" v="655" actId="1076"/>
        <pc:sldMkLst>
          <pc:docMk/>
          <pc:sldMk cId="3174827308" sldId="260"/>
        </pc:sldMkLst>
        <pc:spChg chg="mod">
          <ac:chgData name="Jeff Vandenbroeck" userId="1761417ccf24b5be" providerId="LiveId" clId="{4C05E751-ED5B-4DCB-A6D9-D0E311C9EF02}" dt="2019-04-28T14:01:46.711" v="466" actId="20577"/>
          <ac:spMkLst>
            <pc:docMk/>
            <pc:sldMk cId="3174827308" sldId="260"/>
            <ac:spMk id="2" creationId="{FB2070DA-E775-4D85-9AE6-D57F992C3F84}"/>
          </ac:spMkLst>
        </pc:spChg>
        <pc:spChg chg="add del">
          <ac:chgData name="Jeff Vandenbroeck" userId="1761417ccf24b5be" providerId="LiveId" clId="{4C05E751-ED5B-4DCB-A6D9-D0E311C9EF02}" dt="2019-04-28T14:04:04.858" v="493"/>
          <ac:spMkLst>
            <pc:docMk/>
            <pc:sldMk cId="3174827308" sldId="260"/>
            <ac:spMk id="3" creationId="{7702CAB1-2C4B-4D7B-B9FD-BFC814E054FE}"/>
          </ac:spMkLst>
        </pc:spChg>
        <pc:spChg chg="add del mod">
          <ac:chgData name="Jeff Vandenbroeck" userId="1761417ccf24b5be" providerId="LiveId" clId="{4C05E751-ED5B-4DCB-A6D9-D0E311C9EF02}" dt="2019-04-28T15:50:28.127" v="652"/>
          <ac:spMkLst>
            <pc:docMk/>
            <pc:sldMk cId="3174827308" sldId="260"/>
            <ac:spMk id="8" creationId="{91DBB610-9F10-49B1-8F62-72C7F6F226EC}"/>
          </ac:spMkLst>
        </pc:spChg>
        <pc:picChg chg="add del mod">
          <ac:chgData name="Jeff Vandenbroeck" userId="1761417ccf24b5be" providerId="LiveId" clId="{4C05E751-ED5B-4DCB-A6D9-D0E311C9EF02}" dt="2019-04-28T14:04:03.615" v="492"/>
          <ac:picMkLst>
            <pc:docMk/>
            <pc:sldMk cId="3174827308" sldId="260"/>
            <ac:picMk id="4" creationId="{FB41FB01-1FED-496D-B8C7-D6A2F745084A}"/>
          </ac:picMkLst>
        </pc:picChg>
        <pc:picChg chg="add del mod">
          <ac:chgData name="Jeff Vandenbroeck" userId="1761417ccf24b5be" providerId="LiveId" clId="{4C05E751-ED5B-4DCB-A6D9-D0E311C9EF02}" dt="2019-04-28T15:49:36.357" v="647" actId="478"/>
          <ac:picMkLst>
            <pc:docMk/>
            <pc:sldMk cId="3174827308" sldId="260"/>
            <ac:picMk id="5" creationId="{E87BA31A-B799-49D2-BF46-D42BE714DCE9}"/>
          </ac:picMkLst>
        </pc:picChg>
        <pc:picChg chg="add del mod">
          <ac:chgData name="Jeff Vandenbroeck" userId="1761417ccf24b5be" providerId="LiveId" clId="{4C05E751-ED5B-4DCB-A6D9-D0E311C9EF02}" dt="2019-04-28T15:49:38.781" v="648" actId="478"/>
          <ac:picMkLst>
            <pc:docMk/>
            <pc:sldMk cId="3174827308" sldId="260"/>
            <ac:picMk id="6" creationId="{67401550-4752-4E68-B0EF-CB3E170C1DC6}"/>
          </ac:picMkLst>
        </pc:picChg>
        <pc:picChg chg="add mod">
          <ac:chgData name="Jeff Vandenbroeck" userId="1761417ccf24b5be" providerId="LiveId" clId="{4C05E751-ED5B-4DCB-A6D9-D0E311C9EF02}" dt="2019-04-28T15:50:31.417" v="654" actId="1076"/>
          <ac:picMkLst>
            <pc:docMk/>
            <pc:sldMk cId="3174827308" sldId="260"/>
            <ac:picMk id="9" creationId="{F9BB1255-058A-47F8-A43F-6AA6A8BC42A5}"/>
          </ac:picMkLst>
        </pc:picChg>
        <pc:picChg chg="add mod">
          <ac:chgData name="Jeff Vandenbroeck" userId="1761417ccf24b5be" providerId="LiveId" clId="{4C05E751-ED5B-4DCB-A6D9-D0E311C9EF02}" dt="2019-04-28T15:50:32.987" v="655" actId="1076"/>
          <ac:picMkLst>
            <pc:docMk/>
            <pc:sldMk cId="3174827308" sldId="260"/>
            <ac:picMk id="10" creationId="{7FA4BECB-7ADF-4371-9527-FDBA3D066B94}"/>
          </ac:picMkLst>
        </pc:picChg>
      </pc:sldChg>
      <pc:sldChg chg="addSp delSp modSp add">
        <pc:chgData name="Jeff Vandenbroeck" userId="1761417ccf24b5be" providerId="LiveId" clId="{4C05E751-ED5B-4DCB-A6D9-D0E311C9EF02}" dt="2019-04-28T14:09:02.682" v="627" actId="20577"/>
        <pc:sldMkLst>
          <pc:docMk/>
          <pc:sldMk cId="711149356" sldId="261"/>
        </pc:sldMkLst>
        <pc:spChg chg="mod">
          <ac:chgData name="Jeff Vandenbroeck" userId="1761417ccf24b5be" providerId="LiveId" clId="{4C05E751-ED5B-4DCB-A6D9-D0E311C9EF02}" dt="2019-04-28T14:08:04.565" v="587" actId="20577"/>
          <ac:spMkLst>
            <pc:docMk/>
            <pc:sldMk cId="711149356" sldId="261"/>
            <ac:spMk id="2" creationId="{3207574A-F723-4C0F-B187-213F42FD6563}"/>
          </ac:spMkLst>
        </pc:spChg>
        <pc:spChg chg="add del">
          <ac:chgData name="Jeff Vandenbroeck" userId="1761417ccf24b5be" providerId="LiveId" clId="{4C05E751-ED5B-4DCB-A6D9-D0E311C9EF02}" dt="2019-04-28T14:08:12.412" v="588"/>
          <ac:spMkLst>
            <pc:docMk/>
            <pc:sldMk cId="711149356" sldId="261"/>
            <ac:spMk id="3" creationId="{D1A0107B-2E49-4DE6-83EC-02555D744DB0}"/>
          </ac:spMkLst>
        </pc:spChg>
        <pc:spChg chg="add del mod">
          <ac:chgData name="Jeff Vandenbroeck" userId="1761417ccf24b5be" providerId="LiveId" clId="{4C05E751-ED5B-4DCB-A6D9-D0E311C9EF02}" dt="2019-04-28T14:07:57.775" v="565"/>
          <ac:spMkLst>
            <pc:docMk/>
            <pc:sldMk cId="711149356" sldId="261"/>
            <ac:spMk id="5" creationId="{117B3775-FAD7-4225-BD26-014913FBDD2D}"/>
          </ac:spMkLst>
        </pc:spChg>
        <pc:spChg chg="add del mod">
          <ac:chgData name="Jeff Vandenbroeck" userId="1761417ccf24b5be" providerId="LiveId" clId="{4C05E751-ED5B-4DCB-A6D9-D0E311C9EF02}" dt="2019-04-28T14:07:56.294" v="558" actId="478"/>
          <ac:spMkLst>
            <pc:docMk/>
            <pc:sldMk cId="711149356" sldId="261"/>
            <ac:spMk id="7" creationId="{FC675269-1527-4F99-9C3A-11AA1BA0DA13}"/>
          </ac:spMkLst>
        </pc:spChg>
        <pc:spChg chg="add mod">
          <ac:chgData name="Jeff Vandenbroeck" userId="1761417ccf24b5be" providerId="LiveId" clId="{4C05E751-ED5B-4DCB-A6D9-D0E311C9EF02}" dt="2019-04-28T14:09:02.682" v="627" actId="20577"/>
          <ac:spMkLst>
            <pc:docMk/>
            <pc:sldMk cId="711149356" sldId="261"/>
            <ac:spMk id="8" creationId="{E430F7D3-4219-4A97-B8CE-3A08B2CB440B}"/>
          </ac:spMkLst>
        </pc:spChg>
        <pc:spChg chg="add del mod">
          <ac:chgData name="Jeff Vandenbroeck" userId="1761417ccf24b5be" providerId="LiveId" clId="{4C05E751-ED5B-4DCB-A6D9-D0E311C9EF02}" dt="2019-04-28T14:08:25.172" v="599"/>
          <ac:spMkLst>
            <pc:docMk/>
            <pc:sldMk cId="711149356" sldId="261"/>
            <ac:spMk id="9" creationId="{3B439DBB-D27A-45A4-A520-12FC754CB3F5}"/>
          </ac:spMkLst>
        </pc:spChg>
        <pc:picChg chg="add del mod">
          <ac:chgData name="Jeff Vandenbroeck" userId="1761417ccf24b5be" providerId="LiveId" clId="{4C05E751-ED5B-4DCB-A6D9-D0E311C9EF02}" dt="2019-04-28T14:08:00.323" v="569"/>
          <ac:picMkLst>
            <pc:docMk/>
            <pc:sldMk cId="711149356" sldId="261"/>
            <ac:picMk id="4" creationId="{D0A3A58B-52B0-4EE2-A4EC-6188DD2F8B55}"/>
          </ac:picMkLst>
        </pc:picChg>
        <pc:picChg chg="add mod">
          <ac:chgData name="Jeff Vandenbroeck" userId="1761417ccf24b5be" providerId="LiveId" clId="{4C05E751-ED5B-4DCB-A6D9-D0E311C9EF02}" dt="2019-04-28T14:08:30.223" v="601" actId="14100"/>
          <ac:picMkLst>
            <pc:docMk/>
            <pc:sldMk cId="711149356" sldId="261"/>
            <ac:picMk id="14" creationId="{EFB763C5-AF31-425D-99B7-00F3C97CF1B7}"/>
          </ac:picMkLst>
        </pc:picChg>
      </pc:sldChg>
      <pc:sldChg chg="addSp delSp modSp add">
        <pc:chgData name="Jeff Vandenbroeck" userId="1761417ccf24b5be" providerId="LiveId" clId="{4C05E751-ED5B-4DCB-A6D9-D0E311C9EF02}" dt="2019-04-28T22:57:48.115" v="1103" actId="20577"/>
        <pc:sldMkLst>
          <pc:docMk/>
          <pc:sldMk cId="180931" sldId="262"/>
        </pc:sldMkLst>
        <pc:spChg chg="mod">
          <ac:chgData name="Jeff Vandenbroeck" userId="1761417ccf24b5be" providerId="LiveId" clId="{4C05E751-ED5B-4DCB-A6D9-D0E311C9EF02}" dt="2019-04-28T22:54:07.875" v="845" actId="20577"/>
          <ac:spMkLst>
            <pc:docMk/>
            <pc:sldMk cId="180931" sldId="262"/>
            <ac:spMk id="2" creationId="{9EB74AF2-1ADF-4742-942D-3AC7EB04BA92}"/>
          </ac:spMkLst>
        </pc:spChg>
        <pc:spChg chg="mod">
          <ac:chgData name="Jeff Vandenbroeck" userId="1761417ccf24b5be" providerId="LiveId" clId="{4C05E751-ED5B-4DCB-A6D9-D0E311C9EF02}" dt="2019-04-28T22:57:48.115" v="1103" actId="20577"/>
          <ac:spMkLst>
            <pc:docMk/>
            <pc:sldMk cId="180931" sldId="262"/>
            <ac:spMk id="3" creationId="{C945E171-8A46-44D0-962E-4288C92E7D12}"/>
          </ac:spMkLst>
        </pc:spChg>
        <pc:spChg chg="del">
          <ac:chgData name="Jeff Vandenbroeck" userId="1761417ccf24b5be" providerId="LiveId" clId="{4C05E751-ED5B-4DCB-A6D9-D0E311C9EF02}" dt="2019-04-28T22:55:19.976" v="951"/>
          <ac:spMkLst>
            <pc:docMk/>
            <pc:sldMk cId="180931" sldId="262"/>
            <ac:spMk id="4" creationId="{CDBAC450-C9FF-4F53-B2AA-3A4324FD4FE4}"/>
          </ac:spMkLst>
        </pc:spChg>
        <pc:spChg chg="add del mod">
          <ac:chgData name="Jeff Vandenbroeck" userId="1761417ccf24b5be" providerId="LiveId" clId="{4C05E751-ED5B-4DCB-A6D9-D0E311C9EF02}" dt="2019-04-28T22:55:59.879" v="958"/>
          <ac:spMkLst>
            <pc:docMk/>
            <pc:sldMk cId="180931" sldId="262"/>
            <ac:spMk id="7" creationId="{9558DC23-885C-46E3-9542-B2E4DBCA145C}"/>
          </ac:spMkLst>
        </pc:spChg>
        <pc:picChg chg="add del mod">
          <ac:chgData name="Jeff Vandenbroeck" userId="1761417ccf24b5be" providerId="LiveId" clId="{4C05E751-ED5B-4DCB-A6D9-D0E311C9EF02}" dt="2019-04-28T22:55:33.891" v="957" actId="478"/>
          <ac:picMkLst>
            <pc:docMk/>
            <pc:sldMk cId="180931" sldId="262"/>
            <ac:picMk id="5" creationId="{90B17C9A-DC21-412F-ABB8-2DC952ECFA33}"/>
          </ac:picMkLst>
        </pc:picChg>
        <pc:picChg chg="add mod">
          <ac:chgData name="Jeff Vandenbroeck" userId="1761417ccf24b5be" providerId="LiveId" clId="{4C05E751-ED5B-4DCB-A6D9-D0E311C9EF02}" dt="2019-04-28T22:56:04.204" v="960" actId="1076"/>
          <ac:picMkLst>
            <pc:docMk/>
            <pc:sldMk cId="180931" sldId="262"/>
            <ac:picMk id="8" creationId="{995FCB7A-81BD-4E4B-A79E-6806F9089423}"/>
          </ac:picMkLst>
        </pc:picChg>
      </pc:sldChg>
      <pc:sldChg chg="addSp delSp modSp add">
        <pc:chgData name="Jeff Vandenbroeck" userId="1761417ccf24b5be" providerId="LiveId" clId="{4C05E751-ED5B-4DCB-A6D9-D0E311C9EF02}" dt="2019-04-28T22:52:46.231" v="824" actId="1076"/>
        <pc:sldMkLst>
          <pc:docMk/>
          <pc:sldMk cId="800304422" sldId="263"/>
        </pc:sldMkLst>
        <pc:spChg chg="mod">
          <ac:chgData name="Jeff Vandenbroeck" userId="1761417ccf24b5be" providerId="LiveId" clId="{4C05E751-ED5B-4DCB-A6D9-D0E311C9EF02}" dt="2019-04-28T22:45:33.712" v="667" actId="20577"/>
          <ac:spMkLst>
            <pc:docMk/>
            <pc:sldMk cId="800304422" sldId="263"/>
            <ac:spMk id="2" creationId="{183D77B0-B144-4A6E-AF76-D417C8773DCE}"/>
          </ac:spMkLst>
        </pc:spChg>
        <pc:spChg chg="mod">
          <ac:chgData name="Jeff Vandenbroeck" userId="1761417ccf24b5be" providerId="LiveId" clId="{4C05E751-ED5B-4DCB-A6D9-D0E311C9EF02}" dt="2019-04-28T22:47:13.332" v="821" actId="20577"/>
          <ac:spMkLst>
            <pc:docMk/>
            <pc:sldMk cId="800304422" sldId="263"/>
            <ac:spMk id="3" creationId="{F6E357DB-C06D-418F-9524-54BE87FB1C9A}"/>
          </ac:spMkLst>
        </pc:spChg>
        <pc:spChg chg="del">
          <ac:chgData name="Jeff Vandenbroeck" userId="1761417ccf24b5be" providerId="LiveId" clId="{4C05E751-ED5B-4DCB-A6D9-D0E311C9EF02}" dt="2019-04-28T22:52:43.157" v="822"/>
          <ac:spMkLst>
            <pc:docMk/>
            <pc:sldMk cId="800304422" sldId="263"/>
            <ac:spMk id="4" creationId="{8322D38A-9586-4C8D-B870-8665E4B4F29E}"/>
          </ac:spMkLst>
        </pc:spChg>
        <pc:picChg chg="add mod">
          <ac:chgData name="Jeff Vandenbroeck" userId="1761417ccf24b5be" providerId="LiveId" clId="{4C05E751-ED5B-4DCB-A6D9-D0E311C9EF02}" dt="2019-04-28T22:52:46.231" v="824" actId="1076"/>
          <ac:picMkLst>
            <pc:docMk/>
            <pc:sldMk cId="800304422" sldId="263"/>
            <ac:picMk id="5" creationId="{3FDA647F-4C5D-4BB3-A686-807A32EB4F1F}"/>
          </ac:picMkLst>
        </pc:picChg>
      </pc:sldChg>
      <pc:sldChg chg="addSp delSp modSp add">
        <pc:chgData name="Jeff Vandenbroeck" userId="1761417ccf24b5be" providerId="LiveId" clId="{4C05E751-ED5B-4DCB-A6D9-D0E311C9EF02}" dt="2019-04-28T23:02:13.130" v="1214" actId="20577"/>
        <pc:sldMkLst>
          <pc:docMk/>
          <pc:sldMk cId="3461781344" sldId="264"/>
        </pc:sldMkLst>
        <pc:spChg chg="mod">
          <ac:chgData name="Jeff Vandenbroeck" userId="1761417ccf24b5be" providerId="LiveId" clId="{4C05E751-ED5B-4DCB-A6D9-D0E311C9EF02}" dt="2019-04-28T22:58:33.719" v="1105"/>
          <ac:spMkLst>
            <pc:docMk/>
            <pc:sldMk cId="3461781344" sldId="264"/>
            <ac:spMk id="2" creationId="{E9D909A7-25B4-44CB-B9B0-88641E3DD769}"/>
          </ac:spMkLst>
        </pc:spChg>
        <pc:spChg chg="mod">
          <ac:chgData name="Jeff Vandenbroeck" userId="1761417ccf24b5be" providerId="LiveId" clId="{4C05E751-ED5B-4DCB-A6D9-D0E311C9EF02}" dt="2019-04-28T23:02:13.130" v="1214" actId="20577"/>
          <ac:spMkLst>
            <pc:docMk/>
            <pc:sldMk cId="3461781344" sldId="264"/>
            <ac:spMk id="3" creationId="{782546D7-AB1B-44B9-AE58-BFFF38A0731B}"/>
          </ac:spMkLst>
        </pc:spChg>
        <pc:spChg chg="del">
          <ac:chgData name="Jeff Vandenbroeck" userId="1761417ccf24b5be" providerId="LiveId" clId="{4C05E751-ED5B-4DCB-A6D9-D0E311C9EF02}" dt="2019-04-28T22:59:34.560" v="1144"/>
          <ac:spMkLst>
            <pc:docMk/>
            <pc:sldMk cId="3461781344" sldId="264"/>
            <ac:spMk id="4" creationId="{A1BE2FE8-0C19-4911-AE94-F1B9383FBA09}"/>
          </ac:spMkLst>
        </pc:spChg>
        <pc:spChg chg="add del mod">
          <ac:chgData name="Jeff Vandenbroeck" userId="1761417ccf24b5be" providerId="LiveId" clId="{4C05E751-ED5B-4DCB-A6D9-D0E311C9EF02}" dt="2019-04-28T23:01:16.329" v="1157" actId="478"/>
          <ac:spMkLst>
            <pc:docMk/>
            <pc:sldMk cId="3461781344" sldId="264"/>
            <ac:spMk id="9" creationId="{7D9A3784-BDB7-4F62-870B-8FBA8A39FFC0}"/>
          </ac:spMkLst>
        </pc:spChg>
        <pc:picChg chg="add del mod">
          <ac:chgData name="Jeff Vandenbroeck" userId="1761417ccf24b5be" providerId="LiveId" clId="{4C05E751-ED5B-4DCB-A6D9-D0E311C9EF02}" dt="2019-04-28T23:00:36.785" v="1152" actId="478"/>
          <ac:picMkLst>
            <pc:docMk/>
            <pc:sldMk cId="3461781344" sldId="264"/>
            <ac:picMk id="5" creationId="{ABE41E1F-91B1-4C43-9F1A-D5F5CAFFFE87}"/>
          </ac:picMkLst>
        </pc:picChg>
        <pc:picChg chg="add mod">
          <ac:chgData name="Jeff Vandenbroeck" userId="1761417ccf24b5be" providerId="LiveId" clId="{4C05E751-ED5B-4DCB-A6D9-D0E311C9EF02}" dt="2019-04-28T23:01:20.325" v="1158" actId="14100"/>
          <ac:picMkLst>
            <pc:docMk/>
            <pc:sldMk cId="3461781344" sldId="264"/>
            <ac:picMk id="6" creationId="{A8576078-7582-4E1F-A6E8-2E5D53DE6DF5}"/>
          </ac:picMkLst>
        </pc:picChg>
        <pc:picChg chg="add del mod">
          <ac:chgData name="Jeff Vandenbroeck" userId="1761417ccf24b5be" providerId="LiveId" clId="{4C05E751-ED5B-4DCB-A6D9-D0E311C9EF02}" dt="2019-04-28T23:01:09.730" v="1154" actId="478"/>
          <ac:picMkLst>
            <pc:docMk/>
            <pc:sldMk cId="3461781344" sldId="264"/>
            <ac:picMk id="7" creationId="{AF5F693C-BCF5-4E92-A083-9D0F54BD9EBD}"/>
          </ac:picMkLst>
        </pc:picChg>
        <pc:picChg chg="add mod">
          <ac:chgData name="Jeff Vandenbroeck" userId="1761417ccf24b5be" providerId="LiveId" clId="{4C05E751-ED5B-4DCB-A6D9-D0E311C9EF02}" dt="2019-04-28T23:01:12.328" v="1156" actId="1076"/>
          <ac:picMkLst>
            <pc:docMk/>
            <pc:sldMk cId="3461781344" sldId="264"/>
            <ac:picMk id="10" creationId="{BC43F4C4-B2E7-4A70-B8DE-83699DFBA43C}"/>
          </ac:picMkLst>
        </pc:picChg>
      </pc:sldChg>
      <pc:sldChg chg="addSp modSp add">
        <pc:chgData name="Jeff Vandenbroeck" userId="1761417ccf24b5be" providerId="LiveId" clId="{4C05E751-ED5B-4DCB-A6D9-D0E311C9EF02}" dt="2019-04-29T20:05:04.782" v="1287" actId="1076"/>
        <pc:sldMkLst>
          <pc:docMk/>
          <pc:sldMk cId="1703447291" sldId="265"/>
        </pc:sldMkLst>
        <pc:spChg chg="mod">
          <ac:chgData name="Jeff Vandenbroeck" userId="1761417ccf24b5be" providerId="LiveId" clId="{4C05E751-ED5B-4DCB-A6D9-D0E311C9EF02}" dt="2019-04-29T20:04:02.392" v="1230" actId="20577"/>
          <ac:spMkLst>
            <pc:docMk/>
            <pc:sldMk cId="1703447291" sldId="265"/>
            <ac:spMk id="2" creationId="{622C01A9-AA89-47EF-9E36-F980FA7D7827}"/>
          </ac:spMkLst>
        </pc:spChg>
        <pc:spChg chg="mod">
          <ac:chgData name="Jeff Vandenbroeck" userId="1761417ccf24b5be" providerId="LiveId" clId="{4C05E751-ED5B-4DCB-A6D9-D0E311C9EF02}" dt="2019-04-29T20:04:28.109" v="1284" actId="20577"/>
          <ac:spMkLst>
            <pc:docMk/>
            <pc:sldMk cId="1703447291" sldId="265"/>
            <ac:spMk id="3" creationId="{59EC4E50-8024-457C-9FA8-1CF047912E0D}"/>
          </ac:spMkLst>
        </pc:spChg>
        <pc:picChg chg="add mod">
          <ac:chgData name="Jeff Vandenbroeck" userId="1761417ccf24b5be" providerId="LiveId" clId="{4C05E751-ED5B-4DCB-A6D9-D0E311C9EF02}" dt="2019-04-29T20:05:04.782" v="1287" actId="1076"/>
          <ac:picMkLst>
            <pc:docMk/>
            <pc:sldMk cId="1703447291" sldId="265"/>
            <ac:picMk id="1026" creationId="{EB74E729-0E01-4D1D-8E2C-444ACD850B80}"/>
          </ac:picMkLst>
        </pc:picChg>
      </pc:sldChg>
      <pc:sldChg chg="modSp add del">
        <pc:chgData name="Jeff Vandenbroeck" userId="1761417ccf24b5be" providerId="LiveId" clId="{4C05E751-ED5B-4DCB-A6D9-D0E311C9EF02}" dt="2019-04-29T20:06:28.240" v="1331" actId="2696"/>
        <pc:sldMkLst>
          <pc:docMk/>
          <pc:sldMk cId="3389544165" sldId="266"/>
        </pc:sldMkLst>
        <pc:spChg chg="mod">
          <ac:chgData name="Jeff Vandenbroeck" userId="1761417ccf24b5be" providerId="LiveId" clId="{4C05E751-ED5B-4DCB-A6D9-D0E311C9EF02}" dt="2019-04-29T20:06:04.406" v="1316" actId="20577"/>
          <ac:spMkLst>
            <pc:docMk/>
            <pc:sldMk cId="3389544165" sldId="266"/>
            <ac:spMk id="2" creationId="{A9E802A6-1320-4287-BC7E-8FB889EBEB51}"/>
          </ac:spMkLst>
        </pc:spChg>
        <pc:spChg chg="mod">
          <ac:chgData name="Jeff Vandenbroeck" userId="1761417ccf24b5be" providerId="LiveId" clId="{4C05E751-ED5B-4DCB-A6D9-D0E311C9EF02}" dt="2019-04-29T20:06:22.772" v="1330" actId="20577"/>
          <ac:spMkLst>
            <pc:docMk/>
            <pc:sldMk cId="3389544165" sldId="266"/>
            <ac:spMk id="3" creationId="{60C368FA-7367-4BC7-9C3F-21D34E8A5F11}"/>
          </ac:spMkLst>
        </pc:spChg>
      </pc:sldChg>
    </pc:docChg>
  </pc:docChgLst>
  <pc:docChgLst>
    <pc:chgData name="dries luyten" userId="6ade6acca464964e" providerId="Windows Live" clId="Web-{609164B5-2438-41E7-8932-BB8E1C96608D}"/>
    <pc:docChg chg="modSld">
      <pc:chgData name="dries luyten" userId="6ade6acca464964e" providerId="Windows Live" clId="Web-{609164B5-2438-41E7-8932-BB8E1C96608D}" dt="2019-04-28T14:11:28.678" v="13" actId="20577"/>
      <pc:docMkLst>
        <pc:docMk/>
      </pc:docMkLst>
      <pc:sldChg chg="modSp">
        <pc:chgData name="dries luyten" userId="6ade6acca464964e" providerId="Windows Live" clId="Web-{609164B5-2438-41E7-8932-BB8E1C96608D}" dt="2019-04-28T14:11:28.678" v="12" actId="20577"/>
        <pc:sldMkLst>
          <pc:docMk/>
          <pc:sldMk cId="711149356" sldId="261"/>
        </pc:sldMkLst>
        <pc:spChg chg="mod">
          <ac:chgData name="dries luyten" userId="6ade6acca464964e" providerId="Windows Live" clId="Web-{609164B5-2438-41E7-8932-BB8E1C96608D}" dt="2019-04-28T14:11:28.678" v="12" actId="20577"/>
          <ac:spMkLst>
            <pc:docMk/>
            <pc:sldMk cId="711149356" sldId="261"/>
            <ac:spMk id="8" creationId="{E430F7D3-4219-4A97-B8CE-3A08B2CB44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1BB-E065-4C97-9902-195BB6801432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6E98-CD0F-466A-B10D-504EA4B53F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21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1BB-E065-4C97-9902-195BB6801432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6E98-CD0F-466A-B10D-504EA4B53F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9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1BB-E065-4C97-9902-195BB6801432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6E98-CD0F-466A-B10D-504EA4B53F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538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1BB-E065-4C97-9902-195BB6801432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6E98-CD0F-466A-B10D-504EA4B53F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54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1BB-E065-4C97-9902-195BB6801432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6E98-CD0F-466A-B10D-504EA4B53F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51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1BB-E065-4C97-9902-195BB6801432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6E98-CD0F-466A-B10D-504EA4B53F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36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1BB-E065-4C97-9902-195BB6801432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6E98-CD0F-466A-B10D-504EA4B53F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33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1BB-E065-4C97-9902-195BB6801432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6E98-CD0F-466A-B10D-504EA4B53F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56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1BB-E065-4C97-9902-195BB6801432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6E98-CD0F-466A-B10D-504EA4B53F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576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1BB-E065-4C97-9902-195BB6801432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6E98-CD0F-466A-B10D-504EA4B53F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753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1BB-E065-4C97-9902-195BB6801432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6E98-CD0F-466A-B10D-504EA4B53F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61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1BB-E065-4C97-9902-195BB6801432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6E98-CD0F-466A-B10D-504EA4B53F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32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1BB-E065-4C97-9902-195BB6801432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6E98-CD0F-466A-B10D-504EA4B53F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20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8AE21BB-E065-4C97-9902-195BB6801432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90B6E98-CD0F-466A-B10D-504EA4B53F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26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8AE21BB-E065-4C97-9902-195BB6801432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90B6E98-CD0F-466A-B10D-504EA4B53F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469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6D01E-C3D6-47FB-BCBB-AEC3FD2BD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WPF</a:t>
            </a:r>
            <a:endParaRPr lang="en-GB" sz="24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4B565F-ECC8-4120-94BF-57540ADA9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Dries &amp; Jeff</a:t>
            </a:r>
          </a:p>
        </p:txBody>
      </p:sp>
    </p:spTree>
    <p:extLst>
      <p:ext uri="{BB962C8B-B14F-4D97-AF65-F5344CB8AC3E}">
        <p14:creationId xmlns:p14="http://schemas.microsoft.com/office/powerpoint/2010/main" val="330043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D77B0-B144-4A6E-AF76-D417C877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Uitbreiding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E357DB-C06D-418F-9524-54BE87FB1C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Operator buttons</a:t>
            </a:r>
          </a:p>
          <a:p>
            <a:r>
              <a:rPr lang="en-GB" dirty="0"/>
              <a:t>Clear button</a:t>
            </a:r>
          </a:p>
          <a:p>
            <a:r>
              <a:rPr lang="en-GB" dirty="0" err="1"/>
              <a:t>Opmaak</a:t>
            </a:r>
            <a:endParaRPr lang="en-GB" dirty="0"/>
          </a:p>
          <a:p>
            <a:r>
              <a:rPr lang="en-GB" dirty="0"/>
              <a:t>Splash Screen</a:t>
            </a:r>
          </a:p>
          <a:p>
            <a:r>
              <a:rPr lang="en-GB" dirty="0"/>
              <a:t>App Icon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FDA647F-4C5D-4BB3-A686-807A32EB4F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3508" y="2222287"/>
            <a:ext cx="3726864" cy="393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0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C01A9-AA89-47EF-9E36-F980FA7D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Wie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wij</a:t>
            </a:r>
            <a:r>
              <a:rPr lang="en-GB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EC4E50-8024-457C-9FA8-1CF047912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Oud-</a:t>
            </a:r>
            <a:r>
              <a:rPr lang="en-GB" dirty="0" err="1"/>
              <a:t>studenten</a:t>
            </a:r>
            <a:r>
              <a:rPr lang="en-GB" dirty="0"/>
              <a:t> SMG</a:t>
            </a:r>
          </a:p>
          <a:p>
            <a:r>
              <a:rPr lang="en-GB" dirty="0"/>
              <a:t>ITN</a:t>
            </a:r>
          </a:p>
          <a:p>
            <a:r>
              <a:rPr lang="en-GB" dirty="0"/>
              <a:t>2de </a:t>
            </a:r>
            <a:r>
              <a:rPr lang="en-GB" dirty="0" err="1"/>
              <a:t>jaar</a:t>
            </a:r>
            <a:r>
              <a:rPr lang="en-GB" dirty="0"/>
              <a:t> IT-Factory (APP)</a:t>
            </a: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74E729-0E01-4D1D-8E2C-444ACD850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752" y="2222287"/>
            <a:ext cx="5732729" cy="394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4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79E8A-1778-4AB2-82A6-51F9F334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B25E67-92DB-451E-9246-2AC0A562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Wat is </a:t>
            </a:r>
            <a:r>
              <a:rPr lang="nl-BE" dirty="0"/>
              <a:t>WPF</a:t>
            </a:r>
          </a:p>
          <a:p>
            <a:r>
              <a:rPr lang="en-GB" dirty="0" err="1"/>
              <a:t>Voorbeelden</a:t>
            </a:r>
            <a:endParaRPr lang="en-GB" dirty="0"/>
          </a:p>
          <a:p>
            <a:r>
              <a:rPr lang="en-GB" dirty="0" err="1"/>
              <a:t>Voorbeeld</a:t>
            </a:r>
            <a:r>
              <a:rPr lang="en-GB" dirty="0"/>
              <a:t> </a:t>
            </a:r>
            <a:r>
              <a:rPr lang="en-GB" dirty="0" err="1"/>
              <a:t>oefening</a:t>
            </a:r>
            <a:endParaRPr lang="en-GB" dirty="0"/>
          </a:p>
          <a:p>
            <a:r>
              <a:rPr lang="en-GB" dirty="0" err="1"/>
              <a:t>Zelfstandig</a:t>
            </a:r>
            <a:r>
              <a:rPr lang="en-GB" dirty="0"/>
              <a:t> </a:t>
            </a:r>
            <a:r>
              <a:rPr lang="en-GB" dirty="0" err="1"/>
              <a:t>uitbreiding</a:t>
            </a:r>
            <a:r>
              <a:rPr lang="en-GB" dirty="0"/>
              <a:t> </a:t>
            </a:r>
            <a:r>
              <a:rPr lang="en-GB" dirty="0" err="1"/>
              <a:t>maken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39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59BA9-5070-4F18-8255-F8F33EDB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is WPF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9A2F59-9634-49E6-A447-943DE46E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Windows Presentation Foundation</a:t>
            </a:r>
          </a:p>
          <a:p>
            <a:r>
              <a:rPr lang="en-GB" dirty="0"/>
              <a:t>Windows Forms</a:t>
            </a:r>
          </a:p>
          <a:p>
            <a:r>
              <a:rPr lang="en-GB" dirty="0"/>
              <a:t>VB.NET &amp; C#</a:t>
            </a:r>
          </a:p>
          <a:p>
            <a:r>
              <a:rPr lang="en-GB" dirty="0"/>
              <a:t>GUI in XAML</a:t>
            </a:r>
          </a:p>
          <a:p>
            <a:r>
              <a:rPr lang="en-GB" dirty="0"/>
              <a:t>Frameworks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0F42EF2-CE62-40F7-8CB8-7A3F73288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02" y="2997836"/>
            <a:ext cx="4650821" cy="219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0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DDCD9-9F77-43C3-997F-72F6E159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Enkele</a:t>
            </a:r>
            <a:r>
              <a:rPr lang="en-GB" dirty="0"/>
              <a:t> </a:t>
            </a:r>
            <a:r>
              <a:rPr lang="en-GB"/>
              <a:t>voorbeelden</a:t>
            </a:r>
            <a:endParaRPr lang="en-GB" dirty="0"/>
          </a:p>
        </p:txBody>
      </p:sp>
      <p:pic>
        <p:nvPicPr>
          <p:cNvPr id="1026" name="Picture 2" descr="Afbeeldingsresultaat voor WPF gui design">
            <a:extLst>
              <a:ext uri="{FF2B5EF4-FFF2-40B4-BE49-F238E27FC236}">
                <a16:creationId xmlns:a16="http://schemas.microsoft.com/office/drawing/2014/main" id="{4A6C39C6-A2D4-4827-B5AF-92190685B7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57313"/>
            <a:ext cx="5769272" cy="346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WPF gui design">
            <a:extLst>
              <a:ext uri="{FF2B5EF4-FFF2-40B4-BE49-F238E27FC236}">
                <a16:creationId xmlns:a16="http://schemas.microsoft.com/office/drawing/2014/main" id="{E3F8C075-2E0F-40C5-A676-2E9E7C90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767" y="2723465"/>
            <a:ext cx="6167708" cy="330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94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070DA-E775-4D85-9AE6-D57F992C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</a:t>
            </a:r>
            <a:r>
              <a:rPr lang="en-GB" dirty="0"/>
              <a:t> </a:t>
            </a:r>
            <a:r>
              <a:rPr lang="en-GB"/>
              <a:t>oefening</a:t>
            </a:r>
            <a:endParaRPr lang="en-GB" dirty="0"/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7FA4BECB-7ADF-4371-9527-FDBA3D066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3575" y="2214349"/>
            <a:ext cx="7977580" cy="363696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9BB1255-058A-47F8-A43F-6AA6A8BC4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00" y="2222287"/>
            <a:ext cx="35337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2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7574A-F723-4C0F-B187-213F42FD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</a:t>
            </a:r>
            <a:r>
              <a:rPr lang="en-GB" dirty="0"/>
              <a:t> </a:t>
            </a:r>
            <a:r>
              <a:rPr lang="en-GB"/>
              <a:t>oefening</a:t>
            </a:r>
            <a:endParaRPr lang="en-GB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E430F7D3-4219-4A97-B8CE-3A08B2CB4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err="1"/>
              <a:t>Omslachtig</a:t>
            </a:r>
          </a:p>
          <a:p>
            <a:r>
              <a:rPr lang="en-GB" err="1"/>
              <a:t>Efficiënt</a:t>
            </a:r>
            <a:r>
              <a:rPr lang="en-GB" dirty="0"/>
              <a:t> </a:t>
            </a:r>
            <a:r>
              <a:rPr lang="en-GB" dirty="0" err="1"/>
              <a:t>maken</a:t>
            </a:r>
            <a:endParaRPr lang="en-GB" err="1"/>
          </a:p>
          <a:p>
            <a:endParaRPr lang="en-GB" dirty="0"/>
          </a:p>
        </p:txBody>
      </p:sp>
      <p:pic>
        <p:nvPicPr>
          <p:cNvPr id="14" name="Tijdelijke aanduiding voor inhoud 13">
            <a:extLst>
              <a:ext uri="{FF2B5EF4-FFF2-40B4-BE49-F238E27FC236}">
                <a16:creationId xmlns:a16="http://schemas.microsoft.com/office/drawing/2014/main" id="{EFB763C5-AF31-425D-99B7-00F3C97CF1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2125145"/>
            <a:ext cx="6013223" cy="42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4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74AF2-1ADF-4742-942D-3AC7EB04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</a:t>
            </a:r>
            <a:r>
              <a:rPr lang="en-GB" dirty="0"/>
              <a:t> </a:t>
            </a:r>
            <a:r>
              <a:rPr lang="en-GB" dirty="0" err="1"/>
              <a:t>oefening</a:t>
            </a:r>
            <a:br>
              <a:rPr lang="en-GB" dirty="0"/>
            </a:br>
            <a:r>
              <a:rPr lang="en-GB" sz="1800" dirty="0" err="1"/>
              <a:t>Efficiëntie</a:t>
            </a:r>
            <a:endParaRPr lang="en-GB" sz="18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45E171-8A46-44D0-962E-4288C92E7D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Één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number </a:t>
            </a:r>
            <a:r>
              <a:rPr lang="en-GB" dirty="0" err="1"/>
              <a:t>en</a:t>
            </a:r>
            <a:r>
              <a:rPr lang="en-GB" dirty="0"/>
              <a:t> ‘,’ buttons.</a:t>
            </a:r>
          </a:p>
          <a:p>
            <a:r>
              <a:rPr lang="en-GB" dirty="0"/>
              <a:t>Content </a:t>
            </a:r>
            <a:r>
              <a:rPr lang="en-GB" dirty="0" err="1"/>
              <a:t>waarde</a:t>
            </a:r>
            <a:r>
              <a:rPr lang="en-GB" dirty="0"/>
              <a:t> </a:t>
            </a:r>
            <a:r>
              <a:rPr lang="en-GB" dirty="0" err="1"/>
              <a:t>ophalen</a:t>
            </a:r>
            <a:endParaRPr lang="en-GB" dirty="0"/>
          </a:p>
          <a:p>
            <a:r>
              <a:rPr lang="en-GB" dirty="0" err="1"/>
              <a:t>Waarde</a:t>
            </a:r>
            <a:r>
              <a:rPr lang="en-GB" dirty="0"/>
              <a:t> </a:t>
            </a:r>
            <a:r>
              <a:rPr lang="en-GB" dirty="0" err="1"/>
              <a:t>toevoegen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string</a:t>
            </a:r>
          </a:p>
          <a:p>
            <a:r>
              <a:rPr lang="en-GB" dirty="0" err="1"/>
              <a:t>Updaten</a:t>
            </a:r>
            <a:r>
              <a:rPr lang="en-GB" dirty="0"/>
              <a:t> label</a:t>
            </a:r>
          </a:p>
          <a:p>
            <a:endParaRPr lang="en-GB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995FCB7A-81BD-4E4B-A79E-6806F90894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3277575"/>
            <a:ext cx="5654292" cy="152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909A7-25B4-44CB-B9B0-88641E3D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</a:t>
            </a:r>
            <a:r>
              <a:rPr lang="en-GB" dirty="0"/>
              <a:t> </a:t>
            </a:r>
            <a:r>
              <a:rPr lang="en-GB" dirty="0" err="1"/>
              <a:t>oefening</a:t>
            </a:r>
            <a:br>
              <a:rPr lang="en-GB" dirty="0"/>
            </a:br>
            <a:r>
              <a:rPr lang="en-GB" sz="1800" dirty="0" err="1"/>
              <a:t>Efficiëntie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2546D7-AB1B-44B9-AE58-BFFF38A073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XAML </a:t>
            </a:r>
            <a:r>
              <a:rPr lang="en-GB" dirty="0" err="1"/>
              <a:t>aanpassen</a:t>
            </a:r>
            <a:endParaRPr lang="en-GB" dirty="0"/>
          </a:p>
          <a:p>
            <a:r>
              <a:rPr lang="en-GB" dirty="0"/>
              <a:t>Click </a:t>
            </a:r>
            <a:r>
              <a:rPr lang="en-GB" dirty="0" err="1"/>
              <a:t>attribuut</a:t>
            </a:r>
            <a:endParaRPr lang="en-GB" dirty="0"/>
          </a:p>
          <a:p>
            <a:r>
              <a:rPr lang="en-GB" dirty="0" err="1"/>
              <a:t>NumberButtonClick</a:t>
            </a:r>
            <a:r>
              <a:rPr lang="en-GB" dirty="0"/>
              <a:t>()</a:t>
            </a:r>
          </a:p>
        </p:txBody>
      </p:sp>
      <p:pic>
        <p:nvPicPr>
          <p:cNvPr id="6" name="Tijdelijke aanduiding voor inhoud 7">
            <a:extLst>
              <a:ext uri="{FF2B5EF4-FFF2-40B4-BE49-F238E27FC236}">
                <a16:creationId xmlns:a16="http://schemas.microsoft.com/office/drawing/2014/main" id="{A8576078-7582-4E1F-A6E8-2E5D53DE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926" y="2664907"/>
            <a:ext cx="5744365" cy="155253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C43F4C4-B2E7-4A70-B8DE-83699DFB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85" y="4299274"/>
            <a:ext cx="5753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81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Blauw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teerbaa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erbaar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TM03457503[[fn=Citeerbaar]]</Template>
  <TotalTime>145</TotalTime>
  <Words>91</Words>
  <Application>Microsoft Office PowerPoint</Application>
  <PresentationFormat>Breedbeeld</PresentationFormat>
  <Paragraphs>37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Citeerbaar</vt:lpstr>
      <vt:lpstr>WPF</vt:lpstr>
      <vt:lpstr>Wie zijn wij?</vt:lpstr>
      <vt:lpstr>Overzicht</vt:lpstr>
      <vt:lpstr>Wat is WPF</vt:lpstr>
      <vt:lpstr>Enkele voorbeelden</vt:lpstr>
      <vt:lpstr>Voorbeeld oefening</vt:lpstr>
      <vt:lpstr>Voorbeeld oefening</vt:lpstr>
      <vt:lpstr>Voorbeeld oefening Efficiëntie</vt:lpstr>
      <vt:lpstr>Voorbeeld oefening Efficiëntie</vt:lpstr>
      <vt:lpstr>Uitbreiding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Inleiding</dc:title>
  <dc:creator>Jeff Vandenbroeck</dc:creator>
  <cp:lastModifiedBy>Jeff Vandenbroeck</cp:lastModifiedBy>
  <cp:revision>1</cp:revision>
  <dcterms:created xsi:type="dcterms:W3CDTF">2019-04-28T13:45:29Z</dcterms:created>
  <dcterms:modified xsi:type="dcterms:W3CDTF">2019-04-29T20:06:37Z</dcterms:modified>
</cp:coreProperties>
</file>