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0279975" cy="42808525"/>
  <p:notesSz cx="29819600" cy="423418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13336">
          <p15:clr>
            <a:srgbClr val="A4A3A4"/>
          </p15:clr>
        </p15:guide>
        <p15:guide id="2" pos="93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C25"/>
    <a:srgbClr val="009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8" d="100"/>
          <a:sy n="18" d="100"/>
        </p:scale>
        <p:origin x="3108" y="168"/>
      </p:cViewPr>
      <p:guideLst>
        <p:guide orient="horz" pos="13483"/>
        <p:guide pos="953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 d="100"/>
          <a:sy n="12" d="100"/>
        </p:scale>
        <p:origin x="-2538" y="-66"/>
      </p:cViewPr>
      <p:guideLst>
        <p:guide orient="horz" pos="13336"/>
        <p:guide pos="93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2250" cy="211772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16891000" y="0"/>
            <a:ext cx="12922250" cy="2117725"/>
          </a:xfrm>
          <a:prstGeom prst="rect">
            <a:avLst/>
          </a:prstGeom>
        </p:spPr>
        <p:txBody>
          <a:bodyPr vert="horz" lIns="91440" tIns="45720" rIns="91440" bIns="45720" rtlCol="0"/>
          <a:lstStyle>
            <a:lvl1pPr algn="r">
              <a:defRPr sz="1200"/>
            </a:lvl1pPr>
          </a:lstStyle>
          <a:p>
            <a:fld id="{BAAD67BB-46C0-4D6C-AE41-48537739156F}" type="datetimeFigureOut">
              <a:rPr lang="nl-BE" smtClean="0"/>
              <a:pPr/>
              <a:t>13/05/2019</a:t>
            </a:fld>
            <a:endParaRPr lang="nl-BE"/>
          </a:p>
        </p:txBody>
      </p:sp>
      <p:sp>
        <p:nvSpPr>
          <p:cNvPr id="4" name="Tijdelijke aanduiding voor voettekst 3"/>
          <p:cNvSpPr>
            <a:spLocks noGrp="1"/>
          </p:cNvSpPr>
          <p:nvPr>
            <p:ph type="ftr" sz="quarter" idx="2"/>
          </p:nvPr>
        </p:nvSpPr>
        <p:spPr>
          <a:xfrm>
            <a:off x="0" y="40217725"/>
            <a:ext cx="12922250" cy="2116138"/>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16891000" y="40217725"/>
            <a:ext cx="12922250" cy="2116138"/>
          </a:xfrm>
          <a:prstGeom prst="rect">
            <a:avLst/>
          </a:prstGeom>
        </p:spPr>
        <p:txBody>
          <a:bodyPr vert="horz" lIns="91440" tIns="45720" rIns="91440" bIns="45720" rtlCol="0" anchor="b"/>
          <a:lstStyle>
            <a:lvl1pPr algn="r">
              <a:defRPr sz="1200"/>
            </a:lvl1pPr>
          </a:lstStyle>
          <a:p>
            <a:fld id="{87169787-D9BB-4197-A345-5FE80DAB8A94}" type="slidenum">
              <a:rPr lang="nl-BE" smtClean="0"/>
              <a:pPr/>
              <a:t>‹nr.›</a:t>
            </a:fld>
            <a:endParaRPr lang="nl-BE"/>
          </a:p>
        </p:txBody>
      </p:sp>
    </p:spTree>
    <p:extLst>
      <p:ext uri="{BB962C8B-B14F-4D97-AF65-F5344CB8AC3E}">
        <p14:creationId xmlns:p14="http://schemas.microsoft.com/office/powerpoint/2010/main" val="427417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1827" cy="2117090"/>
          </a:xfrm>
          <a:prstGeom prst="rect">
            <a:avLst/>
          </a:prstGeom>
        </p:spPr>
        <p:txBody>
          <a:bodyPr vert="horz" lIns="412349" tIns="206174" rIns="412349" bIns="206174" rtlCol="0"/>
          <a:lstStyle>
            <a:lvl1pPr algn="l">
              <a:defRPr sz="5400"/>
            </a:lvl1pPr>
          </a:lstStyle>
          <a:p>
            <a:endParaRPr lang="nl-BE"/>
          </a:p>
        </p:txBody>
      </p:sp>
      <p:sp>
        <p:nvSpPr>
          <p:cNvPr id="3" name="Tijdelijke aanduiding voor datum 2"/>
          <p:cNvSpPr>
            <a:spLocks noGrp="1"/>
          </p:cNvSpPr>
          <p:nvPr>
            <p:ph type="dt" idx="1"/>
          </p:nvPr>
        </p:nvSpPr>
        <p:spPr>
          <a:xfrm>
            <a:off x="16890873" y="0"/>
            <a:ext cx="12921827" cy="2117090"/>
          </a:xfrm>
          <a:prstGeom prst="rect">
            <a:avLst/>
          </a:prstGeom>
        </p:spPr>
        <p:txBody>
          <a:bodyPr vert="horz" lIns="412349" tIns="206174" rIns="412349" bIns="206174" rtlCol="0"/>
          <a:lstStyle>
            <a:lvl1pPr algn="r">
              <a:defRPr sz="5400"/>
            </a:lvl1pPr>
          </a:lstStyle>
          <a:p>
            <a:fld id="{D2C52A58-6216-46FA-A1B0-1CC4C4A2DE29}" type="datetimeFigureOut">
              <a:rPr lang="nl-BE" smtClean="0"/>
              <a:pPr/>
              <a:t>13/05/2019</a:t>
            </a:fld>
            <a:endParaRPr lang="nl-BE"/>
          </a:p>
        </p:txBody>
      </p:sp>
      <p:sp>
        <p:nvSpPr>
          <p:cNvPr id="4" name="Tijdelijke aanduiding voor dia-afbeelding 3"/>
          <p:cNvSpPr>
            <a:spLocks noGrp="1" noRot="1" noChangeAspect="1"/>
          </p:cNvSpPr>
          <p:nvPr>
            <p:ph type="sldImg" idx="2"/>
          </p:nvPr>
        </p:nvSpPr>
        <p:spPr>
          <a:xfrm>
            <a:off x="9294813" y="3175000"/>
            <a:ext cx="11229975" cy="15878175"/>
          </a:xfrm>
          <a:prstGeom prst="rect">
            <a:avLst/>
          </a:prstGeom>
          <a:noFill/>
          <a:ln w="12700">
            <a:solidFill>
              <a:prstClr val="black"/>
            </a:solidFill>
          </a:ln>
        </p:spPr>
        <p:txBody>
          <a:bodyPr vert="horz" lIns="412349" tIns="206174" rIns="412349" bIns="206174" rtlCol="0" anchor="ctr"/>
          <a:lstStyle/>
          <a:p>
            <a:endParaRPr lang="nl-BE"/>
          </a:p>
        </p:txBody>
      </p:sp>
      <p:sp>
        <p:nvSpPr>
          <p:cNvPr id="5" name="Tijdelijke aanduiding voor notities 4"/>
          <p:cNvSpPr>
            <a:spLocks noGrp="1"/>
          </p:cNvSpPr>
          <p:nvPr>
            <p:ph type="body" sz="quarter" idx="3"/>
          </p:nvPr>
        </p:nvSpPr>
        <p:spPr>
          <a:xfrm>
            <a:off x="2981960" y="20112355"/>
            <a:ext cx="23855680" cy="19053810"/>
          </a:xfrm>
          <a:prstGeom prst="rect">
            <a:avLst/>
          </a:prstGeom>
        </p:spPr>
        <p:txBody>
          <a:bodyPr vert="horz" lIns="412349" tIns="206174" rIns="412349" bIns="206174"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40217361"/>
            <a:ext cx="12921827" cy="2117090"/>
          </a:xfrm>
          <a:prstGeom prst="rect">
            <a:avLst/>
          </a:prstGeom>
        </p:spPr>
        <p:txBody>
          <a:bodyPr vert="horz" lIns="412349" tIns="206174" rIns="412349" bIns="206174" rtlCol="0" anchor="b"/>
          <a:lstStyle>
            <a:lvl1pPr algn="l">
              <a:defRPr sz="5400"/>
            </a:lvl1pPr>
          </a:lstStyle>
          <a:p>
            <a:endParaRPr lang="nl-BE"/>
          </a:p>
        </p:txBody>
      </p:sp>
      <p:sp>
        <p:nvSpPr>
          <p:cNvPr id="7" name="Tijdelijke aanduiding voor dianummer 6"/>
          <p:cNvSpPr>
            <a:spLocks noGrp="1"/>
          </p:cNvSpPr>
          <p:nvPr>
            <p:ph type="sldNum" sz="quarter" idx="5"/>
          </p:nvPr>
        </p:nvSpPr>
        <p:spPr>
          <a:xfrm>
            <a:off x="16890873" y="40217361"/>
            <a:ext cx="12921827" cy="2117090"/>
          </a:xfrm>
          <a:prstGeom prst="rect">
            <a:avLst/>
          </a:prstGeom>
        </p:spPr>
        <p:txBody>
          <a:bodyPr vert="horz" lIns="412349" tIns="206174" rIns="412349" bIns="206174" rtlCol="0" anchor="b"/>
          <a:lstStyle>
            <a:lvl1pPr algn="r">
              <a:defRPr sz="5400"/>
            </a:lvl1pPr>
          </a:lstStyle>
          <a:p>
            <a:fld id="{E8E05904-DE35-4DBF-95A6-89A7F03916D7}" type="slidenum">
              <a:rPr lang="nl-BE" smtClean="0"/>
              <a:pPr/>
              <a:t>‹nr.›</a:t>
            </a:fld>
            <a:endParaRPr lang="nl-BE"/>
          </a:p>
        </p:txBody>
      </p:sp>
    </p:spTree>
    <p:extLst>
      <p:ext uri="{BB962C8B-B14F-4D97-AF65-F5344CB8AC3E}">
        <p14:creationId xmlns:p14="http://schemas.microsoft.com/office/powerpoint/2010/main" val="58095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0" y="4680000"/>
            <a:ext cx="30279975" cy="5220000"/>
          </a:xfrm>
        </p:spPr>
        <p:txBody>
          <a:bodyPr wrap="square" lIns="1440000" tIns="360000" rIns="1440000" bIns="648000" anchor="ctr" anchorCtr="0">
            <a:normAutofit/>
          </a:bodyPr>
          <a:lstStyle>
            <a:lvl1pPr marL="0" indent="0" algn="l">
              <a:lnSpc>
                <a:spcPct val="90000"/>
              </a:lnSpc>
              <a:spcBef>
                <a:spcPts val="0"/>
              </a:spcBef>
              <a:buNone/>
              <a:defRPr sz="8800" b="1" cap="none" baseline="0">
                <a:solidFill>
                  <a:srgbClr val="F04C25"/>
                </a:solidFill>
                <a:latin typeface="Arial" pitchFamily="34" charset="0"/>
                <a:cs typeface="Arial" pitchFamily="34" charset="0"/>
              </a:defRPr>
            </a:lvl1pPr>
            <a:lvl2pPr marL="0" indent="0" algn="l">
              <a:lnSpc>
                <a:spcPct val="90000"/>
              </a:lnSpc>
              <a:spcBef>
                <a:spcPts val="1800"/>
              </a:spcBef>
              <a:buFontTx/>
              <a:buNone/>
              <a:defRPr sz="4800" b="1">
                <a:latin typeface="Arial" pitchFamily="34" charset="0"/>
                <a:cs typeface="Arial" pitchFamily="34" charset="0"/>
              </a:defRPr>
            </a:lvl2pPr>
            <a:lvl3pPr marL="0" indent="0" algn="l">
              <a:spcBef>
                <a:spcPts val="2400"/>
              </a:spcBef>
              <a:buFontTx/>
              <a:buNone/>
              <a:defRPr sz="3600" b="0" i="1">
                <a:solidFill>
                  <a:schemeClr val="tx1">
                    <a:lumMod val="50000"/>
                    <a:lumOff val="50000"/>
                  </a:schemeClr>
                </a:solidFill>
                <a:latin typeface="Arial" pitchFamily="34" charset="0"/>
                <a:cs typeface="Arial" pitchFamily="34" charset="0"/>
              </a:defRPr>
            </a:lvl3pPr>
            <a:lvl4pPr marL="0" indent="0">
              <a:defRPr sz="12000" b="0">
                <a:latin typeface="Arial" pitchFamily="34" charset="0"/>
                <a:cs typeface="Arial" pitchFamily="34" charset="0"/>
              </a:defRPr>
            </a:lvl4pPr>
            <a:lvl5pPr marL="0" indent="0">
              <a:defRPr sz="12000" b="0">
                <a:latin typeface="Arial" pitchFamily="34" charset="0"/>
                <a:cs typeface="Arial" pitchFamily="34" charset="0"/>
              </a:defRPr>
            </a:lvl5pPr>
          </a:lstStyle>
          <a:p>
            <a:pPr lvl="0"/>
            <a:r>
              <a:rPr lang="en-US" dirty="0" err="1"/>
              <a:t>Titel</a:t>
            </a:r>
            <a:endParaRPr lang="en-US" dirty="0"/>
          </a:p>
          <a:p>
            <a:pPr lvl="1"/>
            <a:r>
              <a:rPr lang="en-US" dirty="0" err="1"/>
              <a:t>Ondertitel</a:t>
            </a:r>
            <a:endParaRPr lang="en-US" dirty="0"/>
          </a:p>
        </p:txBody>
      </p:sp>
      <p:sp>
        <p:nvSpPr>
          <p:cNvPr id="53" name="Tijdelijke aanduiding voor tekst 52"/>
          <p:cNvSpPr>
            <a:spLocks noGrp="1"/>
          </p:cNvSpPr>
          <p:nvPr>
            <p:ph type="body" sz="quarter" idx="60" hasCustomPrompt="1"/>
          </p:nvPr>
        </p:nvSpPr>
        <p:spPr>
          <a:xfrm>
            <a:off x="10389659" y="1602062"/>
            <a:ext cx="19800000" cy="2088232"/>
          </a:xfrm>
        </p:spPr>
        <p:txBody>
          <a:bodyPr lIns="0" tIns="0" rIns="1440000" bIns="0" anchor="b" anchorCtr="0">
            <a:normAutofit/>
          </a:bodyPr>
          <a:lstStyle>
            <a:lvl1pPr marL="0" indent="0" algn="r">
              <a:spcBef>
                <a:spcPts val="0"/>
              </a:spcBef>
              <a:spcAft>
                <a:spcPts val="0"/>
              </a:spcAft>
              <a:buFontTx/>
              <a:buNone/>
              <a:defRPr sz="4200" cap="none" baseline="0">
                <a:solidFill>
                  <a:schemeClr val="bg1"/>
                </a:solidFill>
                <a:latin typeface="Arial" pitchFamily="34" charset="0"/>
                <a:cs typeface="Arial" pitchFamily="34" charset="0"/>
              </a:defRPr>
            </a:lvl1pPr>
          </a:lstStyle>
          <a:p>
            <a:pPr lvl="0"/>
            <a:r>
              <a:rPr lang="nl-NL" dirty="0"/>
              <a:t>[Namen onderzoekers]</a:t>
            </a:r>
          </a:p>
        </p:txBody>
      </p:sp>
      <p:sp>
        <p:nvSpPr>
          <p:cNvPr id="17" name="Tijdelijke aanduiding voor tekst 52"/>
          <p:cNvSpPr>
            <a:spLocks noGrp="1"/>
          </p:cNvSpPr>
          <p:nvPr>
            <p:ph type="body" sz="quarter" idx="65" hasCustomPrompt="1"/>
          </p:nvPr>
        </p:nvSpPr>
        <p:spPr>
          <a:xfrm>
            <a:off x="4556611" y="39910317"/>
            <a:ext cx="14183776" cy="2898207"/>
          </a:xfrm>
        </p:spPr>
        <p:txBody>
          <a:bodyPr lIns="0" tIns="360000" rIns="0" bIns="360000" anchor="ctr" anchorCtr="0">
            <a:normAutofit/>
          </a:bodyPr>
          <a:lstStyle>
            <a:lvl1pPr marL="0" indent="0" algn="l">
              <a:spcBef>
                <a:spcPts val="0"/>
              </a:spcBef>
              <a:spcAft>
                <a:spcPts val="0"/>
              </a:spcAft>
              <a:buFontTx/>
              <a:buNone/>
              <a:defRPr sz="3200" b="0" cap="none" baseline="0">
                <a:solidFill>
                  <a:schemeClr val="bg1"/>
                </a:solidFill>
                <a:latin typeface="Arial" pitchFamily="34" charset="0"/>
                <a:cs typeface="Arial" pitchFamily="34" charset="0"/>
              </a:defRPr>
            </a:lvl1pPr>
          </a:lstStyle>
          <a:p>
            <a:pPr lvl="0"/>
            <a:r>
              <a:rPr lang="nl-NL" dirty="0"/>
              <a:t>[Contactgegevens]</a:t>
            </a:r>
          </a:p>
        </p:txBody>
      </p:sp>
      <p:sp>
        <p:nvSpPr>
          <p:cNvPr id="24" name="Tijdelijke aanduiding voor afbeelding 23"/>
          <p:cNvSpPr>
            <a:spLocks noGrp="1"/>
          </p:cNvSpPr>
          <p:nvPr>
            <p:ph type="pic" sz="quarter" idx="66"/>
          </p:nvPr>
        </p:nvSpPr>
        <p:spPr>
          <a:xfrm>
            <a:off x="1440000" y="38686462"/>
            <a:ext cx="2520000" cy="2520000"/>
          </a:xfrm>
        </p:spPr>
        <p:txBody>
          <a:bodyPr>
            <a:normAutofit/>
          </a:bodyPr>
          <a:lstStyle>
            <a:lvl1pPr algn="l">
              <a:defRPr sz="1200">
                <a:latin typeface="Arial" pitchFamily="34" charset="0"/>
                <a:cs typeface="Arial" pitchFamily="34" charset="0"/>
              </a:defRPr>
            </a:lvl1pPr>
          </a:lstStyle>
          <a:p>
            <a:r>
              <a:rPr lang="nl-NL"/>
              <a:t>Klik op het pictogram als u een afbeelding wilt toevoegen</a:t>
            </a:r>
            <a:endParaRPr lang="nl-BE" dirty="0"/>
          </a:p>
        </p:txBody>
      </p:sp>
      <p:sp>
        <p:nvSpPr>
          <p:cNvPr id="26" name="Tijdelijke aanduiding voor tekst 25"/>
          <p:cNvSpPr>
            <a:spLocks noGrp="1"/>
          </p:cNvSpPr>
          <p:nvPr>
            <p:ph type="body" sz="quarter" idx="67"/>
          </p:nvPr>
        </p:nvSpPr>
        <p:spPr>
          <a:xfrm>
            <a:off x="1440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8" name="Text Placeholder 18"/>
          <p:cNvSpPr>
            <a:spLocks noGrp="1"/>
          </p:cNvSpPr>
          <p:nvPr>
            <p:ph type="body" sz="quarter" idx="56"/>
          </p:nvPr>
        </p:nvSpPr>
        <p:spPr>
          <a:xfrm>
            <a:off x="1440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29" name="Tijdelijke aanduiding voor tekst 25"/>
          <p:cNvSpPr>
            <a:spLocks noGrp="1"/>
          </p:cNvSpPr>
          <p:nvPr>
            <p:ph type="body" sz="quarter" idx="68"/>
          </p:nvPr>
        </p:nvSpPr>
        <p:spPr>
          <a:xfrm>
            <a:off x="15696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0" name="Text Placeholder 18"/>
          <p:cNvSpPr>
            <a:spLocks noGrp="1"/>
          </p:cNvSpPr>
          <p:nvPr>
            <p:ph type="body" sz="quarter" idx="58"/>
          </p:nvPr>
        </p:nvSpPr>
        <p:spPr>
          <a:xfrm>
            <a:off x="15696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0" name="Tijdelijke aanduiding voor tekst 25"/>
          <p:cNvSpPr>
            <a:spLocks noGrp="1"/>
          </p:cNvSpPr>
          <p:nvPr>
            <p:ph type="body" sz="quarter" idx="69"/>
          </p:nvPr>
        </p:nvSpPr>
        <p:spPr>
          <a:xfrm>
            <a:off x="1440000" y="10674000"/>
            <a:ext cx="27396000" cy="3197726"/>
          </a:xfrm>
          <a:ln w="19050">
            <a:solidFill>
              <a:srgbClr val="009CAB"/>
            </a:solidFill>
          </a:ln>
        </p:spPr>
        <p:txBody>
          <a:bodyPr lIns="360000" tIns="288000" rIns="360000" bIns="288000">
            <a:spAutoFit/>
          </a:bodyPr>
          <a:lstStyle>
            <a:lvl1pPr marL="0" indent="0">
              <a:spcBef>
                <a:spcPts val="0"/>
              </a:spcBef>
              <a:spcAft>
                <a:spcPts val="1200"/>
              </a:spcAft>
              <a:buFont typeface="Arial" pitchFamily="34" charset="0"/>
              <a:buNone/>
              <a:tabLst>
                <a:tab pos="432000" algn="l"/>
              </a:tabLst>
              <a:defRPr sz="3200" b="1" cap="all" baseline="0">
                <a:solidFill>
                  <a:srgbClr val="F04C25"/>
                </a:solidFill>
                <a:latin typeface="Arial" pitchFamily="34" charset="0"/>
                <a:cs typeface="Arial" pitchFamily="34" charset="0"/>
              </a:defRPr>
            </a:lvl1pPr>
            <a:lvl2pPr marL="0" indent="-432000" defTabSz="432000">
              <a:spcBef>
                <a:spcPts val="0"/>
              </a:spcBef>
              <a:buFont typeface="Arial" pitchFamily="34" charset="0"/>
              <a:buNone/>
              <a:tabLst>
                <a:tab pos="432000" algn="l"/>
              </a:tabLst>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tabLst>
                <a:tab pos="432000" algn="l"/>
              </a:tabLst>
              <a:defRPr sz="3200">
                <a:latin typeface="Arial" pitchFamily="34" charset="0"/>
                <a:cs typeface="Arial" pitchFamily="34" charset="0"/>
              </a:defRPr>
            </a:lvl4pPr>
            <a:lvl5pPr marL="1296000" indent="-432000">
              <a:spcBef>
                <a:spcPts val="0"/>
              </a:spcBef>
              <a:tabLst>
                <a:tab pos="432000" algn="l"/>
              </a:tabLst>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27" name="Text Placeholder 18"/>
          <p:cNvSpPr>
            <a:spLocks noGrp="1"/>
          </p:cNvSpPr>
          <p:nvPr>
            <p:ph type="body" sz="quarter" idx="20"/>
          </p:nvPr>
        </p:nvSpPr>
        <p:spPr>
          <a:xfrm>
            <a:off x="1440000" y="9954990"/>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1" name="Tijdelijke aanduiding voor tekst 25"/>
          <p:cNvSpPr>
            <a:spLocks noGrp="1"/>
          </p:cNvSpPr>
          <p:nvPr>
            <p:ph type="body" sz="quarter" idx="70"/>
          </p:nvPr>
        </p:nvSpPr>
        <p:spPr>
          <a:xfrm>
            <a:off x="1440000" y="21261600"/>
            <a:ext cx="27396000" cy="3196800"/>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4" name="Text Placeholder 18"/>
          <p:cNvSpPr>
            <a:spLocks noGrp="1"/>
          </p:cNvSpPr>
          <p:nvPr>
            <p:ph type="body" sz="quarter" idx="61"/>
          </p:nvPr>
        </p:nvSpPr>
        <p:spPr>
          <a:xfrm>
            <a:off x="1440000" y="20540166"/>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2" name="Tijdelijke aanduiding voor tekst 25"/>
          <p:cNvSpPr>
            <a:spLocks noGrp="1"/>
          </p:cNvSpPr>
          <p:nvPr>
            <p:ph type="body" sz="quarter" idx="71"/>
          </p:nvPr>
        </p:nvSpPr>
        <p:spPr>
          <a:xfrm>
            <a:off x="1440000" y="26330400"/>
            <a:ext cx="27396000" cy="3197726"/>
          </a:xfrm>
          <a:ln w="19050">
            <a:solidFill>
              <a:srgbClr val="F04C25"/>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6" name="Text Placeholder 18"/>
          <p:cNvSpPr>
            <a:spLocks noGrp="1"/>
          </p:cNvSpPr>
          <p:nvPr>
            <p:ph type="body" sz="quarter" idx="63"/>
          </p:nvPr>
        </p:nvSpPr>
        <p:spPr>
          <a:xfrm>
            <a:off x="1440000" y="25610005"/>
            <a:ext cx="27396000" cy="720000"/>
          </a:xfrm>
          <a:prstGeom prst="round2SameRect">
            <a:avLst/>
          </a:prstGeom>
          <a:solidFill>
            <a:srgbClr val="F04C25"/>
          </a:solidFill>
          <a:ln w="19050">
            <a:solidFill>
              <a:srgbClr val="F04C25"/>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3999" y="17155789"/>
            <a:ext cx="27251978" cy="21084517"/>
          </a:xfrm>
          <a:prstGeom prst="rect">
            <a:avLst/>
          </a:prstGeom>
        </p:spPr>
        <p:txBody>
          <a:bodyPr vert="horz" lIns="417643" tIns="208822" rIns="417643" bIns="208822"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0" y="0"/>
            <a:ext cx="30276000" cy="46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M_logo2_rgb.emf"/>
          <p:cNvPicPr>
            <a:picLocks noChangeAspect="1"/>
          </p:cNvPicPr>
          <p:nvPr/>
        </p:nvPicPr>
        <p:blipFill>
          <a:blip r:embed="rId3" cstate="print"/>
          <a:stretch>
            <a:fillRect/>
          </a:stretch>
        </p:blipFill>
        <p:spPr>
          <a:xfrm>
            <a:off x="1440000" y="1080000"/>
            <a:ext cx="6420822" cy="2520000"/>
          </a:xfrm>
          <a:prstGeom prst="rect">
            <a:avLst/>
          </a:prstGeom>
        </p:spPr>
      </p:pic>
      <p:sp>
        <p:nvSpPr>
          <p:cNvPr id="10" name="Rectangle 14"/>
          <p:cNvSpPr/>
          <p:nvPr/>
        </p:nvSpPr>
        <p:spPr>
          <a:xfrm>
            <a:off x="0" y="39928525"/>
            <a:ext cx="30276000" cy="28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Afbeelding 8" descr="ASSO_LOGO_CMYK.jpg"/>
          <p:cNvPicPr>
            <a:picLocks noChangeAspect="1"/>
          </p:cNvPicPr>
          <p:nvPr/>
        </p:nvPicPr>
        <p:blipFill>
          <a:blip r:embed="rId4" cstate="print"/>
          <a:stretch>
            <a:fillRect/>
          </a:stretch>
        </p:blipFill>
        <p:spPr>
          <a:xfrm>
            <a:off x="23669450" y="38829600"/>
            <a:ext cx="5080049" cy="21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12000" b="1" kern="1200">
          <a:solidFill>
            <a:schemeClr val="tx1"/>
          </a:solidFill>
          <a:latin typeface="Arial" pitchFamily="34" charset="0"/>
          <a:ea typeface="+mj-ea"/>
          <a:cs typeface="Arial" pitchFamily="34" charset="0"/>
        </a:defRPr>
      </a:lvl1pPr>
    </p:titleStyle>
    <p:bodyStyle>
      <a:lvl1pPr marL="0" indent="0" algn="l" defTabSz="432000" rtl="0" eaLnBrk="1" latinLnBrk="0" hangingPunct="1">
        <a:spcBef>
          <a:spcPts val="0"/>
        </a:spcBef>
        <a:spcAft>
          <a:spcPts val="1200"/>
        </a:spcAft>
        <a:buFont typeface="Arial" pitchFamily="34" charset="0"/>
        <a:buNone/>
        <a:tabLst>
          <a:tab pos="432000" algn="l"/>
        </a:tabLst>
        <a:defRPr sz="3200" b="1" kern="1200" cap="all" baseline="0">
          <a:solidFill>
            <a:srgbClr val="F04C25"/>
          </a:solidFill>
          <a:latin typeface="Arial" pitchFamily="34" charset="0"/>
          <a:ea typeface="+mn-ea"/>
          <a:cs typeface="Arial" pitchFamily="34" charset="0"/>
        </a:defRPr>
      </a:lvl1pPr>
      <a:lvl2pPr marL="0" indent="0" algn="l" defTabSz="432000" rtl="0" eaLnBrk="1" latinLnBrk="0" hangingPunct="1">
        <a:spcBef>
          <a:spcPts val="0"/>
        </a:spcBef>
        <a:buFont typeface="Arial" pitchFamily="34" charset="0"/>
        <a:buNone/>
        <a:tabLst>
          <a:tab pos="432000" algn="l"/>
        </a:tabLst>
        <a:defRPr sz="3200" kern="1200">
          <a:solidFill>
            <a:schemeClr val="tx1"/>
          </a:solidFill>
          <a:latin typeface="Arial" pitchFamily="34" charset="0"/>
          <a:ea typeface="+mn-ea"/>
          <a:cs typeface="Arial" pitchFamily="34" charset="0"/>
        </a:defRPr>
      </a:lvl2pPr>
      <a:lvl3pPr marL="432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3pPr>
      <a:lvl4pPr marL="864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4pPr>
      <a:lvl5pPr marL="1296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info@thomasmore.be"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gn="ctr"/>
            <a:r>
              <a:rPr lang="nl-BE" sz="9600" dirty="0" err="1"/>
              <a:t>Wireshell</a:t>
            </a:r>
            <a:endParaRPr lang="en-US" sz="9600" dirty="0"/>
          </a:p>
          <a:p>
            <a:pPr lvl="1">
              <a:spcBef>
                <a:spcPts val="0"/>
              </a:spcBef>
              <a:spcAft>
                <a:spcPts val="1200"/>
              </a:spcAft>
            </a:pPr>
            <a:r>
              <a:rPr lang="nl-NL" dirty="0"/>
              <a:t>Opleiding tot bachelor in Elektronica-ICT Application Development, Fase 1, </a:t>
            </a:r>
          </a:p>
          <a:p>
            <a:pPr lvl="1">
              <a:spcBef>
                <a:spcPts val="0"/>
              </a:spcBef>
              <a:spcAft>
                <a:spcPts val="1200"/>
              </a:spcAft>
            </a:pPr>
            <a:r>
              <a:rPr lang="nl-NL" dirty="0"/>
              <a:t>Thomas More 	Sint-Katelijne-Waver</a:t>
            </a:r>
            <a:endParaRPr lang="en-US" dirty="0"/>
          </a:p>
        </p:txBody>
      </p:sp>
      <p:sp>
        <p:nvSpPr>
          <p:cNvPr id="3" name="Text Placeholder 2"/>
          <p:cNvSpPr>
            <a:spLocks noGrp="1"/>
          </p:cNvSpPr>
          <p:nvPr>
            <p:ph type="body" sz="quarter" idx="60"/>
          </p:nvPr>
        </p:nvSpPr>
        <p:spPr/>
        <p:txBody>
          <a:bodyPr/>
          <a:lstStyle/>
          <a:p>
            <a:r>
              <a:rPr lang="nl-BE" dirty="0"/>
              <a:t>Studenten: Stijn Geerts en Jeroen Vereecken</a:t>
            </a:r>
          </a:p>
        </p:txBody>
      </p:sp>
      <p:sp>
        <p:nvSpPr>
          <p:cNvPr id="4" name="Text Placeholder 3"/>
          <p:cNvSpPr>
            <a:spLocks noGrp="1"/>
          </p:cNvSpPr>
          <p:nvPr>
            <p:ph type="body" sz="quarter" idx="65"/>
          </p:nvPr>
        </p:nvSpPr>
        <p:spPr>
          <a:xfrm>
            <a:off x="4556611" y="39910317"/>
            <a:ext cx="15047872" cy="2898207"/>
          </a:xfrm>
        </p:spPr>
        <p:txBody>
          <a:bodyPr>
            <a:normAutofit fontScale="92500" lnSpcReduction="10000"/>
          </a:bodyPr>
          <a:lstStyle/>
          <a:p>
            <a:r>
              <a:rPr lang="nl-BE" dirty="0"/>
              <a:t>Thomas More</a:t>
            </a:r>
          </a:p>
          <a:p>
            <a:r>
              <a:rPr lang="nl-BE" dirty="0"/>
              <a:t>Bachelor in </a:t>
            </a:r>
            <a:r>
              <a:rPr lang="nl-BE"/>
              <a:t>de Elektronica-ICT</a:t>
            </a:r>
            <a:endParaRPr lang="nl-BE" dirty="0"/>
          </a:p>
          <a:p>
            <a:r>
              <a:rPr lang="nl-BE" dirty="0"/>
              <a:t>Campus Sint-</a:t>
            </a:r>
            <a:r>
              <a:rPr lang="nl-BE" dirty="0" err="1"/>
              <a:t>Katelijne</a:t>
            </a:r>
            <a:r>
              <a:rPr lang="nl-BE" dirty="0"/>
              <a:t>-Waver, Jan De </a:t>
            </a:r>
            <a:r>
              <a:rPr lang="nl-BE" dirty="0" err="1"/>
              <a:t>Nayerlaan</a:t>
            </a:r>
            <a:r>
              <a:rPr lang="nl-BE" dirty="0"/>
              <a:t> 5, 2860 Sint-</a:t>
            </a:r>
            <a:r>
              <a:rPr lang="nl-BE" dirty="0" err="1"/>
              <a:t>Katelijne</a:t>
            </a:r>
            <a:r>
              <a:rPr lang="nl-BE" dirty="0"/>
              <a:t>-Waver, België</a:t>
            </a:r>
          </a:p>
          <a:p>
            <a:r>
              <a:rPr lang="nl-BE" dirty="0"/>
              <a:t>Telefoon: +32 15 31 69 44| www.thomasmore.be</a:t>
            </a:r>
          </a:p>
          <a:p>
            <a:r>
              <a:rPr lang="nl-BE" dirty="0"/>
              <a:t>Email: </a:t>
            </a:r>
            <a:r>
              <a:rPr lang="nl-BE" dirty="0">
                <a:hlinkClick r:id="rId2"/>
              </a:rPr>
              <a:t>info@thomasmore.be</a:t>
            </a:r>
            <a:endParaRPr lang="en-US" dirty="0"/>
          </a:p>
        </p:txBody>
      </p:sp>
      <p:sp>
        <p:nvSpPr>
          <p:cNvPr id="8" name="Text Placeholder 7"/>
          <p:cNvSpPr>
            <a:spLocks noGrp="1"/>
          </p:cNvSpPr>
          <p:nvPr>
            <p:ph type="body" sz="quarter" idx="68"/>
          </p:nvPr>
        </p:nvSpPr>
        <p:spPr>
          <a:xfrm>
            <a:off x="18250353" y="14365587"/>
            <a:ext cx="10599669" cy="8122151"/>
          </a:xfrm>
        </p:spPr>
        <p:txBody>
          <a:bodyPr/>
          <a:lstStyle/>
          <a:p>
            <a:r>
              <a:rPr lang="nl-BE" dirty="0"/>
              <a:t>Ontwikkeling</a:t>
            </a:r>
            <a:r>
              <a:rPr lang="en-US" dirty="0"/>
              <a:t> van de </a:t>
            </a:r>
            <a:r>
              <a:rPr lang="nl-BE" dirty="0"/>
              <a:t>applicatie</a:t>
            </a:r>
          </a:p>
          <a:p>
            <a:pPr marL="457200" lvl="1" indent="-457200">
              <a:buFont typeface="Arial" panose="020B0604020202020204" pitchFamily="34" charset="0"/>
              <a:buChar char="•"/>
            </a:pPr>
            <a:r>
              <a:rPr lang="nl-BE" dirty="0"/>
              <a:t>Gemaakt met:</a:t>
            </a:r>
          </a:p>
          <a:p>
            <a:pPr marL="889200" lvl="2" indent="-457200"/>
            <a:r>
              <a:rPr lang="nl-BE" dirty="0"/>
              <a:t>C#</a:t>
            </a:r>
          </a:p>
          <a:p>
            <a:pPr marL="889200" lvl="2" indent="-457200"/>
            <a:r>
              <a:rPr lang="nl-BE" dirty="0"/>
              <a:t>XAML</a:t>
            </a:r>
          </a:p>
          <a:p>
            <a:pPr marL="889200" lvl="2" indent="-457200"/>
            <a:r>
              <a:rPr lang="nl-BE" dirty="0" err="1"/>
              <a:t>LiveCharts</a:t>
            </a:r>
            <a:endParaRPr lang="nl-BE" dirty="0"/>
          </a:p>
          <a:p>
            <a:pPr lvl="1" indent="0"/>
            <a:endParaRPr lang="nl-BE" dirty="0"/>
          </a:p>
          <a:p>
            <a:pPr lvl="1" indent="0"/>
            <a:r>
              <a:rPr lang="nl-BE" dirty="0"/>
              <a:t>De applicatie is ontworpen om een gebruiksvriendelijke omgeving voor de gebruiker te zijn. En een duidelijk overzicht van alle huidige verbindingen te voorzien.</a:t>
            </a:r>
          </a:p>
          <a:p>
            <a:pPr lvl="1" indent="0"/>
            <a:endParaRPr lang="nl-BE" dirty="0"/>
          </a:p>
          <a:p>
            <a:pPr lvl="1" indent="0"/>
            <a:r>
              <a:rPr lang="nl-BE" dirty="0"/>
              <a:t>Toekomst gericht dat er een databank met bekende schadelijke verbindingen is en dat de gebruiker een melding krijgt als er een schadelijke verbinding gemaakt is.</a:t>
            </a:r>
          </a:p>
        </p:txBody>
      </p:sp>
      <p:sp>
        <p:nvSpPr>
          <p:cNvPr id="9" name="Text Placeholder 8"/>
          <p:cNvSpPr>
            <a:spLocks noGrp="1"/>
          </p:cNvSpPr>
          <p:nvPr>
            <p:ph type="body" sz="quarter" idx="58"/>
          </p:nvPr>
        </p:nvSpPr>
        <p:spPr>
          <a:xfrm>
            <a:off x="18236331" y="13649645"/>
            <a:ext cx="10599668" cy="715943"/>
          </a:xfrm>
        </p:spPr>
        <p:txBody>
          <a:bodyPr/>
          <a:lstStyle/>
          <a:p>
            <a:r>
              <a:rPr lang="nl-BE" dirty="0"/>
              <a:t>Realisatie applicatie</a:t>
            </a:r>
          </a:p>
        </p:txBody>
      </p:sp>
      <p:sp>
        <p:nvSpPr>
          <p:cNvPr id="10" name="Text Placeholder 9"/>
          <p:cNvSpPr>
            <a:spLocks noGrp="1"/>
          </p:cNvSpPr>
          <p:nvPr>
            <p:ph type="body" sz="quarter" idx="69"/>
          </p:nvPr>
        </p:nvSpPr>
        <p:spPr>
          <a:xfrm>
            <a:off x="1440000" y="10674000"/>
            <a:ext cx="27396000" cy="1946095"/>
          </a:xfrm>
        </p:spPr>
        <p:txBody>
          <a:bodyPr/>
          <a:lstStyle/>
          <a:p>
            <a:r>
              <a:rPr lang="nl-BE" dirty="0"/>
              <a:t>Via onze applicatie kan je als gebruiker een beter overzicht krijgen van alle verbindingen die gemaakt zijn in de vorm van een lijst en in de vorm van een grafiek. Hierdoor kan je beter op de hoogte zijn van onbekende en misschien schadelijke verbindingen. Dan kan je als gebruiker de schade proberen te beperken.</a:t>
            </a:r>
          </a:p>
          <a:p>
            <a:endParaRPr lang="en-US" dirty="0"/>
          </a:p>
        </p:txBody>
      </p:sp>
      <p:sp>
        <p:nvSpPr>
          <p:cNvPr id="11" name="Text Placeholder 10"/>
          <p:cNvSpPr>
            <a:spLocks noGrp="1"/>
          </p:cNvSpPr>
          <p:nvPr>
            <p:ph type="body" sz="quarter" idx="20"/>
          </p:nvPr>
        </p:nvSpPr>
        <p:spPr/>
        <p:txBody>
          <a:bodyPr/>
          <a:lstStyle/>
          <a:p>
            <a:r>
              <a:rPr lang="nl-BE" dirty="0"/>
              <a:t>omschrijving</a:t>
            </a:r>
          </a:p>
        </p:txBody>
      </p:sp>
      <p:sp>
        <p:nvSpPr>
          <p:cNvPr id="14" name="Text Placeholder 13"/>
          <p:cNvSpPr>
            <a:spLocks noGrp="1"/>
          </p:cNvSpPr>
          <p:nvPr>
            <p:ph type="body" sz="quarter" idx="71"/>
          </p:nvPr>
        </p:nvSpPr>
        <p:spPr>
          <a:xfrm>
            <a:off x="1440000" y="35306646"/>
            <a:ext cx="27396000" cy="2058953"/>
          </a:xfrm>
        </p:spPr>
        <p:txBody>
          <a:bodyPr/>
          <a:lstStyle/>
          <a:p>
            <a:r>
              <a:rPr lang="nl-BE" dirty="0"/>
              <a:t>Met behulp van de applicatie en de website kan de Gebruiker schadelijke verbindingen waarnemen. En op eigen initiatief de schade proberen te beperken. Daarnaast kan de Gebruiker een gebruiksvriendelijk overzicht krijgen vergeleken met andere alternatieve applicaties.</a:t>
            </a:r>
          </a:p>
        </p:txBody>
      </p:sp>
      <p:sp>
        <p:nvSpPr>
          <p:cNvPr id="15" name="Text Placeholder 14"/>
          <p:cNvSpPr>
            <a:spLocks noGrp="1"/>
          </p:cNvSpPr>
          <p:nvPr>
            <p:ph type="body" sz="quarter" idx="63"/>
          </p:nvPr>
        </p:nvSpPr>
        <p:spPr>
          <a:xfrm>
            <a:off x="1454022" y="34616230"/>
            <a:ext cx="27396000" cy="720000"/>
          </a:xfrm>
        </p:spPr>
        <p:txBody>
          <a:bodyPr/>
          <a:lstStyle/>
          <a:p>
            <a:r>
              <a:rPr lang="en-US" dirty="0" err="1"/>
              <a:t>conclusie</a:t>
            </a:r>
            <a:endParaRPr lang="en-US" dirty="0"/>
          </a:p>
        </p:txBody>
      </p:sp>
      <p:pic>
        <p:nvPicPr>
          <p:cNvPr id="16" name="Tijdelijke aanduiding voor afbeelding 15" descr="QR-Code_www.thomasmore.be.jpg"/>
          <p:cNvPicPr>
            <a:picLocks noChangeAspect="1"/>
          </p:cNvPicPr>
          <p:nvPr/>
        </p:nvPicPr>
        <p:blipFill>
          <a:blip r:embed="rId3" cstate="print"/>
          <a:srcRect l="31" r="31"/>
          <a:stretch>
            <a:fillRect/>
          </a:stretch>
        </p:blipFill>
        <p:spPr>
          <a:xfrm>
            <a:off x="1454022" y="38650317"/>
            <a:ext cx="2520000" cy="2520000"/>
          </a:xfrm>
          <a:prstGeom prst="rect">
            <a:avLst/>
          </a:prstGeom>
        </p:spPr>
      </p:pic>
      <p:pic>
        <p:nvPicPr>
          <p:cNvPr id="21" name="Afbeelding 20" descr="Afbeelding met schermafbeelding&#10;&#10;Automatisch gegenereerde beschrijving">
            <a:extLst>
              <a:ext uri="{FF2B5EF4-FFF2-40B4-BE49-F238E27FC236}">
                <a16:creationId xmlns:a16="http://schemas.microsoft.com/office/drawing/2014/main" id="{6E9EC170-D2BC-4D9B-97F4-0E5FCBE0C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6078" y="13904813"/>
            <a:ext cx="15392400" cy="8562975"/>
          </a:xfrm>
          <a:prstGeom prst="rect">
            <a:avLst/>
          </a:prstGeom>
        </p:spPr>
      </p:pic>
      <p:sp>
        <p:nvSpPr>
          <p:cNvPr id="24" name="Text Placeholder 8">
            <a:extLst>
              <a:ext uri="{FF2B5EF4-FFF2-40B4-BE49-F238E27FC236}">
                <a16:creationId xmlns:a16="http://schemas.microsoft.com/office/drawing/2014/main" id="{FF5D8972-83E0-458C-9B60-AF64DCDC6434}"/>
              </a:ext>
            </a:extLst>
          </p:cNvPr>
          <p:cNvSpPr txBox="1">
            <a:spLocks/>
          </p:cNvSpPr>
          <p:nvPr/>
        </p:nvSpPr>
        <p:spPr>
          <a:xfrm>
            <a:off x="18250354" y="22902219"/>
            <a:ext cx="10599668" cy="715943"/>
          </a:xfrm>
          <a:prstGeom prst="round2SameRect">
            <a:avLst/>
          </a:prstGeom>
          <a:solidFill>
            <a:srgbClr val="009CAB"/>
          </a:solidFill>
          <a:ln w="19050">
            <a:solidFill>
              <a:srgbClr val="009CAB"/>
            </a:solidFill>
          </a:ln>
        </p:spPr>
        <p:txBody>
          <a:bodyPr vert="horz" lIns="360000" tIns="0" rIns="360000" bIns="0" rtlCol="0" anchor="ctr" anchorCtr="0">
            <a:noAutofit/>
          </a:bodyPr>
          <a:lstStyle>
            <a:lvl1pPr marL="0" indent="0" algn="l" defTabSz="432000" rtl="0" eaLnBrk="1" latinLnBrk="0" hangingPunct="1">
              <a:lnSpc>
                <a:spcPct val="100000"/>
              </a:lnSpc>
              <a:spcBef>
                <a:spcPts val="0"/>
              </a:spcBef>
              <a:spcAft>
                <a:spcPts val="1200"/>
              </a:spcAft>
              <a:buFontTx/>
              <a:buNone/>
              <a:tabLst>
                <a:tab pos="432000" algn="l"/>
              </a:tabLst>
              <a:defRPr sz="3200" b="1" kern="1200" cap="all" baseline="0">
                <a:solidFill>
                  <a:schemeClr val="bg1"/>
                </a:solidFill>
                <a:latin typeface="Arial" pitchFamily="34" charset="0"/>
                <a:ea typeface="+mn-ea"/>
                <a:cs typeface="Arial" pitchFamily="34" charset="0"/>
              </a:defRPr>
            </a:lvl1pPr>
            <a:lvl2pPr marL="0" indent="0" algn="l" defTabSz="432000" rtl="0" eaLnBrk="1" latinLnBrk="0" hangingPunct="1">
              <a:spcBef>
                <a:spcPts val="0"/>
              </a:spcBef>
              <a:buFont typeface="Arial" pitchFamily="34" charset="0"/>
              <a:buNone/>
              <a:tabLst>
                <a:tab pos="432000" algn="l"/>
              </a:tabLst>
              <a:defRPr sz="3200" kern="1200">
                <a:solidFill>
                  <a:schemeClr val="tx1"/>
                </a:solidFill>
                <a:latin typeface="Arial" pitchFamily="34" charset="0"/>
                <a:ea typeface="+mn-ea"/>
                <a:cs typeface="Arial" pitchFamily="34" charset="0"/>
              </a:defRPr>
            </a:lvl2pPr>
            <a:lvl3pPr marL="432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3pPr>
            <a:lvl4pPr marL="864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4pPr>
            <a:lvl5pPr marL="1296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a:lstStyle>
          <a:p>
            <a:r>
              <a:rPr lang="nl-BE" dirty="0"/>
              <a:t>Realisatie Website</a:t>
            </a:r>
          </a:p>
        </p:txBody>
      </p:sp>
      <p:sp>
        <p:nvSpPr>
          <p:cNvPr id="27" name="Text Placeholder 7">
            <a:extLst>
              <a:ext uri="{FF2B5EF4-FFF2-40B4-BE49-F238E27FC236}">
                <a16:creationId xmlns:a16="http://schemas.microsoft.com/office/drawing/2014/main" id="{D2E84488-A44F-4507-B3EB-71A0F3EEE96B}"/>
              </a:ext>
            </a:extLst>
          </p:cNvPr>
          <p:cNvSpPr txBox="1">
            <a:spLocks/>
          </p:cNvSpPr>
          <p:nvPr/>
        </p:nvSpPr>
        <p:spPr>
          <a:xfrm>
            <a:off x="18250353" y="23626942"/>
            <a:ext cx="10599669" cy="8122151"/>
          </a:xfrm>
          <a:prstGeom prst="rect">
            <a:avLst/>
          </a:prstGeom>
          <a:ln w="19050">
            <a:solidFill>
              <a:srgbClr val="009CAB"/>
            </a:solidFill>
          </a:ln>
        </p:spPr>
        <p:txBody>
          <a:bodyPr vert="horz" lIns="360000" tIns="288000" rIns="360000" bIns="288000" rtlCol="0">
            <a:spAutoFit/>
          </a:bodyPr>
          <a:lstStyle>
            <a:lvl1pPr marL="0" indent="0" algn="l" defTabSz="432000" rtl="0" eaLnBrk="1" latinLnBrk="0" hangingPunct="1">
              <a:spcBef>
                <a:spcPts val="0"/>
              </a:spcBef>
              <a:spcAft>
                <a:spcPts val="1200"/>
              </a:spcAft>
              <a:buFont typeface="Arial" pitchFamily="34" charset="0"/>
              <a:buNone/>
              <a:tabLst>
                <a:tab pos="432000" algn="l"/>
              </a:tabLst>
              <a:defRPr sz="3200" b="1" kern="1200" cap="all" baseline="0">
                <a:solidFill>
                  <a:srgbClr val="F04C25"/>
                </a:solidFill>
                <a:latin typeface="Arial" pitchFamily="34" charset="0"/>
                <a:ea typeface="+mn-ea"/>
                <a:cs typeface="Arial" pitchFamily="34" charset="0"/>
              </a:defRPr>
            </a:lvl1pPr>
            <a:lvl2pPr marL="0" indent="-432000" algn="l" defTabSz="432000" rtl="0" eaLnBrk="1" latinLnBrk="0" hangingPunct="1">
              <a:spcBef>
                <a:spcPts val="0"/>
              </a:spcBef>
              <a:buFont typeface="Arial" pitchFamily="34" charset="0"/>
              <a:buNone/>
              <a:tabLst>
                <a:tab pos="432000" algn="l"/>
              </a:tabLst>
              <a:defRPr lang="nl-NL" sz="3200" kern="1200" dirty="0" smtClean="0">
                <a:solidFill>
                  <a:schemeClr val="tx1"/>
                </a:solidFill>
                <a:latin typeface="Arial" pitchFamily="34" charset="0"/>
                <a:ea typeface="+mn-ea"/>
                <a:cs typeface="Arial" pitchFamily="34" charset="0"/>
              </a:defRPr>
            </a:lvl2pPr>
            <a:lvl3pPr marL="432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3pPr>
            <a:lvl4pPr marL="864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4pPr>
            <a:lvl5pPr marL="1296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a:lstStyle>
          <a:p>
            <a:r>
              <a:rPr lang="nl-BE" dirty="0"/>
              <a:t>Ontwikkeling</a:t>
            </a:r>
            <a:r>
              <a:rPr lang="en-US" dirty="0"/>
              <a:t> van de </a:t>
            </a:r>
            <a:r>
              <a:rPr lang="nl-BE" dirty="0"/>
              <a:t>website</a:t>
            </a:r>
          </a:p>
          <a:p>
            <a:pPr marL="457200" lvl="1" indent="-457200">
              <a:buFont typeface="Arial" pitchFamily="34" charset="0"/>
              <a:buChar char="•"/>
            </a:pPr>
            <a:r>
              <a:rPr lang="nl-BE" dirty="0"/>
              <a:t>Gemaakt met:</a:t>
            </a:r>
          </a:p>
          <a:p>
            <a:pPr marL="889200" lvl="2" indent="-457200"/>
            <a:r>
              <a:rPr lang="nl-BE" dirty="0"/>
              <a:t>HTML5</a:t>
            </a:r>
          </a:p>
          <a:p>
            <a:pPr marL="889200" lvl="2" indent="-457200"/>
            <a:r>
              <a:rPr lang="nl-BE" dirty="0" err="1"/>
              <a:t>JavaScript</a:t>
            </a:r>
            <a:endParaRPr lang="nl-BE" dirty="0"/>
          </a:p>
          <a:p>
            <a:pPr marL="1321200" lvl="3" indent="-457200"/>
            <a:r>
              <a:rPr lang="nl-BE" dirty="0" err="1"/>
              <a:t>Jquery</a:t>
            </a:r>
            <a:endParaRPr lang="nl-BE" dirty="0"/>
          </a:p>
          <a:p>
            <a:pPr marL="889200" lvl="2" indent="-457200"/>
            <a:r>
              <a:rPr lang="nl-BE" dirty="0"/>
              <a:t>CSS</a:t>
            </a:r>
          </a:p>
          <a:p>
            <a:pPr marL="889200" lvl="2" indent="-457200"/>
            <a:r>
              <a:rPr lang="nl-BE" dirty="0" err="1"/>
              <a:t>mySQL</a:t>
            </a:r>
            <a:r>
              <a:rPr lang="nl-BE" dirty="0"/>
              <a:t> (</a:t>
            </a:r>
            <a:r>
              <a:rPr lang="nl-BE" dirty="0" err="1"/>
              <a:t>MariaDB</a:t>
            </a:r>
            <a:r>
              <a:rPr lang="nl-BE" dirty="0"/>
              <a:t>)</a:t>
            </a:r>
          </a:p>
          <a:p>
            <a:pPr marL="889200" lvl="2" indent="-457200"/>
            <a:r>
              <a:rPr lang="nl-BE" dirty="0"/>
              <a:t>PHP</a:t>
            </a:r>
          </a:p>
          <a:p>
            <a:pPr lvl="1" indent="0"/>
            <a:endParaRPr lang="nl-BE" dirty="0"/>
          </a:p>
          <a:p>
            <a:pPr lvl="1" indent="0"/>
            <a:r>
              <a:rPr lang="nl-BE" dirty="0"/>
              <a:t>De website is ontworpen om de gebruiker een overzicht te geven van het laatste half uur vanop verschillende locaties.  </a:t>
            </a:r>
          </a:p>
          <a:p>
            <a:pPr lvl="1" indent="0"/>
            <a:endParaRPr lang="nl-BE" dirty="0"/>
          </a:p>
          <a:p>
            <a:pPr lvl="1" indent="0"/>
            <a:r>
              <a:rPr lang="nl-BE" dirty="0"/>
              <a:t>Toekomst gericht dat je een veel grotere historiek kan bekijken dan een half uur.</a:t>
            </a:r>
          </a:p>
        </p:txBody>
      </p:sp>
      <p:pic>
        <p:nvPicPr>
          <p:cNvPr id="1026" name="Picture 2" descr="https://scontent-bru2-1.xx.fbcdn.net/v/t1.15752-9/60341719_779839202409740_4651078333184868352_n.png?_nc_cat=105&amp;_nc_ht=scontent-bru2-1.xx&amp;oh=b113237d2d11cb17618825accea1252e&amp;oe=5D6A223C">
            <a:extLst>
              <a:ext uri="{FF2B5EF4-FFF2-40B4-BE49-F238E27FC236}">
                <a16:creationId xmlns:a16="http://schemas.microsoft.com/office/drawing/2014/main" id="{096861ED-F4BA-4F8B-9494-18F7D5177D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222" y="23413820"/>
            <a:ext cx="15392400" cy="7511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M_onderzoeks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4C2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TM_onderzoeksposter</Template>
  <TotalTime>306</TotalTime>
  <Words>256</Words>
  <Application>Microsoft Office PowerPoint</Application>
  <PresentationFormat>Aangepast</PresentationFormat>
  <Paragraphs>36</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TM_onderzoeksposter</vt:lpstr>
      <vt:lpstr>PowerPoint-presentatie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Joachim</dc:creator>
  <cp:lastModifiedBy>Stijn Geerts</cp:lastModifiedBy>
  <cp:revision>24</cp:revision>
  <dcterms:created xsi:type="dcterms:W3CDTF">2014-05-27T08:35:48Z</dcterms:created>
  <dcterms:modified xsi:type="dcterms:W3CDTF">2019-05-13T09:32:49Z</dcterms:modified>
</cp:coreProperties>
</file>