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EA010F-2F2E-4F1B-A2C5-E9DDF6E89056}" v="74" dt="2020-05-25T14:52:28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t Moelans" userId="74e47866-e988-4d1c-892a-c8e457ec386b" providerId="ADAL" clId="{42EA010F-2F2E-4F1B-A2C5-E9DDF6E89056}"/>
    <pc:docChg chg="undo custSel modSld">
      <pc:chgData name="Bert Moelans" userId="74e47866-e988-4d1c-892a-c8e457ec386b" providerId="ADAL" clId="{42EA010F-2F2E-4F1B-A2C5-E9DDF6E89056}" dt="2020-05-25T14:52:28.614" v="73" actId="1076"/>
      <pc:docMkLst>
        <pc:docMk/>
      </pc:docMkLst>
      <pc:sldChg chg="modSp mod">
        <pc:chgData name="Bert Moelans" userId="74e47866-e988-4d1c-892a-c8e457ec386b" providerId="ADAL" clId="{42EA010F-2F2E-4F1B-A2C5-E9DDF6E89056}" dt="2020-05-25T09:55:32.535" v="20" actId="14100"/>
        <pc:sldMkLst>
          <pc:docMk/>
          <pc:sldMk cId="861207867" sldId="256"/>
        </pc:sldMkLst>
        <pc:spChg chg="mod">
          <ac:chgData name="Bert Moelans" userId="74e47866-e988-4d1c-892a-c8e457ec386b" providerId="ADAL" clId="{42EA010F-2F2E-4F1B-A2C5-E9DDF6E89056}" dt="2020-05-25T09:55:32.535" v="20" actId="14100"/>
          <ac:spMkLst>
            <pc:docMk/>
            <pc:sldMk cId="861207867" sldId="256"/>
            <ac:spMk id="3" creationId="{8F93E704-E548-4D8F-BB4C-030C45FD1EC4}"/>
          </ac:spMkLst>
        </pc:spChg>
      </pc:sldChg>
      <pc:sldChg chg="modNotesTx">
        <pc:chgData name="Bert Moelans" userId="74e47866-e988-4d1c-892a-c8e457ec386b" providerId="ADAL" clId="{42EA010F-2F2E-4F1B-A2C5-E9DDF6E89056}" dt="2020-05-25T11:08:06.273" v="27" actId="20577"/>
        <pc:sldMkLst>
          <pc:docMk/>
          <pc:sldMk cId="213687385" sldId="259"/>
        </pc:sldMkLst>
      </pc:sldChg>
      <pc:sldChg chg="modSp mod">
        <pc:chgData name="Bert Moelans" userId="74e47866-e988-4d1c-892a-c8e457ec386b" providerId="ADAL" clId="{42EA010F-2F2E-4F1B-A2C5-E9DDF6E89056}" dt="2020-05-25T14:52:28.614" v="73" actId="1076"/>
        <pc:sldMkLst>
          <pc:docMk/>
          <pc:sldMk cId="1553133066" sldId="267"/>
        </pc:sldMkLst>
        <pc:spChg chg="mod">
          <ac:chgData name="Bert Moelans" userId="74e47866-e988-4d1c-892a-c8e457ec386b" providerId="ADAL" clId="{42EA010F-2F2E-4F1B-A2C5-E9DDF6E89056}" dt="2020-05-25T14:52:28.614" v="73" actId="1076"/>
          <ac:spMkLst>
            <pc:docMk/>
            <pc:sldMk cId="1553133066" sldId="267"/>
            <ac:spMk id="3" creationId="{5EE1721B-8B9B-4C4F-87B9-E28CE6B1C6CF}"/>
          </ac:spMkLst>
        </pc:spChg>
        <pc:picChg chg="mod">
          <ac:chgData name="Bert Moelans" userId="74e47866-e988-4d1c-892a-c8e457ec386b" providerId="ADAL" clId="{42EA010F-2F2E-4F1B-A2C5-E9DDF6E89056}" dt="2020-05-25T11:18:58.873" v="52" actId="1582"/>
          <ac:picMkLst>
            <pc:docMk/>
            <pc:sldMk cId="1553133066" sldId="267"/>
            <ac:picMk id="5" creationId="{3FFF3257-1A82-4816-A5EE-CBF7EA0E1670}"/>
          </ac:picMkLst>
        </pc:picChg>
      </pc:sldChg>
      <pc:sldChg chg="modSp">
        <pc:chgData name="Bert Moelans" userId="74e47866-e988-4d1c-892a-c8e457ec386b" providerId="ADAL" clId="{42EA010F-2F2E-4F1B-A2C5-E9DDF6E89056}" dt="2020-05-25T11:08:54.577" v="28" actId="1076"/>
        <pc:sldMkLst>
          <pc:docMk/>
          <pc:sldMk cId="3243655258" sldId="268"/>
        </pc:sldMkLst>
        <pc:picChg chg="mod">
          <ac:chgData name="Bert Moelans" userId="74e47866-e988-4d1c-892a-c8e457ec386b" providerId="ADAL" clId="{42EA010F-2F2E-4F1B-A2C5-E9DDF6E89056}" dt="2020-05-25T11:08:54.577" v="28" actId="1076"/>
          <ac:picMkLst>
            <pc:docMk/>
            <pc:sldMk cId="3243655258" sldId="268"/>
            <ac:picMk id="8194" creationId="{AC0F68C2-9141-468C-9459-6146C5324FBD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8EDC7-E8DD-4E13-B71C-29594EE632EF}" type="datetimeFigureOut">
              <a:rPr lang="nl-BE" smtClean="0"/>
              <a:t>25/05/2020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AFA06-573E-44C9-91BB-949F33D2E8C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879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Vincent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AFA06-573E-44C9-91BB-949F33D2E8C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796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err="1"/>
              <a:t>kjento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AFA06-573E-44C9-91BB-949F33D2E8C4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1299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Simon</a:t>
            </a:r>
          </a:p>
          <a:p>
            <a:r>
              <a:rPr lang="nl-BE"/>
              <a:t>Enkel zondag 12u pakketten </a:t>
            </a:r>
            <a:r>
              <a:rPr lang="nl-BE" err="1"/>
              <a:t>dowl</a:t>
            </a:r>
            <a:r>
              <a:rPr lang="nl-BE"/>
              <a:t> en installeren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AFA06-573E-44C9-91BB-949F33D2E8C4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457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Michiel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AFA06-573E-44C9-91BB-949F33D2E8C4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7558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err="1"/>
              <a:t>Bertje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AFA06-573E-44C9-91BB-949F33D2E8C4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5628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Vincent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AFA06-573E-44C9-91BB-949F33D2E8C4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2540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Vincent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AFA06-573E-44C9-91BB-949F33D2E8C4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6471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Vincent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AFA06-573E-44C9-91BB-949F33D2E8C4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9731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Vincent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AFA06-573E-44C9-91BB-949F33D2E8C4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2186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Michiel + website laten zien. (website laten opstaan!)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AFA06-573E-44C9-91BB-949F33D2E8C4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4103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Jarne en Simon + demonstratie inloggen!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AFA06-573E-44C9-91BB-949F33D2E8C4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5956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err="1"/>
              <a:t>Kjento</a:t>
            </a:r>
            <a:r>
              <a:rPr lang="nl-BE"/>
              <a:t> demonstratie</a:t>
            </a:r>
          </a:p>
          <a:p>
            <a:r>
              <a:rPr lang="nl-BE"/>
              <a:t>2</a:t>
            </a:r>
            <a:r>
              <a:rPr lang="nl-BE" baseline="30000"/>
              <a:t>de</a:t>
            </a:r>
            <a:r>
              <a:rPr lang="nl-BE"/>
              <a:t> link manueel invoeren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AFA06-573E-44C9-91BB-949F33D2E8C4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3594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Alessandro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AFA06-573E-44C9-91BB-949F33D2E8C4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4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EA72-10A0-45F2-8753-E860D6F07279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3AA-FFDD-48A0-B296-FE4A3E9AFAD1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4C9-B1DB-4A14-BDCB-6C89BB27A8D6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9A96-AB3D-4B40-A8A4-A56B49A4D11E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CBC5-094F-456A-B5BF-B4868661A585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B159-FDD0-4DEA-B793-45E032704142}" type="datetime1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88CB-3B2B-4881-946E-93E145722694}" type="datetime1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C109-F150-4475-B2B7-CAADE03A6A6B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76DA-E386-488B-9E47-F801AD4CC1AE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109D-7D78-4345-A76A-CE9892ECE223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1E75-066F-4BF5-8F67-B4C9A88CB52E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40F2-3B9C-49D3-A356-D01F9C469C84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64B1-DEC8-4D95-83E8-D34650FA551F}" type="datetime1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D7A8-898E-40B7-BEAF-A0D0ADCC550C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E839-8AFA-4BC4-B79D-3F1FBE3139C8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5B7F-CB8F-42AA-A4C2-2B0FA837EFA3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FBFF-51EE-455C-976B-1478C0BF3837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B77C47-A18B-4468-89E5-45FFB8EC5012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emf"/><Relationship Id="rId10" Type="http://schemas.openxmlformats.org/officeDocument/2006/relationships/image" Target="../media/image11.jpeg"/><Relationship Id="rId4" Type="http://schemas.openxmlformats.org/officeDocument/2006/relationships/package" Target="../embeddings/Microsoft_Word_Document_9A2F6CFE.docx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72.27.66.161:8000/" TargetMode="External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72.27.66.161:808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72.27.66.161:8080/scp/login.php" TargetMode="External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72.27.66.161:8080/zabbi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CEE3B-4F51-46A9-BD48-5B548C797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172" y="2652574"/>
            <a:ext cx="10847654" cy="1552851"/>
          </a:xfrm>
        </p:spPr>
        <p:txBody>
          <a:bodyPr/>
          <a:lstStyle/>
          <a:p>
            <a:pPr algn="ctr"/>
            <a:r>
              <a:rPr lang="nl-BE" sz="6000" b="1">
                <a:latin typeface="Bookman Old Style" panose="02050604050505020204" pitchFamily="18" charset="0"/>
              </a:rPr>
              <a:t>Team 6 - </a:t>
            </a:r>
            <a:r>
              <a:rPr lang="nl-BE" sz="6000" b="1" err="1">
                <a:latin typeface="Bookman Old Style" panose="02050604050505020204" pitchFamily="18" charset="0"/>
              </a:rPr>
              <a:t>Hostbusters</a:t>
            </a:r>
            <a:endParaRPr lang="nl-BE" sz="6000" b="1">
              <a:latin typeface="Bookman Old Style" panose="02050604050505020204" pitchFamily="18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F93E704-E548-4D8F-BB4C-030C45FD1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172" y="6215157"/>
            <a:ext cx="11028167" cy="34711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nl-BE" sz="1400">
                <a:solidFill>
                  <a:schemeClr val="tx1"/>
                </a:solidFill>
              </a:rPr>
              <a:t>Vincent Herroelen – Bert </a:t>
            </a:r>
            <a:r>
              <a:rPr lang="nl-BE" sz="1400" err="1">
                <a:solidFill>
                  <a:schemeClr val="tx1"/>
                </a:solidFill>
              </a:rPr>
              <a:t>Moelans</a:t>
            </a:r>
            <a:r>
              <a:rPr lang="nl-BE" sz="1400">
                <a:solidFill>
                  <a:schemeClr val="tx1"/>
                </a:solidFill>
              </a:rPr>
              <a:t> – </a:t>
            </a:r>
            <a:r>
              <a:rPr lang="nl-BE" sz="1400" err="1">
                <a:solidFill>
                  <a:schemeClr val="tx1"/>
                </a:solidFill>
              </a:rPr>
              <a:t>Kjento</a:t>
            </a:r>
            <a:r>
              <a:rPr lang="nl-BE" sz="1400">
                <a:solidFill>
                  <a:schemeClr val="tx1"/>
                </a:solidFill>
              </a:rPr>
              <a:t> Lauwers – Simon </a:t>
            </a:r>
            <a:r>
              <a:rPr lang="nl-BE" sz="1400" err="1">
                <a:solidFill>
                  <a:schemeClr val="tx1"/>
                </a:solidFill>
              </a:rPr>
              <a:t>Duchateau</a:t>
            </a:r>
            <a:r>
              <a:rPr lang="nl-BE" sz="1400">
                <a:solidFill>
                  <a:schemeClr val="tx1"/>
                </a:solidFill>
              </a:rPr>
              <a:t> – Michiel cools – </a:t>
            </a:r>
            <a:r>
              <a:rPr lang="nl-BE" sz="1400" err="1">
                <a:solidFill>
                  <a:schemeClr val="tx1"/>
                </a:solidFill>
              </a:rPr>
              <a:t>jarne</a:t>
            </a:r>
            <a:r>
              <a:rPr lang="nl-BE" sz="1400">
                <a:solidFill>
                  <a:schemeClr val="tx1"/>
                </a:solidFill>
              </a:rPr>
              <a:t> scheepmans – </a:t>
            </a:r>
            <a:r>
              <a:rPr lang="nl-BE" sz="1400" err="1">
                <a:solidFill>
                  <a:schemeClr val="tx1"/>
                </a:solidFill>
              </a:rPr>
              <a:t>alessandro</a:t>
            </a:r>
            <a:r>
              <a:rPr lang="nl-BE" sz="1400">
                <a:solidFill>
                  <a:schemeClr val="tx1"/>
                </a:solidFill>
              </a:rPr>
              <a:t> </a:t>
            </a:r>
            <a:r>
              <a:rPr lang="nl-BE" sz="1400" err="1">
                <a:solidFill>
                  <a:schemeClr val="tx1"/>
                </a:solidFill>
              </a:rPr>
              <a:t>dierickx</a:t>
            </a:r>
            <a:endParaRPr lang="nl-BE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C721DCC-FEAE-465B-8D99-2C77DEF9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B49F3-CB31-46F5-991E-116CF0FD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err="1">
                <a:latin typeface="Bookman Old Style" panose="02050604050505020204" pitchFamily="18" charset="0"/>
              </a:rPr>
              <a:t>PasswordSafe</a:t>
            </a:r>
            <a:endParaRPr lang="nl-BE">
              <a:latin typeface="Bookman Old Style" panose="02050604050505020204" pitchFamily="18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AAB1B5-85DD-4129-A336-C55A78F4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/>
          </a:p>
        </p:txBody>
      </p:sp>
      <p:pic>
        <p:nvPicPr>
          <p:cNvPr id="6146" name="Picture 2" descr="passbolt - NoLimitSecu">
            <a:extLst>
              <a:ext uri="{FF2B5EF4-FFF2-40B4-BE49-F238E27FC236}">
                <a16:creationId xmlns:a16="http://schemas.microsoft.com/office/drawing/2014/main" id="{EFEFF796-A434-418F-AA3B-F74DD58B50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45" b="36393"/>
          <a:stretch/>
        </p:blipFill>
        <p:spPr bwMode="auto">
          <a:xfrm>
            <a:off x="6433236" y="1577075"/>
            <a:ext cx="4195762" cy="102325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7E6801DC-521D-4F06-ACBC-E75AE7473F56}"/>
              </a:ext>
            </a:extLst>
          </p:cNvPr>
          <p:cNvSpPr txBox="1">
            <a:spLocks/>
          </p:cNvSpPr>
          <p:nvPr/>
        </p:nvSpPr>
        <p:spPr>
          <a:xfrm>
            <a:off x="912701" y="2283369"/>
            <a:ext cx="5253945" cy="63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nl-BE" sz="2400"/>
              <a:t>Wat is </a:t>
            </a:r>
            <a:r>
              <a:rPr lang="nl-BE" sz="2400" err="1"/>
              <a:t>Passbolt</a:t>
            </a:r>
            <a:r>
              <a:rPr lang="nl-BE" sz="2400"/>
              <a:t>?</a:t>
            </a:r>
          </a:p>
          <a:p>
            <a:pPr marL="0" indent="0">
              <a:buNone/>
            </a:pPr>
            <a:endParaRPr lang="nl-BE"/>
          </a:p>
          <a:p>
            <a:pPr marL="0" indent="0">
              <a:buFont typeface="Wingdings 3" charset="2"/>
              <a:buNone/>
            </a:pPr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A415856-E9F6-48CE-A80C-50672298C28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21" y="2958088"/>
            <a:ext cx="6416992" cy="30806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896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36395-F8C1-4C5C-B0B8-6D286B28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sz="4400">
                <a:latin typeface="Bookman Old Style" panose="02050604050505020204" pitchFamily="18" charset="0"/>
              </a:rPr>
              <a:t>Automatisatie</a:t>
            </a:r>
            <a:r>
              <a:rPr lang="nl-BE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11874C-88E6-421A-8241-536F508E2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nl-BE" sz="2400"/>
              <a:t>Pakket downloaden en installeren</a:t>
            </a:r>
          </a:p>
          <a:p>
            <a:pPr>
              <a:lnSpc>
                <a:spcPct val="150000"/>
              </a:lnSpc>
            </a:pPr>
            <a:r>
              <a:rPr lang="nl-BE" sz="2400"/>
              <a:t>Aanmaken van gebruikers</a:t>
            </a:r>
          </a:p>
          <a:p>
            <a:pPr>
              <a:lnSpc>
                <a:spcPct val="150000"/>
              </a:lnSpc>
            </a:pPr>
            <a:r>
              <a:rPr lang="nl-BE" sz="2400"/>
              <a:t>Aanmaken van Home directories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F1BC9E-F379-4762-8586-ED0D30B2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7C0940C-5B85-4FAF-9D40-D501DAE021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711" y="2424119"/>
            <a:ext cx="1738284" cy="17265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429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F49D7638-6D32-4043-950E-0E399E680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893" y="2245498"/>
            <a:ext cx="5195581" cy="27592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836395-F8C1-4C5C-B0B8-6D286B28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sz="4400">
                <a:latin typeface="Bookman Old Style" panose="02050604050505020204" pitchFamily="18" charset="0"/>
              </a:rPr>
              <a:t>Automatisatie: Back-up</a:t>
            </a:r>
            <a:r>
              <a:rPr lang="nl-BE" sz="440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11874C-88E6-421A-8241-536F508E2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nl-BE" sz="2400"/>
              <a:t>Wat is </a:t>
            </a:r>
            <a:r>
              <a:rPr lang="nl-BE" sz="2400" err="1"/>
              <a:t>UrBackup</a:t>
            </a:r>
            <a:endParaRPr lang="nl-BE" sz="2400"/>
          </a:p>
          <a:p>
            <a:pPr>
              <a:lnSpc>
                <a:spcPct val="150000"/>
              </a:lnSpc>
            </a:pPr>
            <a:r>
              <a:rPr lang="nl-BE" sz="2400"/>
              <a:t>Tijdsschema</a:t>
            </a:r>
          </a:p>
          <a:p>
            <a:pPr marL="0" indent="0">
              <a:lnSpc>
                <a:spcPct val="150000"/>
              </a:lnSpc>
              <a:buNone/>
            </a:pPr>
            <a:endParaRPr lang="nl-BE" sz="240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F1BC9E-F379-4762-8586-ED0D30B2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EDF9C92-AB31-4AD4-B9E9-5936B615E46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65674" y="2017049"/>
            <a:ext cx="5462017" cy="32161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30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8FA1B4-50D4-4149-84C6-06F96309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>
                <a:latin typeface="Bookman Old Style" panose="02050604050505020204" pitchFamily="18" charset="0"/>
              </a:rPr>
              <a:t>Terugblik &amp; Vervolg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E1721B-8B9B-4C4F-87B9-E28CE6B1C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198" y="1441405"/>
            <a:ext cx="8946541" cy="41954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nl-BE" sz="2400"/>
              <a:t>Uitdaging </a:t>
            </a:r>
          </a:p>
          <a:p>
            <a:pPr>
              <a:lnSpc>
                <a:spcPct val="150000"/>
              </a:lnSpc>
            </a:pPr>
            <a:r>
              <a:rPr lang="nl-BE" sz="2400"/>
              <a:t>Rollercoaster</a:t>
            </a:r>
          </a:p>
          <a:p>
            <a:pPr>
              <a:lnSpc>
                <a:spcPct val="150000"/>
              </a:lnSpc>
            </a:pPr>
            <a:r>
              <a:rPr lang="nl-BE" sz="2400"/>
              <a:t>Teamwerk</a:t>
            </a:r>
          </a:p>
          <a:p>
            <a:pPr>
              <a:lnSpc>
                <a:spcPct val="150000"/>
              </a:lnSpc>
            </a:pPr>
            <a:r>
              <a:rPr lang="nl-BE" sz="2400"/>
              <a:t>Afgewerkt eindproduct</a:t>
            </a:r>
          </a:p>
          <a:p>
            <a:pPr>
              <a:lnSpc>
                <a:spcPct val="150000"/>
              </a:lnSpc>
            </a:pPr>
            <a:r>
              <a:rPr lang="nl-BE" sz="2400"/>
              <a:t>2</a:t>
            </a:r>
            <a:r>
              <a:rPr lang="nl-BE" sz="2400" baseline="30000"/>
              <a:t>de</a:t>
            </a:r>
            <a:r>
              <a:rPr lang="nl-BE" sz="2400"/>
              <a:t> pfSense Firewall</a:t>
            </a:r>
          </a:p>
          <a:p>
            <a:pPr lvl="1">
              <a:lnSpc>
                <a:spcPct val="150000"/>
              </a:lnSpc>
            </a:pPr>
            <a:r>
              <a:rPr lang="nl-BE" sz="2200"/>
              <a:t>Redundantie</a:t>
            </a:r>
          </a:p>
          <a:p>
            <a:pPr lvl="1">
              <a:lnSpc>
                <a:spcPct val="150000"/>
              </a:lnSpc>
            </a:pPr>
            <a:r>
              <a:rPr lang="nl-BE" sz="2200"/>
              <a:t>Load-</a:t>
            </a:r>
            <a:r>
              <a:rPr lang="nl-BE" sz="2200" err="1"/>
              <a:t>Balancing</a:t>
            </a:r>
            <a:endParaRPr lang="nl-BE" sz="220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E79684-EA7D-4821-A0E4-01615A22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FFF3257-1A82-4816-A5EE-CBF7EA0E1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177" y="1449614"/>
            <a:ext cx="6122446" cy="4955668"/>
          </a:xfrm>
          <a:prstGeom prst="round2DiagRect">
            <a:avLst>
              <a:gd name="adj1" fmla="val 16667"/>
              <a:gd name="adj2" fmla="val 0"/>
            </a:avLst>
          </a:prstGeom>
          <a:ln w="5715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313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A794FE5-216C-4799-9995-A8585F52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C0F68C2-9141-468C-9459-6146C5324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07" y="1306284"/>
            <a:ext cx="6784586" cy="36467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65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9EC72BC-118E-4D71-BEE9-02422719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80A3DA0-9C82-495B-B0E2-C472F78BD5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757646"/>
              </p:ext>
            </p:extLst>
          </p:nvPr>
        </p:nvGraphicFramePr>
        <p:xfrm>
          <a:off x="2095500" y="1600200"/>
          <a:ext cx="80010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Document" r:id="rId4" imgW="7112337" imgH="4680126" progId="Word.Document.12">
                  <p:embed/>
                </p:oleObj>
              </mc:Choice>
              <mc:Fallback>
                <p:oleObj name="Document" r:id="rId4" imgW="7112337" imgH="4680126" progId="Word.Documen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580A3DA0-9C82-495B-B0E2-C472F78BD5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95500" y="1600200"/>
                        <a:ext cx="8001000" cy="525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Afbeelding 23">
            <a:extLst>
              <a:ext uri="{FF2B5EF4-FFF2-40B4-BE49-F238E27FC236}">
                <a16:creationId xmlns:a16="http://schemas.microsoft.com/office/drawing/2014/main" id="{A7700BA2-EB58-47ED-8F58-C18B1EA7DC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6742" b="24925"/>
          <a:stretch/>
        </p:blipFill>
        <p:spPr>
          <a:xfrm>
            <a:off x="4266136" y="156198"/>
            <a:ext cx="2473924" cy="11957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Bliksemflits 24">
            <a:extLst>
              <a:ext uri="{FF2B5EF4-FFF2-40B4-BE49-F238E27FC236}">
                <a16:creationId xmlns:a16="http://schemas.microsoft.com/office/drawing/2014/main" id="{46CF274B-3A4F-475C-9B8F-C0CB4EB2AA2F}"/>
              </a:ext>
            </a:extLst>
          </p:cNvPr>
          <p:cNvSpPr/>
          <p:nvPr/>
        </p:nvSpPr>
        <p:spPr>
          <a:xfrm>
            <a:off x="4565946" y="373062"/>
            <a:ext cx="402260" cy="368518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31" name="Afbeelding 4">
            <a:extLst>
              <a:ext uri="{FF2B5EF4-FFF2-40B4-BE49-F238E27FC236}">
                <a16:creationId xmlns:a16="http://schemas.microsoft.com/office/drawing/2014/main" id="{CED6FCFB-A264-4797-8580-75CD90C87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9763" cy="74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Afbeelding 3">
            <a:extLst>
              <a:ext uri="{FF2B5EF4-FFF2-40B4-BE49-F238E27FC236}">
                <a16:creationId xmlns:a16="http://schemas.microsoft.com/office/drawing/2014/main" id="{FA645D5C-1D43-4829-BC4A-29EA5AF50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6125" cy="74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Afbeelding 6">
            <a:extLst>
              <a:ext uri="{FF2B5EF4-FFF2-40B4-BE49-F238E27FC236}">
                <a16:creationId xmlns:a16="http://schemas.microsoft.com/office/drawing/2014/main" id="{8E4AFA9F-3B45-4730-8164-CA09D3652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3563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Afbeelding 9">
            <a:extLst>
              <a:ext uri="{FF2B5EF4-FFF2-40B4-BE49-F238E27FC236}">
                <a16:creationId xmlns:a16="http://schemas.microsoft.com/office/drawing/2014/main" id="{875659A9-2FA7-4601-A2D4-A3D06AA33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5638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Afbeelding 7">
            <a:extLst>
              <a:ext uri="{FF2B5EF4-FFF2-40B4-BE49-F238E27FC236}">
                <a16:creationId xmlns:a16="http://schemas.microsoft.com/office/drawing/2014/main" id="{883D91DB-24B3-4E1C-A4F2-81B1534A1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183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Afbeelding 5">
            <a:extLst>
              <a:ext uri="{FF2B5EF4-FFF2-40B4-BE49-F238E27FC236}">
                <a16:creationId xmlns:a16="http://schemas.microsoft.com/office/drawing/2014/main" id="{45653C18-2882-4A52-AB14-AA47FE8E8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93738" cy="69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Afbeelding 8">
            <a:extLst>
              <a:ext uri="{FF2B5EF4-FFF2-40B4-BE49-F238E27FC236}">
                <a16:creationId xmlns:a16="http://schemas.microsoft.com/office/drawing/2014/main" id="{99BDC496-E02B-482F-BB1D-8B8854632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1675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27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74212-8C12-4C02-A9CD-B114F669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964" y="411553"/>
            <a:ext cx="3969435" cy="1025362"/>
          </a:xfrm>
        </p:spPr>
        <p:txBody>
          <a:bodyPr>
            <a:normAutofit/>
          </a:bodyPr>
          <a:lstStyle/>
          <a:p>
            <a:r>
              <a:rPr lang="nl-BE" sz="4400">
                <a:latin typeface="Bookman Old Style" panose="02050604050505020204" pitchFamily="18" charset="0"/>
              </a:rPr>
              <a:t>Inhoudstafel</a:t>
            </a:r>
            <a:endParaRPr lang="nl-BE" sz="3900">
              <a:latin typeface="Bookman Old Style" panose="02050604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0A632F-FE3F-4554-A2E1-0C2F46D710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75" r="23706" b="-1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24C10EB-A655-4DD5-A210-F589BFAA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9A5577-B97A-449A-94F2-B28EE92CD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480" y="1894115"/>
            <a:ext cx="4927378" cy="41238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BE" sz="2400"/>
              <a:t>Topologie</a:t>
            </a:r>
          </a:p>
          <a:p>
            <a:pPr>
              <a:lnSpc>
                <a:spcPct val="90000"/>
              </a:lnSpc>
            </a:pPr>
            <a:r>
              <a:rPr lang="nl-BE" sz="2400"/>
              <a:t>Security</a:t>
            </a:r>
          </a:p>
          <a:p>
            <a:pPr>
              <a:lnSpc>
                <a:spcPct val="90000"/>
              </a:lnSpc>
            </a:pPr>
            <a:r>
              <a:rPr lang="nl-BE" sz="2400"/>
              <a:t>Webserver</a:t>
            </a:r>
          </a:p>
          <a:p>
            <a:pPr>
              <a:lnSpc>
                <a:spcPct val="90000"/>
              </a:lnSpc>
            </a:pPr>
            <a:r>
              <a:rPr lang="nl-BE" sz="2400"/>
              <a:t>Hosting Service</a:t>
            </a:r>
          </a:p>
          <a:p>
            <a:pPr>
              <a:lnSpc>
                <a:spcPct val="90000"/>
              </a:lnSpc>
            </a:pPr>
            <a:r>
              <a:rPr lang="nl-BE" sz="2400"/>
              <a:t>Helpdesk Systeem</a:t>
            </a:r>
          </a:p>
          <a:p>
            <a:pPr>
              <a:lnSpc>
                <a:spcPct val="90000"/>
              </a:lnSpc>
            </a:pPr>
            <a:r>
              <a:rPr lang="nl-BE" sz="2400"/>
              <a:t>Monitoring</a:t>
            </a:r>
          </a:p>
          <a:p>
            <a:pPr>
              <a:lnSpc>
                <a:spcPct val="90000"/>
              </a:lnSpc>
            </a:pPr>
            <a:r>
              <a:rPr lang="nl-BE" sz="2400" err="1"/>
              <a:t>PasswordSafe</a:t>
            </a:r>
            <a:endParaRPr lang="nl-BE" sz="2400"/>
          </a:p>
          <a:p>
            <a:pPr>
              <a:lnSpc>
                <a:spcPct val="90000"/>
              </a:lnSpc>
            </a:pPr>
            <a:r>
              <a:rPr lang="nl-BE" sz="2400"/>
              <a:t>Automatisatie</a:t>
            </a:r>
          </a:p>
          <a:p>
            <a:pPr>
              <a:lnSpc>
                <a:spcPct val="90000"/>
              </a:lnSpc>
            </a:pPr>
            <a:r>
              <a:rPr lang="nl-BE" sz="2400"/>
              <a:t>Besluit</a:t>
            </a:r>
          </a:p>
          <a:p>
            <a:pPr>
              <a:lnSpc>
                <a:spcPct val="90000"/>
              </a:lnSpc>
            </a:pP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56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2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3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4C2EBC-2B6C-4BCE-9DED-A2821BEA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153" y="2538164"/>
            <a:ext cx="3849476" cy="1627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err="1">
                <a:latin typeface="Bookman Old Style" panose="02050604050505020204" pitchFamily="18" charset="0"/>
              </a:rPr>
              <a:t>Topologie</a:t>
            </a:r>
            <a:endParaRPr lang="en-US" sz="5000">
              <a:latin typeface="Bookman Old Style" panose="020506040505050202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EEF331A-412D-47A6-A1BB-3F7D4FA80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8"/>
          <a:srcRect l="1" r="1257" b="-456"/>
          <a:stretch/>
        </p:blipFill>
        <p:spPr>
          <a:xfrm>
            <a:off x="124937" y="608060"/>
            <a:ext cx="7314325" cy="5487940"/>
          </a:xfrm>
          <a:prstGeom prst="rect">
            <a:avLst/>
          </a:prstGeom>
          <a:effectLst/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1D4B890-0008-44F4-9739-31092B06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3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 23">
            <a:extLst>
              <a:ext uri="{FF2B5EF4-FFF2-40B4-BE49-F238E27FC236}">
                <a16:creationId xmlns:a16="http://schemas.microsoft.com/office/drawing/2014/main" id="{2142F58F-1A18-445C-8057-25B9F986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 5">
            <a:extLst>
              <a:ext uri="{FF2B5EF4-FFF2-40B4-BE49-F238E27FC236}">
                <a16:creationId xmlns:a16="http://schemas.microsoft.com/office/drawing/2014/main" id="{2C8825F8-2BBE-4F09-844D-BD569EE90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E0B305D-E4F9-4F9F-81CA-BDFBA88B2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Replacing My PFSense Router - Podfeet Podcasts">
            <a:extLst>
              <a:ext uri="{FF2B5EF4-FFF2-40B4-BE49-F238E27FC236}">
                <a16:creationId xmlns:a16="http://schemas.microsoft.com/office/drawing/2014/main" id="{68096C09-AD50-48F2-A0C7-55DC2BAE5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525" y="2948879"/>
            <a:ext cx="3891556" cy="13523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1D77C917-B31B-4151-9BB3-768748C42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47E02F8-6D5B-4F3B-A3AB-C5A8349F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7216E21-723F-4682-B9A1-27007ADC5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1" y="1143988"/>
            <a:ext cx="5455008" cy="51313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368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F189E-995B-42CA-AE1C-F8B31D2D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43" y="295729"/>
            <a:ext cx="5187556" cy="956982"/>
          </a:xfrm>
        </p:spPr>
        <p:txBody>
          <a:bodyPr/>
          <a:lstStyle/>
          <a:p>
            <a:pPr algn="ctr"/>
            <a:r>
              <a:rPr lang="nl-BE" sz="4400">
                <a:latin typeface="Bookman Old Style" panose="02050604050505020204" pitchFamily="18" charset="0"/>
              </a:rPr>
              <a:t>Web Server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32EC15-45CB-4BBC-BE88-9D4484B64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656" y="2262753"/>
            <a:ext cx="4435479" cy="648630"/>
          </a:xfrm>
        </p:spPr>
        <p:txBody>
          <a:bodyPr>
            <a:normAutofit/>
          </a:bodyPr>
          <a:lstStyle/>
          <a:p>
            <a:r>
              <a:rPr lang="nl-BE">
                <a:hlinkClick r:id="rId3"/>
              </a:rPr>
              <a:t>http://172.27.66.161:8000</a:t>
            </a:r>
            <a:endParaRPr lang="nl-BE"/>
          </a:p>
          <a:p>
            <a:pPr marL="0" indent="0">
              <a:buNone/>
            </a:pP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9BDF91F-0B36-4EE3-AE03-313AE1E1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68AC82C-6ACB-4D0A-B7BF-70AF7431F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6650" y="1610060"/>
            <a:ext cx="1689978" cy="44348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4" name="Picture 2" descr="DigitalOcean, Ubuntu 14, EHCP, WP Multisite &amp; Domain Mapping ...">
            <a:extLst>
              <a:ext uri="{FF2B5EF4-FFF2-40B4-BE49-F238E27FC236}">
                <a16:creationId xmlns:a16="http://schemas.microsoft.com/office/drawing/2014/main" id="{8E2F91CE-E1CD-4370-ACD5-ACBE74297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79" b="17606"/>
          <a:stretch/>
        </p:blipFill>
        <p:spPr bwMode="auto">
          <a:xfrm>
            <a:off x="7458840" y="1934381"/>
            <a:ext cx="2200275" cy="113966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80" name="Picture 8" descr="Varnish TLS">
            <a:extLst>
              <a:ext uri="{FF2B5EF4-FFF2-40B4-BE49-F238E27FC236}">
                <a16:creationId xmlns:a16="http://schemas.microsoft.com/office/drawing/2014/main" id="{13785404-61D8-4B5F-A39C-ED8F80F28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" t="31184" r="7209" b="32699"/>
          <a:stretch/>
        </p:blipFill>
        <p:spPr bwMode="auto">
          <a:xfrm>
            <a:off x="6601590" y="3344863"/>
            <a:ext cx="3057525" cy="96524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DF8D7BE7-A8D3-45D0-BCAF-67D33141894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688" y="4570056"/>
            <a:ext cx="4328304" cy="14748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F62EAEA1-C5B4-4B4A-A1CB-8645034673D2}"/>
              </a:ext>
            </a:extLst>
          </p:cNvPr>
          <p:cNvSpPr txBox="1"/>
          <p:nvPr/>
        </p:nvSpPr>
        <p:spPr>
          <a:xfrm>
            <a:off x="1704449" y="1704466"/>
            <a:ext cx="4125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u="sng"/>
              <a:t>Website </a:t>
            </a:r>
            <a:r>
              <a:rPr lang="nl-BE" sz="2400" u="sng" err="1"/>
              <a:t>Hostbusters</a:t>
            </a:r>
            <a:endParaRPr lang="nl-BE" sz="2400" u="sng"/>
          </a:p>
        </p:txBody>
      </p:sp>
    </p:spTree>
    <p:extLst>
      <p:ext uri="{BB962C8B-B14F-4D97-AF65-F5344CB8AC3E}">
        <p14:creationId xmlns:p14="http://schemas.microsoft.com/office/powerpoint/2010/main" val="330181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09999A-9650-4758-A83C-E17A66D5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sz="4400">
                <a:latin typeface="Bookman Old Style" panose="02050604050505020204" pitchFamily="18" charset="0"/>
              </a:rPr>
              <a:t>Hosting Service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864A94-AC66-4F52-AA5D-1277D777A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321" y="1331259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nl-BE" sz="2400"/>
              <a:t>Registratie op site</a:t>
            </a:r>
          </a:p>
          <a:p>
            <a:pPr>
              <a:lnSpc>
                <a:spcPct val="150000"/>
              </a:lnSpc>
            </a:pPr>
            <a:r>
              <a:rPr lang="nl-BE" sz="2400"/>
              <a:t>Inloggen met </a:t>
            </a:r>
            <a:r>
              <a:rPr lang="nl-BE" sz="2400" err="1"/>
              <a:t>WinSCP</a:t>
            </a:r>
            <a:r>
              <a:rPr lang="nl-BE" sz="2400"/>
              <a:t> als gebruiker</a:t>
            </a:r>
          </a:p>
          <a:p>
            <a:pPr>
              <a:lnSpc>
                <a:spcPct val="150000"/>
              </a:lnSpc>
            </a:pPr>
            <a:r>
              <a:rPr lang="nl-BE" sz="2400"/>
              <a:t>Uploaden van uw site</a:t>
            </a:r>
          </a:p>
          <a:p>
            <a:pPr>
              <a:lnSpc>
                <a:spcPct val="150000"/>
              </a:lnSpc>
            </a:pPr>
            <a:r>
              <a:rPr lang="nl-BE" sz="2400"/>
              <a:t>Inloggen op </a:t>
            </a:r>
            <a:r>
              <a:rPr lang="nl-BE" sz="2400" err="1"/>
              <a:t>Hostbusters</a:t>
            </a:r>
            <a:r>
              <a:rPr lang="nl-BE" sz="2400"/>
              <a:t> site en waarnemen eigen site</a:t>
            </a:r>
          </a:p>
          <a:p>
            <a:pPr>
              <a:lnSpc>
                <a:spcPct val="150000"/>
              </a:lnSpc>
            </a:pPr>
            <a:r>
              <a:rPr lang="nl-BE" sz="2400"/>
              <a:t>Demonstratie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2BD9A28-0793-40D3-8952-05A1DF47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WinSCP - Leandro Almeida - Medium">
            <a:extLst>
              <a:ext uri="{FF2B5EF4-FFF2-40B4-BE49-F238E27FC236}">
                <a16:creationId xmlns:a16="http://schemas.microsoft.com/office/drawing/2014/main" id="{4CC9E917-57EE-46B9-AFBE-C1475CAA00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1" t="7201" r="10780" b="6800"/>
          <a:stretch/>
        </p:blipFill>
        <p:spPr bwMode="auto">
          <a:xfrm>
            <a:off x="4333555" y="4465218"/>
            <a:ext cx="3524889" cy="17831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510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ABACC-7A72-490C-857C-D9833EA8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587646"/>
            <a:ext cx="9404723" cy="951539"/>
          </a:xfrm>
        </p:spPr>
        <p:txBody>
          <a:bodyPr/>
          <a:lstStyle/>
          <a:p>
            <a:pPr algn="ctr"/>
            <a:r>
              <a:rPr lang="nl-BE" sz="4400">
                <a:latin typeface="Bookman Old Style" panose="02050604050505020204" pitchFamily="18" charset="0"/>
              </a:rPr>
              <a:t>Helpdesk systeem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E3B439-B63A-4415-AD2B-47B9A19F7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995" y="3821753"/>
            <a:ext cx="5253945" cy="472567"/>
          </a:xfrm>
        </p:spPr>
        <p:txBody>
          <a:bodyPr>
            <a:normAutofit/>
          </a:bodyPr>
          <a:lstStyle/>
          <a:p>
            <a:r>
              <a:rPr lang="nl-BE">
                <a:hlinkClick r:id="rId3"/>
              </a:rPr>
              <a:t>http://172.27.66.161:8080</a:t>
            </a:r>
            <a:endParaRPr lang="nl-BE"/>
          </a:p>
          <a:p>
            <a:pPr marL="0" indent="0">
              <a:buNone/>
            </a:pP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3E51352-3C58-4EF1-B00C-83D19A97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 descr="How to install osTicket on Ubuntu 16.04 - TechRepublic">
            <a:extLst>
              <a:ext uri="{FF2B5EF4-FFF2-40B4-BE49-F238E27FC236}">
                <a16:creationId xmlns:a16="http://schemas.microsoft.com/office/drawing/2014/main" id="{05135FC1-A05C-42AD-B011-B82A9876C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" t="22491" r="364" b="22491"/>
          <a:stretch/>
        </p:blipFill>
        <p:spPr bwMode="auto">
          <a:xfrm>
            <a:off x="7462532" y="2400443"/>
            <a:ext cx="4109207" cy="17994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214BBD05-4D56-418E-B0CF-728B757E6F8E}"/>
              </a:ext>
            </a:extLst>
          </p:cNvPr>
          <p:cNvSpPr txBox="1">
            <a:spLocks/>
          </p:cNvSpPr>
          <p:nvPr/>
        </p:nvSpPr>
        <p:spPr>
          <a:xfrm>
            <a:off x="1037994" y="5042593"/>
            <a:ext cx="5907090" cy="76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nl-BE">
                <a:hlinkClick r:id="rId5"/>
              </a:rPr>
              <a:t>http://172.27.66.161:8080/scp/login.php</a:t>
            </a:r>
            <a:endParaRPr lang="nl-BE"/>
          </a:p>
          <a:p>
            <a:pPr marL="0" indent="0">
              <a:buFont typeface="Wingdings 3" charset="2"/>
              <a:buNone/>
            </a:pPr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22301B4-C706-4F14-A4D2-692FED6E37C4}"/>
              </a:ext>
            </a:extLst>
          </p:cNvPr>
          <p:cNvSpPr txBox="1"/>
          <p:nvPr/>
        </p:nvSpPr>
        <p:spPr>
          <a:xfrm>
            <a:off x="1037993" y="4570026"/>
            <a:ext cx="2068285" cy="47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u="sng" err="1"/>
              <a:t>Admins</a:t>
            </a:r>
            <a:endParaRPr lang="nl-BE" u="sng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C01B642-D7B8-4AE1-99A6-63914D4C4A52}"/>
              </a:ext>
            </a:extLst>
          </p:cNvPr>
          <p:cNvSpPr txBox="1"/>
          <p:nvPr/>
        </p:nvSpPr>
        <p:spPr>
          <a:xfrm>
            <a:off x="1037993" y="3429000"/>
            <a:ext cx="2068285" cy="47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u="sng"/>
              <a:t>Gebruiker</a:t>
            </a:r>
            <a:endParaRPr lang="nl-BE" u="sng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57DE0308-ACBA-4D61-90D7-567BC083C76B}"/>
              </a:ext>
            </a:extLst>
          </p:cNvPr>
          <p:cNvSpPr txBox="1">
            <a:spLocks/>
          </p:cNvSpPr>
          <p:nvPr/>
        </p:nvSpPr>
        <p:spPr>
          <a:xfrm>
            <a:off x="1037993" y="2137496"/>
            <a:ext cx="5253945" cy="129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nl-BE" sz="2400"/>
              <a:t>Wat is </a:t>
            </a:r>
            <a:r>
              <a:rPr lang="nl-BE" sz="2400" err="1"/>
              <a:t>OsTicket</a:t>
            </a:r>
            <a:r>
              <a:rPr lang="nl-BE" sz="2400"/>
              <a:t>?</a:t>
            </a:r>
          </a:p>
          <a:p>
            <a:r>
              <a:rPr lang="nl-BE" sz="2400"/>
              <a:t>Email notificatie</a:t>
            </a:r>
          </a:p>
          <a:p>
            <a:pPr marL="0" indent="0">
              <a:buNone/>
            </a:pPr>
            <a:endParaRPr lang="nl-BE"/>
          </a:p>
          <a:p>
            <a:pPr marL="0" indent="0">
              <a:buFont typeface="Wingdings 3" charset="2"/>
              <a:buNone/>
            </a:pP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102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7032C-1386-416A-995E-1A90FCD7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0653"/>
          </a:xfrm>
        </p:spPr>
        <p:txBody>
          <a:bodyPr/>
          <a:lstStyle/>
          <a:p>
            <a:pPr algn="ctr"/>
            <a:r>
              <a:rPr lang="nl-BE">
                <a:latin typeface="Bookman Old Style" panose="02050604050505020204" pitchFamily="18" charset="0"/>
              </a:rPr>
              <a:t>Monitoring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2462F0-E54F-458B-9724-45CB7F56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/>
          </a:p>
        </p:txBody>
      </p:sp>
      <p:pic>
        <p:nvPicPr>
          <p:cNvPr id="5" name="Tijdelijke aanduiding voor inhoud 4" descr="Afbeelding met teken, object, rood, lezen&#10;&#10;Automatisch gegenereerde beschrijving">
            <a:extLst>
              <a:ext uri="{FF2B5EF4-FFF2-40B4-BE49-F238E27FC236}">
                <a16:creationId xmlns:a16="http://schemas.microsoft.com/office/drawing/2014/main" id="{FBF9A17F-34F2-4E87-8FBB-458169D74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49520" y="2130456"/>
            <a:ext cx="2597086" cy="2597086"/>
          </a:xfrm>
          <a:prstGeom prst="snip2DiagRect">
            <a:avLst>
              <a:gd name="adj1" fmla="val 1219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03634286-BA78-48BC-9727-6215C4A2E466}"/>
              </a:ext>
            </a:extLst>
          </p:cNvPr>
          <p:cNvSpPr txBox="1">
            <a:spLocks/>
          </p:cNvSpPr>
          <p:nvPr/>
        </p:nvSpPr>
        <p:spPr>
          <a:xfrm>
            <a:off x="1245393" y="3712229"/>
            <a:ext cx="5253945" cy="4725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nl-BE" sz="2600">
                <a:hlinkClick r:id="rId4"/>
              </a:rPr>
              <a:t>http://172.27.66.161:8080/zabbix</a:t>
            </a:r>
            <a:endParaRPr lang="nl-BE" sz="2600"/>
          </a:p>
          <a:p>
            <a:pPr marL="0" indent="0">
              <a:buNone/>
            </a:pPr>
            <a:endParaRPr lang="nl-BE"/>
          </a:p>
          <a:p>
            <a:pPr marL="0" indent="0">
              <a:buFont typeface="Wingdings 3" charset="2"/>
              <a:buNone/>
            </a:pPr>
            <a:endParaRPr lang="nl-BE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E064825-DEFF-4C04-97B5-238C7AA00B68}"/>
              </a:ext>
            </a:extLst>
          </p:cNvPr>
          <p:cNvSpPr txBox="1">
            <a:spLocks/>
          </p:cNvSpPr>
          <p:nvPr/>
        </p:nvSpPr>
        <p:spPr>
          <a:xfrm>
            <a:off x="1245394" y="2329337"/>
            <a:ext cx="5253945" cy="134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nl-BE" sz="2400"/>
              <a:t>Wat is </a:t>
            </a:r>
            <a:r>
              <a:rPr lang="nl-BE" sz="2400" err="1"/>
              <a:t>Zabbix</a:t>
            </a:r>
            <a:r>
              <a:rPr lang="nl-BE" sz="2400"/>
              <a:t>?</a:t>
            </a:r>
          </a:p>
          <a:p>
            <a:pPr>
              <a:lnSpc>
                <a:spcPct val="150000"/>
              </a:lnSpc>
            </a:pPr>
            <a:r>
              <a:rPr lang="nl-BE" sz="2400"/>
              <a:t>Email notificatie</a:t>
            </a:r>
          </a:p>
          <a:p>
            <a:pPr marL="0" indent="0">
              <a:buNone/>
            </a:pPr>
            <a:endParaRPr lang="nl-BE"/>
          </a:p>
          <a:p>
            <a:pPr marL="0" indent="0">
              <a:buFont typeface="Wingdings 3" charset="2"/>
              <a:buNone/>
            </a:pP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445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Team 6 - Hostbusters</vt:lpstr>
      <vt:lpstr>PowerPoint Presentation</vt:lpstr>
      <vt:lpstr>Inhoudstafel</vt:lpstr>
      <vt:lpstr>Topologie</vt:lpstr>
      <vt:lpstr>PowerPoint Presentation</vt:lpstr>
      <vt:lpstr>Web Server</vt:lpstr>
      <vt:lpstr>Hosting Service</vt:lpstr>
      <vt:lpstr>Helpdesk systeem</vt:lpstr>
      <vt:lpstr>Monitoring </vt:lpstr>
      <vt:lpstr>PasswordSafe</vt:lpstr>
      <vt:lpstr>Automatisatie </vt:lpstr>
      <vt:lpstr>Automatisatie: Back-up </vt:lpstr>
      <vt:lpstr>Terugblik &amp; Vervolg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6 - Hostbusters</dc:title>
  <dc:creator>vincent herroelen</dc:creator>
  <cp:revision>1</cp:revision>
  <dcterms:created xsi:type="dcterms:W3CDTF">2020-05-25T08:54:49Z</dcterms:created>
  <dcterms:modified xsi:type="dcterms:W3CDTF">2020-05-25T14:52:34Z</dcterms:modified>
</cp:coreProperties>
</file>