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95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8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778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7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279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251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8915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73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13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253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6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F548A3-6BC8-49E4-B382-A042BD179A6C}" type="datetimeFigureOut">
              <a:rPr lang="nl-BE" smtClean="0"/>
              <a:pPr/>
              <a:t>29/11/2019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BA8D10-8D60-4A80-B7DF-A8100B625D09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00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77E18-C787-44B1-892B-51300AA0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77" y="923289"/>
            <a:ext cx="5567641" cy="3112126"/>
          </a:xfrm>
        </p:spPr>
        <p:txBody>
          <a:bodyPr/>
          <a:lstStyle/>
          <a:p>
            <a:r>
              <a:rPr lang="nl-BE" sz="8000" dirty="0" err="1"/>
              <a:t>Iot</a:t>
            </a:r>
            <a:r>
              <a:rPr lang="nl-BE" sz="8000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F6126C-2C95-4959-9D03-41FB2BE6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298" y="3818938"/>
            <a:ext cx="10668000" cy="1309255"/>
          </a:xfrm>
        </p:spPr>
        <p:txBody>
          <a:bodyPr/>
          <a:lstStyle/>
          <a:p>
            <a:r>
              <a:rPr lang="nl-BE" sz="2200" dirty="0"/>
              <a:t>Silo volume uitlezen </a:t>
            </a:r>
          </a:p>
          <a:p>
            <a:endParaRPr lang="nl-BE" sz="2200" dirty="0"/>
          </a:p>
          <a:p>
            <a:r>
              <a:rPr lang="nl-BE" sz="2200" dirty="0"/>
              <a:t>Team 1</a:t>
            </a:r>
          </a:p>
          <a:p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487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B3C6F-77F7-4F18-927D-15D75CE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Projectbundel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1FCEBC-B716-494E-9497-72627D3C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Lora</a:t>
            </a:r>
            <a:r>
              <a:rPr lang="nl-BE" dirty="0"/>
              <a:t> en </a:t>
            </a:r>
            <a:r>
              <a:rPr lang="nl-BE" dirty="0" err="1"/>
              <a:t>sigfox</a:t>
            </a:r>
            <a:r>
              <a:rPr lang="nl-BE" dirty="0"/>
              <a:t> onderzocht</a:t>
            </a:r>
          </a:p>
          <a:p>
            <a:endParaRPr lang="nl-BE" dirty="0"/>
          </a:p>
          <a:p>
            <a:r>
              <a:rPr lang="nl-BE" dirty="0"/>
              <a:t>Deelstappen van het project beschreven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2052" name="Picture 4" descr="Afbeeldingsresultaat voor paperwork png">
            <a:extLst>
              <a:ext uri="{FF2B5EF4-FFF2-40B4-BE49-F238E27FC236}">
                <a16:creationId xmlns:a16="http://schemas.microsoft.com/office/drawing/2014/main" id="{3558FB80-144A-437E-B222-5D48B9F9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45" y="744470"/>
            <a:ext cx="2260093" cy="22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lora png">
            <a:extLst>
              <a:ext uri="{FF2B5EF4-FFF2-40B4-BE49-F238E27FC236}">
                <a16:creationId xmlns:a16="http://schemas.microsoft.com/office/drawing/2014/main" id="{29496E05-0CC2-430A-AFCC-1A0F00F2B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9132" r="32064" b="33324"/>
          <a:stretch/>
        </p:blipFill>
        <p:spPr bwMode="auto">
          <a:xfrm>
            <a:off x="8728364" y="3099460"/>
            <a:ext cx="2398816" cy="172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sigfox">
            <a:extLst>
              <a:ext uri="{FF2B5EF4-FFF2-40B4-BE49-F238E27FC236}">
                <a16:creationId xmlns:a16="http://schemas.microsoft.com/office/drawing/2014/main" id="{80FE0846-1098-4942-8252-0D149D18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236" y="5257605"/>
            <a:ext cx="2180112" cy="70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4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904E-187F-499F-A350-79C3A87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Verbeterpunten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3F0FAD-EC1D-42FC-9F50-22C2C4D3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 beter lezen</a:t>
            </a:r>
          </a:p>
          <a:p>
            <a:endParaRPr lang="nl-BE" dirty="0"/>
          </a:p>
          <a:p>
            <a:r>
              <a:rPr lang="nl-BE" dirty="0"/>
              <a:t>Samenwerken met andere teams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3074" name="Picture 2" descr="Afbeeldingsresultaat voor verbeterpunten">
            <a:extLst>
              <a:ext uri="{FF2B5EF4-FFF2-40B4-BE49-F238E27FC236}">
                <a16:creationId xmlns:a16="http://schemas.microsoft.com/office/drawing/2014/main" id="{0369BDDC-BE9C-4953-9D8D-54D452604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6" y="11093"/>
            <a:ext cx="5640778" cy="22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33134-6F16-4D02-B61E-0FEA019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2A6363-CB47-4261-BF5D-5FFBEB15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6282"/>
            <a:ext cx="9784080" cy="4406705"/>
          </a:xfrm>
        </p:spPr>
        <p:txBody>
          <a:bodyPr>
            <a:normAutofit fontScale="85000" lnSpcReduction="20000"/>
          </a:bodyPr>
          <a:lstStyle/>
          <a:p>
            <a:r>
              <a:rPr lang="nl-BE" sz="3200" dirty="0"/>
              <a:t>Teamleden</a:t>
            </a:r>
          </a:p>
          <a:p>
            <a:r>
              <a:rPr lang="nl-BE" sz="3200" dirty="0"/>
              <a:t>Opdracht</a:t>
            </a:r>
          </a:p>
          <a:p>
            <a:r>
              <a:rPr lang="nl-BE" sz="3200" dirty="0"/>
              <a:t>Taakverdeling</a:t>
            </a:r>
          </a:p>
          <a:p>
            <a:r>
              <a:rPr lang="nl-BE" sz="3200" dirty="0"/>
              <a:t>Opstelling</a:t>
            </a:r>
          </a:p>
          <a:p>
            <a:r>
              <a:rPr lang="nl-BE" sz="3200" dirty="0"/>
              <a:t>Code</a:t>
            </a:r>
          </a:p>
          <a:p>
            <a:r>
              <a:rPr lang="nl-BE" sz="3200" dirty="0"/>
              <a:t>Weergave</a:t>
            </a:r>
          </a:p>
          <a:p>
            <a:r>
              <a:rPr lang="nl-BE" sz="3200" dirty="0"/>
              <a:t>Remote maken</a:t>
            </a:r>
          </a:p>
          <a:p>
            <a:r>
              <a:rPr lang="nl-BE" sz="3200" dirty="0"/>
              <a:t>Projectbundel</a:t>
            </a:r>
          </a:p>
          <a:p>
            <a:r>
              <a:rPr lang="nl-BE" sz="3200" dirty="0"/>
              <a:t>Verbeterpunten</a:t>
            </a:r>
          </a:p>
        </p:txBody>
      </p:sp>
    </p:spTree>
    <p:extLst>
      <p:ext uri="{BB962C8B-B14F-4D97-AF65-F5344CB8AC3E}">
        <p14:creationId xmlns:p14="http://schemas.microsoft.com/office/powerpoint/2010/main" val="35591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5A62D-AC3E-457F-8727-E3949A0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Teamleden</a:t>
            </a:r>
          </a:p>
        </p:txBody>
      </p:sp>
      <p:pic>
        <p:nvPicPr>
          <p:cNvPr id="1026" name="Picture 2" descr="Afbeeldingsresultaat voor team">
            <a:extLst>
              <a:ext uri="{FF2B5EF4-FFF2-40B4-BE49-F238E27FC236}">
                <a16:creationId xmlns:a16="http://schemas.microsoft.com/office/drawing/2014/main" id="{B200ACA3-6C2B-4884-80A7-D61C09A8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94" y="2409092"/>
            <a:ext cx="6532628" cy="34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83B3DF9-FFD6-410B-943D-D99E9CD2CC59}"/>
              </a:ext>
            </a:extLst>
          </p:cNvPr>
          <p:cNvSpPr txBox="1"/>
          <p:nvPr/>
        </p:nvSpPr>
        <p:spPr>
          <a:xfrm>
            <a:off x="1181101" y="2409092"/>
            <a:ext cx="4009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sz="3200" dirty="0"/>
              <a:t>Brent De Vos</a:t>
            </a:r>
          </a:p>
          <a:p>
            <a:pPr marL="285750" indent="-285750">
              <a:buFontTx/>
              <a:buChar char="-"/>
            </a:pPr>
            <a:r>
              <a:rPr lang="nl-BE" sz="3200" dirty="0"/>
              <a:t>Dieter Janssens</a:t>
            </a:r>
          </a:p>
          <a:p>
            <a:pPr marL="285750" indent="-285750">
              <a:buFontTx/>
              <a:buChar char="-"/>
            </a:pPr>
            <a:r>
              <a:rPr lang="nl-BE" sz="3200" dirty="0" err="1"/>
              <a:t>Guylian</a:t>
            </a:r>
            <a:r>
              <a:rPr lang="nl-BE" sz="3200" dirty="0"/>
              <a:t> De Wit</a:t>
            </a:r>
          </a:p>
          <a:p>
            <a:pPr marL="285750" indent="-285750">
              <a:buFontTx/>
              <a:buChar char="-"/>
            </a:pPr>
            <a:r>
              <a:rPr lang="nl-BE" sz="3200" dirty="0"/>
              <a:t>Brent </a:t>
            </a:r>
            <a:r>
              <a:rPr lang="nl-BE" sz="3200" dirty="0" err="1"/>
              <a:t>Belien</a:t>
            </a:r>
            <a:endParaRPr lang="nl-BE" sz="3200" dirty="0"/>
          </a:p>
          <a:p>
            <a:pPr marL="285750" indent="-285750">
              <a:buFontTx/>
              <a:buChar char="-"/>
            </a:pPr>
            <a:r>
              <a:rPr lang="nl-BE" sz="3200" dirty="0"/>
              <a:t>Davy Van </a:t>
            </a:r>
            <a:r>
              <a:rPr lang="nl-BE" sz="3200" dirty="0" err="1"/>
              <a:t>Roey</a:t>
            </a:r>
            <a:endParaRPr lang="nl-BE" sz="3200" dirty="0"/>
          </a:p>
          <a:p>
            <a:pPr marL="285750" indent="-285750">
              <a:buFontTx/>
              <a:buChar char="-"/>
            </a:pPr>
            <a:r>
              <a:rPr lang="nl-BE" sz="3200" dirty="0"/>
              <a:t>Alessandro Dierickx</a:t>
            </a:r>
          </a:p>
        </p:txBody>
      </p:sp>
    </p:spTree>
    <p:extLst>
      <p:ext uri="{BB962C8B-B14F-4D97-AF65-F5344CB8AC3E}">
        <p14:creationId xmlns:p14="http://schemas.microsoft.com/office/powerpoint/2010/main" val="25071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AFD71-8780-457E-8799-DE53CF3F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pic>
        <p:nvPicPr>
          <p:cNvPr id="2050" name="Picture 2" descr="Afbeeldingsresultaat voor 3it">
            <a:extLst>
              <a:ext uri="{FF2B5EF4-FFF2-40B4-BE49-F238E27FC236}">
                <a16:creationId xmlns:a16="http://schemas.microsoft.com/office/drawing/2014/main" id="{2C6DF374-1B40-49F5-B04D-9D1575D2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91" y="411881"/>
            <a:ext cx="2878393" cy="192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Cement silo">
            <a:extLst>
              <a:ext uri="{FF2B5EF4-FFF2-40B4-BE49-F238E27FC236}">
                <a16:creationId xmlns:a16="http://schemas.microsoft.com/office/drawing/2014/main" id="{3DEC794A-767E-4FF0-BF6E-133424E7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91" y="3429000"/>
            <a:ext cx="2522258" cy="25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A2CEAEB-E1CB-4781-BA89-4745947AFE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1238" y="2857500"/>
            <a:ext cx="4899296" cy="284610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94B7D51-8664-4866-AD96-97F114689B55}"/>
              </a:ext>
            </a:extLst>
          </p:cNvPr>
          <p:cNvSpPr txBox="1"/>
          <p:nvPr/>
        </p:nvSpPr>
        <p:spPr>
          <a:xfrm>
            <a:off x="1320800" y="1874517"/>
            <a:ext cx="29322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accent2"/>
                </a:solidFill>
              </a:rPr>
              <a:t>Inhoud silo’s monitoren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accent2"/>
                </a:solidFill>
              </a:rPr>
              <a:t>Verschillende locaties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0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accent2"/>
                </a:solidFill>
              </a:rPr>
              <a:t>Alerts bij weinig inhoud</a:t>
            </a:r>
          </a:p>
        </p:txBody>
      </p:sp>
    </p:spTree>
    <p:extLst>
      <p:ext uri="{BB962C8B-B14F-4D97-AF65-F5344CB8AC3E}">
        <p14:creationId xmlns:p14="http://schemas.microsoft.com/office/powerpoint/2010/main" val="41189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2250-0871-4817-A524-D243468A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Taakverdeling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37C97D2-0B18-411A-9CEB-C0E49B0D0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44445"/>
              </p:ext>
            </p:extLst>
          </p:nvPr>
        </p:nvGraphicFramePr>
        <p:xfrm>
          <a:off x="1620940" y="1100654"/>
          <a:ext cx="9251190" cy="540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55">
                  <a:extLst>
                    <a:ext uri="{9D8B030D-6E8A-4147-A177-3AD203B41FA5}">
                      <a16:colId xmlns:a16="http://schemas.microsoft.com/office/drawing/2014/main" val="4214157109"/>
                    </a:ext>
                  </a:extLst>
                </a:gridCol>
                <a:gridCol w="1424575">
                  <a:extLst>
                    <a:ext uri="{9D8B030D-6E8A-4147-A177-3AD203B41FA5}">
                      <a16:colId xmlns:a16="http://schemas.microsoft.com/office/drawing/2014/main" val="1224934891"/>
                    </a:ext>
                  </a:extLst>
                </a:gridCol>
                <a:gridCol w="1541865">
                  <a:extLst>
                    <a:ext uri="{9D8B030D-6E8A-4147-A177-3AD203B41FA5}">
                      <a16:colId xmlns:a16="http://schemas.microsoft.com/office/drawing/2014/main" val="2682336191"/>
                    </a:ext>
                  </a:extLst>
                </a:gridCol>
                <a:gridCol w="1110610">
                  <a:extLst>
                    <a:ext uri="{9D8B030D-6E8A-4147-A177-3AD203B41FA5}">
                      <a16:colId xmlns:a16="http://schemas.microsoft.com/office/drawing/2014/main" val="2178547552"/>
                    </a:ext>
                  </a:extLst>
                </a:gridCol>
                <a:gridCol w="1459684">
                  <a:extLst>
                    <a:ext uri="{9D8B030D-6E8A-4147-A177-3AD203B41FA5}">
                      <a16:colId xmlns:a16="http://schemas.microsoft.com/office/drawing/2014/main" val="1764166119"/>
                    </a:ext>
                  </a:extLst>
                </a:gridCol>
                <a:gridCol w="2055301">
                  <a:extLst>
                    <a:ext uri="{9D8B030D-6E8A-4147-A177-3AD203B41FA5}">
                      <a16:colId xmlns:a16="http://schemas.microsoft.com/office/drawing/2014/main" val="3361856624"/>
                    </a:ext>
                  </a:extLst>
                </a:gridCol>
              </a:tblGrid>
              <a:tr h="74877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Opstelling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Remote maken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Weergave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Projectbundel / papierwerk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4805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Brent De Vos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81733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Dieter Janssens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62144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 err="1"/>
                        <a:t>Guylian</a:t>
                      </a:r>
                      <a:r>
                        <a:rPr lang="nl-BE" sz="1800" dirty="0"/>
                        <a:t> De Wit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39127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Brent </a:t>
                      </a:r>
                      <a:r>
                        <a:rPr lang="nl-BE" sz="1800" dirty="0" err="1"/>
                        <a:t>Belien</a:t>
                      </a:r>
                      <a:endParaRPr lang="nl-BE" sz="1800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44782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Davy Van </a:t>
                      </a:r>
                      <a:r>
                        <a:rPr lang="nl-BE" sz="1800" dirty="0" err="1"/>
                        <a:t>Roey</a:t>
                      </a:r>
                      <a:endParaRPr lang="nl-BE" sz="1800" dirty="0"/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86095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Alessandro Dierickx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95703"/>
                  </a:ext>
                </a:extLst>
              </a:tr>
            </a:tbl>
          </a:graphicData>
        </a:graphic>
      </p:graphicFrame>
      <p:sp>
        <p:nvSpPr>
          <p:cNvPr id="6" name="Vermenigvuldigingsteken 5">
            <a:extLst>
              <a:ext uri="{FF2B5EF4-FFF2-40B4-BE49-F238E27FC236}">
                <a16:creationId xmlns:a16="http://schemas.microsoft.com/office/drawing/2014/main" id="{A0539C52-EAF2-4C00-A494-3DE47606B284}"/>
              </a:ext>
            </a:extLst>
          </p:cNvPr>
          <p:cNvSpPr/>
          <p:nvPr/>
        </p:nvSpPr>
        <p:spPr>
          <a:xfrm>
            <a:off x="6340839" y="1979802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Vermenigvuldigingsteken 6">
            <a:extLst>
              <a:ext uri="{FF2B5EF4-FFF2-40B4-BE49-F238E27FC236}">
                <a16:creationId xmlns:a16="http://schemas.microsoft.com/office/drawing/2014/main" id="{B3419EBA-8B98-4136-AD66-68C434F03091}"/>
              </a:ext>
            </a:extLst>
          </p:cNvPr>
          <p:cNvSpPr/>
          <p:nvPr/>
        </p:nvSpPr>
        <p:spPr>
          <a:xfrm>
            <a:off x="4966282" y="4983484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Vermenigvuldigingsteken 7">
            <a:extLst>
              <a:ext uri="{FF2B5EF4-FFF2-40B4-BE49-F238E27FC236}">
                <a16:creationId xmlns:a16="http://schemas.microsoft.com/office/drawing/2014/main" id="{5C8AE254-3F3A-47CA-9A02-74B82B9F0100}"/>
              </a:ext>
            </a:extLst>
          </p:cNvPr>
          <p:cNvSpPr/>
          <p:nvPr/>
        </p:nvSpPr>
        <p:spPr>
          <a:xfrm>
            <a:off x="9362113" y="4983484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Vermenigvuldigingsteken 8">
            <a:extLst>
              <a:ext uri="{FF2B5EF4-FFF2-40B4-BE49-F238E27FC236}">
                <a16:creationId xmlns:a16="http://schemas.microsoft.com/office/drawing/2014/main" id="{BB7B08BE-2C23-4746-AB70-60E540453224}"/>
              </a:ext>
            </a:extLst>
          </p:cNvPr>
          <p:cNvSpPr/>
          <p:nvPr/>
        </p:nvSpPr>
        <p:spPr>
          <a:xfrm>
            <a:off x="9362113" y="5745594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Vermenigvuldigingsteken 9">
            <a:extLst>
              <a:ext uri="{FF2B5EF4-FFF2-40B4-BE49-F238E27FC236}">
                <a16:creationId xmlns:a16="http://schemas.microsoft.com/office/drawing/2014/main" id="{E91288B8-1DE7-49FC-93CF-BEF6F2156EC6}"/>
              </a:ext>
            </a:extLst>
          </p:cNvPr>
          <p:cNvSpPr/>
          <p:nvPr/>
        </p:nvSpPr>
        <p:spPr>
          <a:xfrm>
            <a:off x="3498209" y="2724326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Vermenigvuldigingsteken 10">
            <a:extLst>
              <a:ext uri="{FF2B5EF4-FFF2-40B4-BE49-F238E27FC236}">
                <a16:creationId xmlns:a16="http://schemas.microsoft.com/office/drawing/2014/main" id="{8305695A-05EF-431F-855C-D1913CB3C068}"/>
              </a:ext>
            </a:extLst>
          </p:cNvPr>
          <p:cNvSpPr/>
          <p:nvPr/>
        </p:nvSpPr>
        <p:spPr>
          <a:xfrm>
            <a:off x="3498209" y="4228051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Vermenigvuldigingsteken 11">
            <a:extLst>
              <a:ext uri="{FF2B5EF4-FFF2-40B4-BE49-F238E27FC236}">
                <a16:creationId xmlns:a16="http://schemas.microsoft.com/office/drawing/2014/main" id="{F7EC66D5-F658-4FB5-AEA2-888F352B62AB}"/>
              </a:ext>
            </a:extLst>
          </p:cNvPr>
          <p:cNvSpPr/>
          <p:nvPr/>
        </p:nvSpPr>
        <p:spPr>
          <a:xfrm>
            <a:off x="7608814" y="4228050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Vermenigvuldigingsteken 12">
            <a:extLst>
              <a:ext uri="{FF2B5EF4-FFF2-40B4-BE49-F238E27FC236}">
                <a16:creationId xmlns:a16="http://schemas.microsoft.com/office/drawing/2014/main" id="{D4DE4AA7-01E1-46D0-B96F-811A75C53C0D}"/>
              </a:ext>
            </a:extLst>
          </p:cNvPr>
          <p:cNvSpPr/>
          <p:nvPr/>
        </p:nvSpPr>
        <p:spPr>
          <a:xfrm>
            <a:off x="6340839" y="3486436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Vermenigvuldigingsteken 13">
            <a:extLst>
              <a:ext uri="{FF2B5EF4-FFF2-40B4-BE49-F238E27FC236}">
                <a16:creationId xmlns:a16="http://schemas.microsoft.com/office/drawing/2014/main" id="{C13711F3-13CC-4BD0-8D2A-9A346F327C70}"/>
              </a:ext>
            </a:extLst>
          </p:cNvPr>
          <p:cNvSpPr/>
          <p:nvPr/>
        </p:nvSpPr>
        <p:spPr>
          <a:xfrm>
            <a:off x="5033394" y="1979802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Vermenigvuldigingsteken 14">
            <a:extLst>
              <a:ext uri="{FF2B5EF4-FFF2-40B4-BE49-F238E27FC236}">
                <a16:creationId xmlns:a16="http://schemas.microsoft.com/office/drawing/2014/main" id="{820FD683-6134-490C-9D1A-7A207E596F24}"/>
              </a:ext>
            </a:extLst>
          </p:cNvPr>
          <p:cNvSpPr/>
          <p:nvPr/>
        </p:nvSpPr>
        <p:spPr>
          <a:xfrm>
            <a:off x="7608814" y="5757346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Vermenigvuldigingsteken 15">
            <a:extLst>
              <a:ext uri="{FF2B5EF4-FFF2-40B4-BE49-F238E27FC236}">
                <a16:creationId xmlns:a16="http://schemas.microsoft.com/office/drawing/2014/main" id="{1BBBA14D-6B0E-47AC-A3E4-993FB8D406B5}"/>
              </a:ext>
            </a:extLst>
          </p:cNvPr>
          <p:cNvSpPr/>
          <p:nvPr/>
        </p:nvSpPr>
        <p:spPr>
          <a:xfrm>
            <a:off x="6340839" y="2733119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Vermenigvuldigingsteken 16">
            <a:extLst>
              <a:ext uri="{FF2B5EF4-FFF2-40B4-BE49-F238E27FC236}">
                <a16:creationId xmlns:a16="http://schemas.microsoft.com/office/drawing/2014/main" id="{B299A54B-9DCE-455F-94F9-C0266EA5ADF3}"/>
              </a:ext>
            </a:extLst>
          </p:cNvPr>
          <p:cNvSpPr/>
          <p:nvPr/>
        </p:nvSpPr>
        <p:spPr>
          <a:xfrm>
            <a:off x="5033394" y="3481643"/>
            <a:ext cx="931178" cy="4697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87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5206C-A2AB-4B5B-8B11-1BCDC352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512C9-0BFA-46BA-B004-9C7D8D10A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Ultrasoon sensor</a:t>
            </a:r>
          </a:p>
          <a:p>
            <a:endParaRPr lang="nl-BE" dirty="0">
              <a:solidFill>
                <a:schemeClr val="accent2"/>
              </a:solidFill>
            </a:endParaRPr>
          </a:p>
          <a:p>
            <a:r>
              <a:rPr lang="nl-BE" dirty="0">
                <a:solidFill>
                  <a:schemeClr val="accent2"/>
                </a:solidFill>
              </a:rPr>
              <a:t>Kabeltjes en 2 weerstanden</a:t>
            </a:r>
          </a:p>
          <a:p>
            <a:pPr marL="0" indent="0">
              <a:buNone/>
            </a:pPr>
            <a:endParaRPr lang="nl-BE" dirty="0">
              <a:solidFill>
                <a:schemeClr val="accent2"/>
              </a:solidFill>
            </a:endParaRPr>
          </a:p>
          <a:p>
            <a:r>
              <a:rPr lang="nl-BE" dirty="0" err="1">
                <a:solidFill>
                  <a:schemeClr val="accent2"/>
                </a:solidFill>
              </a:rPr>
              <a:t>Raspberry</a:t>
            </a:r>
            <a:r>
              <a:rPr lang="nl-BE" dirty="0">
                <a:solidFill>
                  <a:schemeClr val="accent2"/>
                </a:solidFill>
              </a:rPr>
              <a:t> Pi</a:t>
            </a:r>
          </a:p>
          <a:p>
            <a:endParaRPr lang="nl-BE" dirty="0">
              <a:solidFill>
                <a:schemeClr val="accent2"/>
              </a:solidFill>
            </a:endParaRPr>
          </a:p>
          <a:p>
            <a:r>
              <a:rPr lang="nl-BE" dirty="0">
                <a:solidFill>
                  <a:schemeClr val="accent2"/>
                </a:solidFill>
              </a:rPr>
              <a:t>Internetconnectie via Ethernet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F873CE-22E0-4955-95D3-CBAE3B939F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900" y="2230755"/>
            <a:ext cx="4610884" cy="34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82863-91C5-43A6-876C-B0AC41DB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3015"/>
          </a:xfrm>
        </p:spPr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CCEEF64-9FF7-46F0-8FB3-666E6E85D7A6}"/>
              </a:ext>
            </a:extLst>
          </p:cNvPr>
          <p:cNvSpPr txBox="1"/>
          <p:nvPr/>
        </p:nvSpPr>
        <p:spPr>
          <a:xfrm>
            <a:off x="1251678" y="1616034"/>
            <a:ext cx="65980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Uitgevoerd op een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Ultrasone sensor uitlezen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Gegevens in database plaatsen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Alerts versturen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E9E79616-019D-4FA4-A2D4-3AF7EF8E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66" y="3908466"/>
            <a:ext cx="8020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D61C-820C-4D93-BBAD-12673A1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Weergave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73E6E0-9ECD-40BF-951A-65572501D9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4654" y="1760362"/>
            <a:ext cx="9522691" cy="292718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A1F967E6-BC70-4FD1-B93D-D04A9FC38294}"/>
              </a:ext>
            </a:extLst>
          </p:cNvPr>
          <p:cNvSpPr txBox="1"/>
          <p:nvPr/>
        </p:nvSpPr>
        <p:spPr>
          <a:xfrm>
            <a:off x="1334654" y="4892634"/>
            <a:ext cx="6598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Html bestand met javascript om </a:t>
            </a:r>
            <a:r>
              <a:rPr lang="nl-BE" dirty="0" err="1">
                <a:solidFill>
                  <a:schemeClr val="accent2"/>
                </a:solidFill>
              </a:rPr>
              <a:t>chart</a:t>
            </a:r>
            <a:r>
              <a:rPr lang="nl-BE" dirty="0">
                <a:solidFill>
                  <a:schemeClr val="accent2"/>
                </a:solidFill>
              </a:rPr>
              <a:t> te genereren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2"/>
                </a:solidFill>
              </a:rPr>
              <a:t>Auto </a:t>
            </a:r>
            <a:r>
              <a:rPr lang="nl-BE" dirty="0" err="1">
                <a:solidFill>
                  <a:schemeClr val="accent2"/>
                </a:solidFill>
              </a:rPr>
              <a:t>refresh</a:t>
            </a:r>
            <a:r>
              <a:rPr lang="nl-BE" dirty="0">
                <a:solidFill>
                  <a:schemeClr val="accent2"/>
                </a:solidFill>
              </a:rPr>
              <a:t> elke minuut</a:t>
            </a:r>
          </a:p>
        </p:txBody>
      </p:sp>
    </p:spTree>
    <p:extLst>
      <p:ext uri="{BB962C8B-B14F-4D97-AF65-F5344CB8AC3E}">
        <p14:creationId xmlns:p14="http://schemas.microsoft.com/office/powerpoint/2010/main" val="3105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83E3D-442A-4A73-A2FB-828977AA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Remote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3A8837-C02A-4F5B-A605-D39A7B4A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Projectiotteam1.ddns.net </a:t>
            </a:r>
            <a:r>
              <a:rPr lang="nl-BE" dirty="0">
                <a:sym typeface="Wingdings" panose="05000000000000000000" pitchFamily="2" charset="2"/>
              </a:rPr>
              <a:t> Public </a:t>
            </a:r>
            <a:r>
              <a:rPr lang="nl-BE" dirty="0" err="1">
                <a:sym typeface="Wingdings" panose="05000000000000000000" pitchFamily="2" charset="2"/>
              </a:rPr>
              <a:t>ip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address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/>
              <a:t>109.131.205.138:25565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Port forwarden thuis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Remote connectie met de pi</a:t>
            </a:r>
            <a:endParaRPr lang="nl-BE" dirty="0"/>
          </a:p>
        </p:txBody>
      </p:sp>
      <p:pic>
        <p:nvPicPr>
          <p:cNvPr id="5" name="Afbeelding 4" descr="326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7397" y="315098"/>
            <a:ext cx="1392194" cy="13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26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148</Words>
  <Application>Microsoft Office PowerPoint</Application>
  <PresentationFormat>Breedbeeld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Iot Project</vt:lpstr>
      <vt:lpstr>Inhoud</vt:lpstr>
      <vt:lpstr>Teamleden</vt:lpstr>
      <vt:lpstr>Opdracht</vt:lpstr>
      <vt:lpstr>Taakverdeling</vt:lpstr>
      <vt:lpstr>Opstelling</vt:lpstr>
      <vt:lpstr>Code</vt:lpstr>
      <vt:lpstr>Weergave</vt:lpstr>
      <vt:lpstr>Remote maken</vt:lpstr>
      <vt:lpstr>Projectbundel</vt:lpstr>
      <vt:lpstr>Verbeterpunten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Brent</dc:creator>
  <cp:lastModifiedBy>Alessandro Dierickx</cp:lastModifiedBy>
  <cp:revision>10</cp:revision>
  <dcterms:created xsi:type="dcterms:W3CDTF">2019-11-20T12:50:43Z</dcterms:created>
  <dcterms:modified xsi:type="dcterms:W3CDTF">2019-11-29T17:51:53Z</dcterms:modified>
</cp:coreProperties>
</file>