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0" r:id="rId3"/>
    <p:sldId id="300" r:id="rId4"/>
    <p:sldId id="272" r:id="rId5"/>
    <p:sldId id="265" r:id="rId6"/>
  </p:sldIdLst>
  <p:sldSz cx="9144000" cy="5143500" type="screen16x9"/>
  <p:notesSz cx="6858000" cy="9144000"/>
  <p:embeddedFontLst>
    <p:embeddedFont>
      <p:font typeface="Josefin Sans" panose="020B0604020202020204" charset="0"/>
      <p:regular r:id="rId8"/>
      <p:bold r:id="rId9"/>
      <p:italic r:id="rId10"/>
      <p:boldItalic r:id="rId11"/>
    </p:embeddedFont>
    <p:embeddedFont>
      <p:font typeface="Lilita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3B19B1-060A-404A-A5F2-5B9111A0EC50}">
  <a:tblStyle styleId="{E03B19B1-060A-404A-A5F2-5B9111A0E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1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70bd74dec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70bd74dec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61" r:id="rId7"/>
    <p:sldLayoutId id="2147483664" r:id="rId8"/>
    <p:sldLayoutId id="2147483669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latin typeface="Josefin Sans" panose="020B0604020202020204" charset="0"/>
              </a:rPr>
              <a:t>Track &amp; </a:t>
            </a:r>
            <a:r>
              <a:rPr lang="nl-BE" dirty="0" err="1">
                <a:latin typeface="Josefin Sans" panose="020B0604020202020204" charset="0"/>
              </a:rPr>
              <a:t>Trace</a:t>
            </a:r>
            <a:endParaRPr dirty="0">
              <a:latin typeface="Josefin Sans" panose="020B0604020202020204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Hoe wij het zien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latin typeface="Josefin Sans" panose="020B0604020202020204" charset="0"/>
              </a:rPr>
              <a:t>ONS SYSTEEM</a:t>
            </a:r>
            <a:endParaRPr dirty="0">
              <a:latin typeface="Josefin Sans" panose="020B0604020202020204" charset="0"/>
            </a:endParaRP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ED59D9CB-E41E-47E9-9A39-E47C92FA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2908" y="978618"/>
            <a:ext cx="5753780" cy="36248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latin typeface="Josefin Sans" panose="020B0604020202020204" charset="0"/>
              </a:rPr>
              <a:t>ONS SYSTEEM</a:t>
            </a:r>
            <a:endParaRPr dirty="0">
              <a:latin typeface="Josefin Sans" panose="020B0604020202020204" charset="0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41F2315-13BD-41F2-BB28-8793C6CC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150" y="1139428"/>
            <a:ext cx="6805700" cy="28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50"/>
          <p:cNvGrpSpPr/>
          <p:nvPr/>
        </p:nvGrpSpPr>
        <p:grpSpPr>
          <a:xfrm>
            <a:off x="2133731" y="1649046"/>
            <a:ext cx="4876539" cy="3016882"/>
            <a:chOff x="2133731" y="1649046"/>
            <a:chExt cx="4876539" cy="3016882"/>
          </a:xfrm>
        </p:grpSpPr>
        <p:sp>
          <p:nvSpPr>
            <p:cNvPr id="2570" name="Google Shape;2570;p50"/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0"/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3" name="Google Shape;2573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latin typeface="Josefin Sans" panose="020B0604020202020204" charset="0"/>
              </a:rPr>
              <a:t>INTERFACE</a:t>
            </a:r>
            <a:endParaRPr dirty="0">
              <a:latin typeface="Josefin Sans" panose="020B0604020202020204" charset="0"/>
            </a:endParaRPr>
          </a:p>
        </p:txBody>
      </p:sp>
      <p:sp>
        <p:nvSpPr>
          <p:cNvPr id="2574" name="Google Shape;2574;p50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Een gebruiksvriendelijke interface met overzicht op alle informatie  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543BDF-16B7-4364-A14F-F440FE08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t="6111" r="12868" b="26945"/>
          <a:stretch/>
        </p:blipFill>
        <p:spPr bwMode="auto">
          <a:xfrm>
            <a:off x="2417127" y="1712366"/>
            <a:ext cx="4309745" cy="2652998"/>
          </a:xfrm>
          <a:prstGeom prst="round2Same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latin typeface="Josefin Sans" panose="020B0604020202020204" charset="0"/>
              </a:rPr>
              <a:t>Ondersteuning</a:t>
            </a:r>
            <a:endParaRPr dirty="0">
              <a:latin typeface="Josefin Sans" panose="020B0604020202020204" charset="0"/>
            </a:endParaRPr>
          </a:p>
        </p:txBody>
      </p:sp>
      <p:sp>
        <p:nvSpPr>
          <p:cNvPr id="2035" name="Google Shape;2035;p43"/>
          <p:cNvSpPr txBox="1">
            <a:spLocks noGrp="1"/>
          </p:cNvSpPr>
          <p:nvPr>
            <p:ph type="subTitle" idx="1"/>
          </p:nvPr>
        </p:nvSpPr>
        <p:spPr>
          <a:xfrm>
            <a:off x="3725999" y="2935650"/>
            <a:ext cx="3589642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Ons team zal altijd voor u klaar staan om het product verder te ondersteunen. </a:t>
            </a:r>
            <a:endParaRPr dirty="0"/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F5F5F5"/>
      </a:lt2>
      <a:accent1>
        <a:srgbClr val="045A68"/>
      </a:accent1>
      <a:accent2>
        <a:srgbClr val="19B5B1"/>
      </a:accent2>
      <a:accent3>
        <a:srgbClr val="263238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</Words>
  <Application>Microsoft Office PowerPoint</Application>
  <PresentationFormat>Diavoorstelling (16:9)</PresentationFormat>
  <Paragraphs>8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Josefin Sans</vt:lpstr>
      <vt:lpstr>Lilita One</vt:lpstr>
      <vt:lpstr>Arial</vt:lpstr>
      <vt:lpstr>Project research</vt:lpstr>
      <vt:lpstr>Track &amp; Trace</vt:lpstr>
      <vt:lpstr>ONS SYSTEEM</vt:lpstr>
      <vt:lpstr>ONS SYSTEEM</vt:lpstr>
      <vt:lpstr>INTERFACE</vt:lpstr>
      <vt:lpstr>Ondersteuning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&amp; Trace</dc:title>
  <dc:creator>Mickey De Baets</dc:creator>
  <cp:lastModifiedBy>Mickey De Baets</cp:lastModifiedBy>
  <cp:revision>5</cp:revision>
  <dcterms:modified xsi:type="dcterms:W3CDTF">2019-12-03T12:34:15Z</dcterms:modified>
</cp:coreProperties>
</file>