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8" r:id="rId12"/>
    <p:sldId id="269" r:id="rId13"/>
    <p:sldId id="275" r:id="rId14"/>
    <p:sldId id="270" r:id="rId15"/>
    <p:sldId id="271" r:id="rId16"/>
    <p:sldId id="272" r:id="rId17"/>
    <p:sldId id="273" r:id="rId18"/>
    <p:sldId id="274" r:id="rId19"/>
    <p:sldId id="266" r:id="rId20"/>
    <p:sldId id="267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A158B-39B9-44B8-9CA5-0B48578D4C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D005DA-56C8-4F9D-BA81-E963A00A55E8}">
      <dgm:prSet/>
      <dgm:spPr/>
      <dgm:t>
        <a:bodyPr/>
        <a:lstStyle/>
        <a:p>
          <a:pPr>
            <a:defRPr cap="all"/>
          </a:pPr>
          <a:r>
            <a:rPr lang="nl-NL" dirty="0"/>
            <a:t>Demo bedrijf opzetten</a:t>
          </a:r>
          <a:endParaRPr lang="en-US" dirty="0"/>
        </a:p>
      </dgm:t>
    </dgm:pt>
    <dgm:pt modelId="{6D6C93B3-4818-4C0C-A8FF-D34073731735}" type="parTrans" cxnId="{6D69A752-13B2-44E0-95AA-1CAFBE80AFD7}">
      <dgm:prSet/>
      <dgm:spPr/>
      <dgm:t>
        <a:bodyPr/>
        <a:lstStyle/>
        <a:p>
          <a:endParaRPr lang="en-US"/>
        </a:p>
      </dgm:t>
    </dgm:pt>
    <dgm:pt modelId="{8FECF60B-073E-4E3C-BADF-B96BF4DB783E}" type="sibTrans" cxnId="{6D69A752-13B2-44E0-95AA-1CAFBE80AFD7}">
      <dgm:prSet/>
      <dgm:spPr/>
      <dgm:t>
        <a:bodyPr/>
        <a:lstStyle/>
        <a:p>
          <a:endParaRPr lang="en-US"/>
        </a:p>
      </dgm:t>
    </dgm:pt>
    <dgm:pt modelId="{F513B03B-83C5-4C0F-9FB6-4D8597E3D5B0}">
      <dgm:prSet/>
      <dgm:spPr/>
      <dgm:t>
        <a:bodyPr/>
        <a:lstStyle/>
        <a:p>
          <a:pPr>
            <a:defRPr cap="all"/>
          </a:pPr>
          <a:r>
            <a:rPr lang="nl-BE"/>
            <a:t>Infrastructuur team</a:t>
          </a:r>
          <a:endParaRPr lang="en-US"/>
        </a:p>
      </dgm:t>
    </dgm:pt>
    <dgm:pt modelId="{6255F8BC-1DF2-4B47-8549-B737655ADBDD}" type="parTrans" cxnId="{7FFE5D98-0B52-4BEE-A374-ACB6A27CEBA3}">
      <dgm:prSet/>
      <dgm:spPr/>
      <dgm:t>
        <a:bodyPr/>
        <a:lstStyle/>
        <a:p>
          <a:endParaRPr lang="en-US"/>
        </a:p>
      </dgm:t>
    </dgm:pt>
    <dgm:pt modelId="{EC2F13F4-5F4A-4B10-B35F-80D010B985CA}" type="sibTrans" cxnId="{7FFE5D98-0B52-4BEE-A374-ACB6A27CEBA3}">
      <dgm:prSet/>
      <dgm:spPr/>
      <dgm:t>
        <a:bodyPr/>
        <a:lstStyle/>
        <a:p>
          <a:endParaRPr lang="en-US"/>
        </a:p>
      </dgm:t>
    </dgm:pt>
    <dgm:pt modelId="{D100076E-6628-4330-B2EF-1160034EA92A}">
      <dgm:prSet/>
      <dgm:spPr/>
      <dgm:t>
        <a:bodyPr/>
        <a:lstStyle/>
        <a:p>
          <a:pPr>
            <a:defRPr cap="all"/>
          </a:pPr>
          <a:r>
            <a:rPr lang="nl-BE"/>
            <a:t>Werken met echte klanten</a:t>
          </a:r>
          <a:endParaRPr lang="en-US"/>
        </a:p>
      </dgm:t>
    </dgm:pt>
    <dgm:pt modelId="{0DE9044C-B148-4AEF-80FD-A6EABC468EA4}" type="parTrans" cxnId="{27A581CE-2815-478E-A761-0C4CCBC8CA3B}">
      <dgm:prSet/>
      <dgm:spPr/>
      <dgm:t>
        <a:bodyPr/>
        <a:lstStyle/>
        <a:p>
          <a:endParaRPr lang="en-US"/>
        </a:p>
      </dgm:t>
    </dgm:pt>
    <dgm:pt modelId="{2677AF08-9B25-4911-9260-1F513DB650A8}" type="sibTrans" cxnId="{27A581CE-2815-478E-A761-0C4CCBC8CA3B}">
      <dgm:prSet/>
      <dgm:spPr/>
      <dgm:t>
        <a:bodyPr/>
        <a:lstStyle/>
        <a:p>
          <a:endParaRPr lang="en-US"/>
        </a:p>
      </dgm:t>
    </dgm:pt>
    <dgm:pt modelId="{BE29943A-7FB5-499E-9591-D1CC519C691B}">
      <dgm:prSet/>
      <dgm:spPr/>
      <dgm:t>
        <a:bodyPr/>
        <a:lstStyle/>
        <a:p>
          <a:pPr>
            <a:defRPr cap="all"/>
          </a:pPr>
          <a:r>
            <a:rPr lang="nl-BE" dirty="0"/>
            <a:t>De werksfeer ontdekken</a:t>
          </a:r>
          <a:endParaRPr lang="en-US" dirty="0"/>
        </a:p>
      </dgm:t>
    </dgm:pt>
    <dgm:pt modelId="{33CB5D2D-5A4C-47F4-B9DA-7EF7FD7D786F}" type="parTrans" cxnId="{6ABCAB69-DD2D-4DB9-BC49-BAE7EC2E9478}">
      <dgm:prSet/>
      <dgm:spPr/>
      <dgm:t>
        <a:bodyPr/>
        <a:lstStyle/>
        <a:p>
          <a:endParaRPr lang="en-US"/>
        </a:p>
      </dgm:t>
    </dgm:pt>
    <dgm:pt modelId="{371EFDA9-A396-420D-BF76-83707A2B1148}" type="sibTrans" cxnId="{6ABCAB69-DD2D-4DB9-BC49-BAE7EC2E9478}">
      <dgm:prSet/>
      <dgm:spPr/>
      <dgm:t>
        <a:bodyPr/>
        <a:lstStyle/>
        <a:p>
          <a:endParaRPr lang="en-US"/>
        </a:p>
      </dgm:t>
    </dgm:pt>
    <dgm:pt modelId="{ABD22EB4-F069-46E1-A313-0D591E0CDC83}" type="pres">
      <dgm:prSet presAssocID="{FE5A158B-39B9-44B8-9CA5-0B48578D4C01}" presName="root" presStyleCnt="0">
        <dgm:presLayoutVars>
          <dgm:dir/>
          <dgm:resizeHandles val="exact"/>
        </dgm:presLayoutVars>
      </dgm:prSet>
      <dgm:spPr/>
    </dgm:pt>
    <dgm:pt modelId="{AF418DE5-D67C-4FE4-9B48-EC0E14770F72}" type="pres">
      <dgm:prSet presAssocID="{50D005DA-56C8-4F9D-BA81-E963A00A55E8}" presName="compNode" presStyleCnt="0"/>
      <dgm:spPr/>
    </dgm:pt>
    <dgm:pt modelId="{BCF1D55A-43C8-4F1E-BA40-2549A77591E4}" type="pres">
      <dgm:prSet presAssocID="{50D005DA-56C8-4F9D-BA81-E963A00A55E8}" presName="iconBgRect" presStyleLbl="bgShp" presStyleIdx="0" presStyleCnt="4"/>
      <dgm:spPr/>
    </dgm:pt>
    <dgm:pt modelId="{8AF2D1EF-64AA-4E8C-9A29-751F9B38AAE5}" type="pres">
      <dgm:prSet presAssocID="{50D005DA-56C8-4F9D-BA81-E963A00A55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9574D94-0D0E-4538-97E7-A622322A6C4A}" type="pres">
      <dgm:prSet presAssocID="{50D005DA-56C8-4F9D-BA81-E963A00A55E8}" presName="spaceRect" presStyleCnt="0"/>
      <dgm:spPr/>
    </dgm:pt>
    <dgm:pt modelId="{D73FEB4E-AD67-4D23-9D23-4874AB8AE3F0}" type="pres">
      <dgm:prSet presAssocID="{50D005DA-56C8-4F9D-BA81-E963A00A55E8}" presName="textRect" presStyleLbl="revTx" presStyleIdx="0" presStyleCnt="4">
        <dgm:presLayoutVars>
          <dgm:chMax val="1"/>
          <dgm:chPref val="1"/>
        </dgm:presLayoutVars>
      </dgm:prSet>
      <dgm:spPr/>
    </dgm:pt>
    <dgm:pt modelId="{B5D56D99-B36B-46A2-AA7D-547A2386AA6A}" type="pres">
      <dgm:prSet presAssocID="{8FECF60B-073E-4E3C-BADF-B96BF4DB783E}" presName="sibTrans" presStyleCnt="0"/>
      <dgm:spPr/>
    </dgm:pt>
    <dgm:pt modelId="{8424893A-E60D-448C-93C5-28A8708C4761}" type="pres">
      <dgm:prSet presAssocID="{F513B03B-83C5-4C0F-9FB6-4D8597E3D5B0}" presName="compNode" presStyleCnt="0"/>
      <dgm:spPr/>
    </dgm:pt>
    <dgm:pt modelId="{C2727E56-7A04-449C-B6E2-E165D2271585}" type="pres">
      <dgm:prSet presAssocID="{F513B03B-83C5-4C0F-9FB6-4D8597E3D5B0}" presName="iconBgRect" presStyleLbl="bgShp" presStyleIdx="1" presStyleCnt="4"/>
      <dgm:spPr/>
    </dgm:pt>
    <dgm:pt modelId="{F8C56937-B561-42A8-A60E-7031196DCC02}" type="pres">
      <dgm:prSet presAssocID="{F513B03B-83C5-4C0F-9FB6-4D8597E3D5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bruikers"/>
        </a:ext>
      </dgm:extLst>
    </dgm:pt>
    <dgm:pt modelId="{8C120D55-9BF9-49F0-BC71-DA6EA834AF61}" type="pres">
      <dgm:prSet presAssocID="{F513B03B-83C5-4C0F-9FB6-4D8597E3D5B0}" presName="spaceRect" presStyleCnt="0"/>
      <dgm:spPr/>
    </dgm:pt>
    <dgm:pt modelId="{477AE3FB-8F5F-4A9E-B478-7D53DAA4682C}" type="pres">
      <dgm:prSet presAssocID="{F513B03B-83C5-4C0F-9FB6-4D8597E3D5B0}" presName="textRect" presStyleLbl="revTx" presStyleIdx="1" presStyleCnt="4">
        <dgm:presLayoutVars>
          <dgm:chMax val="1"/>
          <dgm:chPref val="1"/>
        </dgm:presLayoutVars>
      </dgm:prSet>
      <dgm:spPr/>
    </dgm:pt>
    <dgm:pt modelId="{2B3A5345-EC61-4F75-AD90-01CC9FE8CC39}" type="pres">
      <dgm:prSet presAssocID="{EC2F13F4-5F4A-4B10-B35F-80D010B985CA}" presName="sibTrans" presStyleCnt="0"/>
      <dgm:spPr/>
    </dgm:pt>
    <dgm:pt modelId="{51C2A7A1-A3C8-4B46-9302-F73D51D5A0E8}" type="pres">
      <dgm:prSet presAssocID="{D100076E-6628-4330-B2EF-1160034EA92A}" presName="compNode" presStyleCnt="0"/>
      <dgm:spPr/>
    </dgm:pt>
    <dgm:pt modelId="{6BF6740E-DF7C-4489-93A9-5556B6A167EF}" type="pres">
      <dgm:prSet presAssocID="{D100076E-6628-4330-B2EF-1160034EA92A}" presName="iconBgRect" presStyleLbl="bgShp" presStyleIdx="2" presStyleCnt="4"/>
      <dgm:spPr/>
    </dgm:pt>
    <dgm:pt modelId="{F9A7E5C4-E9BC-4E6E-99FD-1D3E09CE0125}" type="pres">
      <dgm:prSet presAssocID="{D100076E-6628-4330-B2EF-1160034EA9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druk"/>
        </a:ext>
      </dgm:extLst>
    </dgm:pt>
    <dgm:pt modelId="{2C3A6EBF-AF51-4E1F-99B1-880124D3F181}" type="pres">
      <dgm:prSet presAssocID="{D100076E-6628-4330-B2EF-1160034EA92A}" presName="spaceRect" presStyleCnt="0"/>
      <dgm:spPr/>
    </dgm:pt>
    <dgm:pt modelId="{F0ECE154-2616-4261-AD14-9ADF9982C151}" type="pres">
      <dgm:prSet presAssocID="{D100076E-6628-4330-B2EF-1160034EA92A}" presName="textRect" presStyleLbl="revTx" presStyleIdx="2" presStyleCnt="4">
        <dgm:presLayoutVars>
          <dgm:chMax val="1"/>
          <dgm:chPref val="1"/>
        </dgm:presLayoutVars>
      </dgm:prSet>
      <dgm:spPr/>
    </dgm:pt>
    <dgm:pt modelId="{04629C98-AAE7-4323-9C39-3DC899ED86DE}" type="pres">
      <dgm:prSet presAssocID="{2677AF08-9B25-4911-9260-1F513DB650A8}" presName="sibTrans" presStyleCnt="0"/>
      <dgm:spPr/>
    </dgm:pt>
    <dgm:pt modelId="{4FEAB749-B5BE-43FE-B9CA-3B519BF5E6DA}" type="pres">
      <dgm:prSet presAssocID="{BE29943A-7FB5-499E-9591-D1CC519C691B}" presName="compNode" presStyleCnt="0"/>
      <dgm:spPr/>
    </dgm:pt>
    <dgm:pt modelId="{C21CC0C9-F068-4E97-A883-8B2272149403}" type="pres">
      <dgm:prSet presAssocID="{BE29943A-7FB5-499E-9591-D1CC519C691B}" presName="iconBgRect" presStyleLbl="bgShp" presStyleIdx="3" presStyleCnt="4"/>
      <dgm:spPr/>
    </dgm:pt>
    <dgm:pt modelId="{5111E31D-58D4-4F2F-AA89-B68AC40A1C40}" type="pres">
      <dgm:prSet presAssocID="{BE29943A-7FB5-499E-9591-D1CC519C69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863C98B9-2CA4-453E-829B-FBF137AC98F8}" type="pres">
      <dgm:prSet presAssocID="{BE29943A-7FB5-499E-9591-D1CC519C691B}" presName="spaceRect" presStyleCnt="0"/>
      <dgm:spPr/>
    </dgm:pt>
    <dgm:pt modelId="{EAD1E1F3-673A-4CDB-A594-65F30188C70D}" type="pres">
      <dgm:prSet presAssocID="{BE29943A-7FB5-499E-9591-D1CC519C69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D2DEF0A-4AF7-470F-B676-693130FDC121}" type="presOf" srcId="{BE29943A-7FB5-499E-9591-D1CC519C691B}" destId="{EAD1E1F3-673A-4CDB-A594-65F30188C70D}" srcOrd="0" destOrd="0" presId="urn:microsoft.com/office/officeart/2018/5/layout/IconCircleLabelList"/>
    <dgm:cxn modelId="{6ABCAB69-DD2D-4DB9-BC49-BAE7EC2E9478}" srcId="{FE5A158B-39B9-44B8-9CA5-0B48578D4C01}" destId="{BE29943A-7FB5-499E-9591-D1CC519C691B}" srcOrd="3" destOrd="0" parTransId="{33CB5D2D-5A4C-47F4-B9DA-7EF7FD7D786F}" sibTransId="{371EFDA9-A396-420D-BF76-83707A2B1148}"/>
    <dgm:cxn modelId="{B9855A6C-F00D-4B35-B05C-7ECE3B155AD7}" type="presOf" srcId="{FE5A158B-39B9-44B8-9CA5-0B48578D4C01}" destId="{ABD22EB4-F069-46E1-A313-0D591E0CDC83}" srcOrd="0" destOrd="0" presId="urn:microsoft.com/office/officeart/2018/5/layout/IconCircleLabelList"/>
    <dgm:cxn modelId="{728D1E4D-65F7-44DC-A9A9-F16C66F9C3D3}" type="presOf" srcId="{D100076E-6628-4330-B2EF-1160034EA92A}" destId="{F0ECE154-2616-4261-AD14-9ADF9982C151}" srcOrd="0" destOrd="0" presId="urn:microsoft.com/office/officeart/2018/5/layout/IconCircleLabelList"/>
    <dgm:cxn modelId="{6D69A752-13B2-44E0-95AA-1CAFBE80AFD7}" srcId="{FE5A158B-39B9-44B8-9CA5-0B48578D4C01}" destId="{50D005DA-56C8-4F9D-BA81-E963A00A55E8}" srcOrd="0" destOrd="0" parTransId="{6D6C93B3-4818-4C0C-A8FF-D34073731735}" sibTransId="{8FECF60B-073E-4E3C-BADF-B96BF4DB783E}"/>
    <dgm:cxn modelId="{7FFE5D98-0B52-4BEE-A374-ACB6A27CEBA3}" srcId="{FE5A158B-39B9-44B8-9CA5-0B48578D4C01}" destId="{F513B03B-83C5-4C0F-9FB6-4D8597E3D5B0}" srcOrd="1" destOrd="0" parTransId="{6255F8BC-1DF2-4B47-8549-B737655ADBDD}" sibTransId="{EC2F13F4-5F4A-4B10-B35F-80D010B985CA}"/>
    <dgm:cxn modelId="{856B5DA8-0EE5-425F-824D-005760E6A388}" type="presOf" srcId="{50D005DA-56C8-4F9D-BA81-E963A00A55E8}" destId="{D73FEB4E-AD67-4D23-9D23-4874AB8AE3F0}" srcOrd="0" destOrd="0" presId="urn:microsoft.com/office/officeart/2018/5/layout/IconCircleLabelList"/>
    <dgm:cxn modelId="{27A581CE-2815-478E-A761-0C4CCBC8CA3B}" srcId="{FE5A158B-39B9-44B8-9CA5-0B48578D4C01}" destId="{D100076E-6628-4330-B2EF-1160034EA92A}" srcOrd="2" destOrd="0" parTransId="{0DE9044C-B148-4AEF-80FD-A6EABC468EA4}" sibTransId="{2677AF08-9B25-4911-9260-1F513DB650A8}"/>
    <dgm:cxn modelId="{4B5752EA-815A-41C1-860B-7C9BB3C1C0C3}" type="presOf" srcId="{F513B03B-83C5-4C0F-9FB6-4D8597E3D5B0}" destId="{477AE3FB-8F5F-4A9E-B478-7D53DAA4682C}" srcOrd="0" destOrd="0" presId="urn:microsoft.com/office/officeart/2018/5/layout/IconCircleLabelList"/>
    <dgm:cxn modelId="{7700384F-1271-4786-879B-98EC71D487B9}" type="presParOf" srcId="{ABD22EB4-F069-46E1-A313-0D591E0CDC83}" destId="{AF418DE5-D67C-4FE4-9B48-EC0E14770F72}" srcOrd="0" destOrd="0" presId="urn:microsoft.com/office/officeart/2018/5/layout/IconCircleLabelList"/>
    <dgm:cxn modelId="{FB7D9989-7974-43FB-95BF-8FCDC161CC0B}" type="presParOf" srcId="{AF418DE5-D67C-4FE4-9B48-EC0E14770F72}" destId="{BCF1D55A-43C8-4F1E-BA40-2549A77591E4}" srcOrd="0" destOrd="0" presId="urn:microsoft.com/office/officeart/2018/5/layout/IconCircleLabelList"/>
    <dgm:cxn modelId="{D8793ACC-D915-4F7B-AE5A-290721D8A3FF}" type="presParOf" srcId="{AF418DE5-D67C-4FE4-9B48-EC0E14770F72}" destId="{8AF2D1EF-64AA-4E8C-9A29-751F9B38AAE5}" srcOrd="1" destOrd="0" presId="urn:microsoft.com/office/officeart/2018/5/layout/IconCircleLabelList"/>
    <dgm:cxn modelId="{00431254-A6EE-4702-A3F5-795F89A2FB64}" type="presParOf" srcId="{AF418DE5-D67C-4FE4-9B48-EC0E14770F72}" destId="{F9574D94-0D0E-4538-97E7-A622322A6C4A}" srcOrd="2" destOrd="0" presId="urn:microsoft.com/office/officeart/2018/5/layout/IconCircleLabelList"/>
    <dgm:cxn modelId="{FAC8ED78-E39D-431E-91C9-C78A576C42BA}" type="presParOf" srcId="{AF418DE5-D67C-4FE4-9B48-EC0E14770F72}" destId="{D73FEB4E-AD67-4D23-9D23-4874AB8AE3F0}" srcOrd="3" destOrd="0" presId="urn:microsoft.com/office/officeart/2018/5/layout/IconCircleLabelList"/>
    <dgm:cxn modelId="{B2217409-1193-4A68-BD25-26A405E66A28}" type="presParOf" srcId="{ABD22EB4-F069-46E1-A313-0D591E0CDC83}" destId="{B5D56D99-B36B-46A2-AA7D-547A2386AA6A}" srcOrd="1" destOrd="0" presId="urn:microsoft.com/office/officeart/2018/5/layout/IconCircleLabelList"/>
    <dgm:cxn modelId="{44A1581A-7896-4960-9FEE-10D7A1D3C5E4}" type="presParOf" srcId="{ABD22EB4-F069-46E1-A313-0D591E0CDC83}" destId="{8424893A-E60D-448C-93C5-28A8708C4761}" srcOrd="2" destOrd="0" presId="urn:microsoft.com/office/officeart/2018/5/layout/IconCircleLabelList"/>
    <dgm:cxn modelId="{167686FF-4DA4-4F86-8AF9-86C338A3FC7C}" type="presParOf" srcId="{8424893A-E60D-448C-93C5-28A8708C4761}" destId="{C2727E56-7A04-449C-B6E2-E165D2271585}" srcOrd="0" destOrd="0" presId="urn:microsoft.com/office/officeart/2018/5/layout/IconCircleLabelList"/>
    <dgm:cxn modelId="{32E6DA92-BFE7-4082-868F-A8BFF77FF95C}" type="presParOf" srcId="{8424893A-E60D-448C-93C5-28A8708C4761}" destId="{F8C56937-B561-42A8-A60E-7031196DCC02}" srcOrd="1" destOrd="0" presId="urn:microsoft.com/office/officeart/2018/5/layout/IconCircleLabelList"/>
    <dgm:cxn modelId="{49356D3F-1955-41D1-ABA3-9A8229294063}" type="presParOf" srcId="{8424893A-E60D-448C-93C5-28A8708C4761}" destId="{8C120D55-9BF9-49F0-BC71-DA6EA834AF61}" srcOrd="2" destOrd="0" presId="urn:microsoft.com/office/officeart/2018/5/layout/IconCircleLabelList"/>
    <dgm:cxn modelId="{D0BE255C-93BA-4905-B8F2-4D0F50936421}" type="presParOf" srcId="{8424893A-E60D-448C-93C5-28A8708C4761}" destId="{477AE3FB-8F5F-4A9E-B478-7D53DAA4682C}" srcOrd="3" destOrd="0" presId="urn:microsoft.com/office/officeart/2018/5/layout/IconCircleLabelList"/>
    <dgm:cxn modelId="{9BDA37DF-AB5B-4B77-B3B2-64B57F7DD4D5}" type="presParOf" srcId="{ABD22EB4-F069-46E1-A313-0D591E0CDC83}" destId="{2B3A5345-EC61-4F75-AD90-01CC9FE8CC39}" srcOrd="3" destOrd="0" presId="urn:microsoft.com/office/officeart/2018/5/layout/IconCircleLabelList"/>
    <dgm:cxn modelId="{305F2801-851D-45E6-A83F-D9F6C1FFEA4F}" type="presParOf" srcId="{ABD22EB4-F069-46E1-A313-0D591E0CDC83}" destId="{51C2A7A1-A3C8-4B46-9302-F73D51D5A0E8}" srcOrd="4" destOrd="0" presId="urn:microsoft.com/office/officeart/2018/5/layout/IconCircleLabelList"/>
    <dgm:cxn modelId="{942AA65E-A9B4-49D6-BA7E-257FC0F62DD4}" type="presParOf" srcId="{51C2A7A1-A3C8-4B46-9302-F73D51D5A0E8}" destId="{6BF6740E-DF7C-4489-93A9-5556B6A167EF}" srcOrd="0" destOrd="0" presId="urn:microsoft.com/office/officeart/2018/5/layout/IconCircleLabelList"/>
    <dgm:cxn modelId="{074727CB-85FA-46C4-A4E7-0BEAED3BEF5D}" type="presParOf" srcId="{51C2A7A1-A3C8-4B46-9302-F73D51D5A0E8}" destId="{F9A7E5C4-E9BC-4E6E-99FD-1D3E09CE0125}" srcOrd="1" destOrd="0" presId="urn:microsoft.com/office/officeart/2018/5/layout/IconCircleLabelList"/>
    <dgm:cxn modelId="{19776397-E6C7-4590-AB52-58DC9419835C}" type="presParOf" srcId="{51C2A7A1-A3C8-4B46-9302-F73D51D5A0E8}" destId="{2C3A6EBF-AF51-4E1F-99B1-880124D3F181}" srcOrd="2" destOrd="0" presId="urn:microsoft.com/office/officeart/2018/5/layout/IconCircleLabelList"/>
    <dgm:cxn modelId="{18DC534F-8ED2-4419-9B9C-2C0F06B314FD}" type="presParOf" srcId="{51C2A7A1-A3C8-4B46-9302-F73D51D5A0E8}" destId="{F0ECE154-2616-4261-AD14-9ADF9982C151}" srcOrd="3" destOrd="0" presId="urn:microsoft.com/office/officeart/2018/5/layout/IconCircleLabelList"/>
    <dgm:cxn modelId="{B172A593-08BD-412E-A8FC-050D13795B38}" type="presParOf" srcId="{ABD22EB4-F069-46E1-A313-0D591E0CDC83}" destId="{04629C98-AAE7-4323-9C39-3DC899ED86DE}" srcOrd="5" destOrd="0" presId="urn:microsoft.com/office/officeart/2018/5/layout/IconCircleLabelList"/>
    <dgm:cxn modelId="{DA7ADBB5-F6B3-4648-BE07-8268BE1C2E29}" type="presParOf" srcId="{ABD22EB4-F069-46E1-A313-0D591E0CDC83}" destId="{4FEAB749-B5BE-43FE-B9CA-3B519BF5E6DA}" srcOrd="6" destOrd="0" presId="urn:microsoft.com/office/officeart/2018/5/layout/IconCircleLabelList"/>
    <dgm:cxn modelId="{90A8EDE9-6701-4660-85FC-5148E7A781FE}" type="presParOf" srcId="{4FEAB749-B5BE-43FE-B9CA-3B519BF5E6DA}" destId="{C21CC0C9-F068-4E97-A883-8B2272149403}" srcOrd="0" destOrd="0" presId="urn:microsoft.com/office/officeart/2018/5/layout/IconCircleLabelList"/>
    <dgm:cxn modelId="{F471E93C-A927-4A3A-A0BA-50BDEC429714}" type="presParOf" srcId="{4FEAB749-B5BE-43FE-B9CA-3B519BF5E6DA}" destId="{5111E31D-58D4-4F2F-AA89-B68AC40A1C40}" srcOrd="1" destOrd="0" presId="urn:microsoft.com/office/officeart/2018/5/layout/IconCircleLabelList"/>
    <dgm:cxn modelId="{09498F65-B375-4901-8481-28574E7FD5ED}" type="presParOf" srcId="{4FEAB749-B5BE-43FE-B9CA-3B519BF5E6DA}" destId="{863C98B9-2CA4-453E-829B-FBF137AC98F8}" srcOrd="2" destOrd="0" presId="urn:microsoft.com/office/officeart/2018/5/layout/IconCircleLabelList"/>
    <dgm:cxn modelId="{47E6C3CB-EA00-4F40-A0DD-848EA41ED072}" type="presParOf" srcId="{4FEAB749-B5BE-43FE-B9CA-3B519BF5E6DA}" destId="{EAD1E1F3-673A-4CDB-A594-65F30188C7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6D58A8-B686-435A-925B-AE8C2EA0923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44CD86-6331-4E2E-8D04-21FDC81930FC}">
      <dgm:prSet/>
      <dgm:spPr/>
      <dgm:t>
        <a:bodyPr/>
        <a:lstStyle/>
        <a:p>
          <a:r>
            <a:rPr lang="nl-NL"/>
            <a:t>Functionele en niet-functionele vereisten identificeren</a:t>
          </a:r>
          <a:endParaRPr lang="en-US"/>
        </a:p>
      </dgm:t>
    </dgm:pt>
    <dgm:pt modelId="{4DC5B39B-FA01-4CDB-8E18-2215F63DC25B}" type="parTrans" cxnId="{67D02372-FD1E-4D81-B35F-030F4CD28031}">
      <dgm:prSet/>
      <dgm:spPr/>
      <dgm:t>
        <a:bodyPr/>
        <a:lstStyle/>
        <a:p>
          <a:endParaRPr lang="en-US"/>
        </a:p>
      </dgm:t>
    </dgm:pt>
    <dgm:pt modelId="{CDAE4196-8FAE-45AF-BA65-4384B1CFFCD7}" type="sibTrans" cxnId="{67D02372-FD1E-4D81-B35F-030F4CD28031}">
      <dgm:prSet/>
      <dgm:spPr/>
      <dgm:t>
        <a:bodyPr/>
        <a:lstStyle/>
        <a:p>
          <a:endParaRPr lang="en-US"/>
        </a:p>
      </dgm:t>
    </dgm:pt>
    <dgm:pt modelId="{CC274943-4F97-4B11-8D83-57C16556AF0A}">
      <dgm:prSet/>
      <dgm:spPr/>
      <dgm:t>
        <a:bodyPr/>
        <a:lstStyle/>
        <a:p>
          <a:r>
            <a:rPr lang="nl-NL"/>
            <a:t>Onderzoek voeren en gepaste keuzes maken</a:t>
          </a:r>
          <a:endParaRPr lang="en-US"/>
        </a:p>
      </dgm:t>
    </dgm:pt>
    <dgm:pt modelId="{C8459D1F-CE6A-4E8E-9853-FDBB9A72F010}" type="parTrans" cxnId="{37808698-9C58-4B2A-9D17-4A8ADED8C8AE}">
      <dgm:prSet/>
      <dgm:spPr/>
      <dgm:t>
        <a:bodyPr/>
        <a:lstStyle/>
        <a:p>
          <a:endParaRPr lang="en-US"/>
        </a:p>
      </dgm:t>
    </dgm:pt>
    <dgm:pt modelId="{A4BC4DEB-B736-4F14-B37B-A385BBDF4755}" type="sibTrans" cxnId="{37808698-9C58-4B2A-9D17-4A8ADED8C8AE}">
      <dgm:prSet/>
      <dgm:spPr/>
      <dgm:t>
        <a:bodyPr/>
        <a:lstStyle/>
        <a:p>
          <a:endParaRPr lang="en-US"/>
        </a:p>
      </dgm:t>
    </dgm:pt>
    <dgm:pt modelId="{650BEEA7-06C9-4629-8C61-7F4566554F1C}">
      <dgm:prSet/>
      <dgm:spPr/>
      <dgm:t>
        <a:bodyPr/>
        <a:lstStyle/>
        <a:p>
          <a:r>
            <a:rPr lang="nl-NL"/>
            <a:t>Correct en realistisch plannen</a:t>
          </a:r>
          <a:endParaRPr lang="en-US"/>
        </a:p>
      </dgm:t>
    </dgm:pt>
    <dgm:pt modelId="{3A4DE542-C223-4BC8-881A-36115528E9D6}" type="parTrans" cxnId="{CA17CA00-75D9-4C5B-B7C5-A48A0C4DCD9F}">
      <dgm:prSet/>
      <dgm:spPr/>
      <dgm:t>
        <a:bodyPr/>
        <a:lstStyle/>
        <a:p>
          <a:endParaRPr lang="en-US"/>
        </a:p>
      </dgm:t>
    </dgm:pt>
    <dgm:pt modelId="{7BDBB692-43AF-4E0E-842B-EF0D46D3D386}" type="sibTrans" cxnId="{CA17CA00-75D9-4C5B-B7C5-A48A0C4DCD9F}">
      <dgm:prSet/>
      <dgm:spPr/>
      <dgm:t>
        <a:bodyPr/>
        <a:lstStyle/>
        <a:p>
          <a:endParaRPr lang="en-US"/>
        </a:p>
      </dgm:t>
    </dgm:pt>
    <dgm:pt modelId="{12CD409A-7C6A-4372-987D-C970B290E329}">
      <dgm:prSet/>
      <dgm:spPr/>
      <dgm:t>
        <a:bodyPr/>
        <a:lstStyle/>
        <a:p>
          <a:r>
            <a:rPr lang="nl-NL"/>
            <a:t>Projectmatig werken en communiceren</a:t>
          </a:r>
          <a:endParaRPr lang="en-US"/>
        </a:p>
      </dgm:t>
    </dgm:pt>
    <dgm:pt modelId="{AF2B8F00-38AE-4705-95CD-D6A57FFB0B61}" type="parTrans" cxnId="{7697AACB-9926-4A55-BB19-F61635D415E4}">
      <dgm:prSet/>
      <dgm:spPr/>
      <dgm:t>
        <a:bodyPr/>
        <a:lstStyle/>
        <a:p>
          <a:endParaRPr lang="en-US"/>
        </a:p>
      </dgm:t>
    </dgm:pt>
    <dgm:pt modelId="{BACBB091-6E2D-444A-BA70-5619C25B2D4F}" type="sibTrans" cxnId="{7697AACB-9926-4A55-BB19-F61635D415E4}">
      <dgm:prSet/>
      <dgm:spPr/>
      <dgm:t>
        <a:bodyPr/>
        <a:lstStyle/>
        <a:p>
          <a:endParaRPr lang="en-US"/>
        </a:p>
      </dgm:t>
    </dgm:pt>
    <dgm:pt modelId="{9BCB2A1E-C70F-4A9A-91B5-44939E208FB8}">
      <dgm:prSet/>
      <dgm:spPr/>
      <dgm:t>
        <a:bodyPr/>
        <a:lstStyle/>
        <a:p>
          <a:r>
            <a:rPr lang="nl-NL"/>
            <a:t>Oplossingen op gepaste wijze documenteren</a:t>
          </a:r>
          <a:endParaRPr lang="en-US"/>
        </a:p>
      </dgm:t>
    </dgm:pt>
    <dgm:pt modelId="{4DC6EAA4-97C4-487B-A849-F5AEECA30F7B}" type="parTrans" cxnId="{6A989CC1-C611-4ABD-AC1A-9E7D8F234AA9}">
      <dgm:prSet/>
      <dgm:spPr/>
      <dgm:t>
        <a:bodyPr/>
        <a:lstStyle/>
        <a:p>
          <a:endParaRPr lang="en-US"/>
        </a:p>
      </dgm:t>
    </dgm:pt>
    <dgm:pt modelId="{9262AF0F-C14B-4622-A673-5414540773A0}" type="sibTrans" cxnId="{6A989CC1-C611-4ABD-AC1A-9E7D8F234AA9}">
      <dgm:prSet/>
      <dgm:spPr/>
      <dgm:t>
        <a:bodyPr/>
        <a:lstStyle/>
        <a:p>
          <a:endParaRPr lang="en-US"/>
        </a:p>
      </dgm:t>
    </dgm:pt>
    <dgm:pt modelId="{99A4E212-BBAD-4698-BB95-FA9EC94BC664}">
      <dgm:prSet/>
      <dgm:spPr/>
      <dgm:t>
        <a:bodyPr/>
        <a:lstStyle/>
        <a:p>
          <a:r>
            <a:rPr lang="nl-NL"/>
            <a:t>Installeren, configureren, beveiligen en onderhouden</a:t>
          </a:r>
          <a:endParaRPr lang="en-US"/>
        </a:p>
      </dgm:t>
    </dgm:pt>
    <dgm:pt modelId="{0D7A5802-37D1-4B5F-BC77-9B16D9DF4D1A}" type="parTrans" cxnId="{5B7A26B5-4AFC-42D7-A659-B4DCC8EF36F0}">
      <dgm:prSet/>
      <dgm:spPr/>
      <dgm:t>
        <a:bodyPr/>
        <a:lstStyle/>
        <a:p>
          <a:endParaRPr lang="en-US"/>
        </a:p>
      </dgm:t>
    </dgm:pt>
    <dgm:pt modelId="{1A4A4D54-7AD3-49B0-A368-D1CA34C366DA}" type="sibTrans" cxnId="{5B7A26B5-4AFC-42D7-A659-B4DCC8EF36F0}">
      <dgm:prSet/>
      <dgm:spPr/>
      <dgm:t>
        <a:bodyPr/>
        <a:lstStyle/>
        <a:p>
          <a:endParaRPr lang="en-US"/>
        </a:p>
      </dgm:t>
    </dgm:pt>
    <dgm:pt modelId="{FFFB8356-09E3-433E-8314-70F7D503A84C}" type="pres">
      <dgm:prSet presAssocID="{AD6D58A8-B686-435A-925B-AE8C2EA0923A}" presName="root" presStyleCnt="0">
        <dgm:presLayoutVars>
          <dgm:dir/>
          <dgm:resizeHandles val="exact"/>
        </dgm:presLayoutVars>
      </dgm:prSet>
      <dgm:spPr/>
    </dgm:pt>
    <dgm:pt modelId="{BABE2741-969C-4AEC-A577-2D089F0581C1}" type="pres">
      <dgm:prSet presAssocID="{AD6D58A8-B686-435A-925B-AE8C2EA0923A}" presName="container" presStyleCnt="0">
        <dgm:presLayoutVars>
          <dgm:dir/>
          <dgm:resizeHandles val="exact"/>
        </dgm:presLayoutVars>
      </dgm:prSet>
      <dgm:spPr/>
    </dgm:pt>
    <dgm:pt modelId="{08B9D94A-80C0-4E19-91A0-4A6C68F2B7FB}" type="pres">
      <dgm:prSet presAssocID="{6A44CD86-6331-4E2E-8D04-21FDC81930FC}" presName="compNode" presStyleCnt="0"/>
      <dgm:spPr/>
    </dgm:pt>
    <dgm:pt modelId="{8A2AFF1D-6CF5-40C8-9761-1A82EC1F182C}" type="pres">
      <dgm:prSet presAssocID="{6A44CD86-6331-4E2E-8D04-21FDC81930FC}" presName="iconBgRect" presStyleLbl="bgShp" presStyleIdx="0" presStyleCnt="6"/>
      <dgm:spPr/>
    </dgm:pt>
    <dgm:pt modelId="{49CF96AD-5B6F-44AA-A68E-17C2D0208BF4}" type="pres">
      <dgm:prSet presAssocID="{6A44CD86-6331-4E2E-8D04-21FDC81930F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7BBD47CA-5479-450B-A797-25DE6B5AB1AB}" type="pres">
      <dgm:prSet presAssocID="{6A44CD86-6331-4E2E-8D04-21FDC81930FC}" presName="spaceRect" presStyleCnt="0"/>
      <dgm:spPr/>
    </dgm:pt>
    <dgm:pt modelId="{6DCF89FE-AD9E-417F-A47E-79013CEAC006}" type="pres">
      <dgm:prSet presAssocID="{6A44CD86-6331-4E2E-8D04-21FDC81930FC}" presName="textRect" presStyleLbl="revTx" presStyleIdx="0" presStyleCnt="6">
        <dgm:presLayoutVars>
          <dgm:chMax val="1"/>
          <dgm:chPref val="1"/>
        </dgm:presLayoutVars>
      </dgm:prSet>
      <dgm:spPr/>
    </dgm:pt>
    <dgm:pt modelId="{645C9420-8B59-46C5-B8D0-8034A9A768F9}" type="pres">
      <dgm:prSet presAssocID="{CDAE4196-8FAE-45AF-BA65-4384B1CFFCD7}" presName="sibTrans" presStyleLbl="sibTrans2D1" presStyleIdx="0" presStyleCnt="0"/>
      <dgm:spPr/>
    </dgm:pt>
    <dgm:pt modelId="{9F5F8FDA-92E1-434F-BC3F-C9A9D01C8573}" type="pres">
      <dgm:prSet presAssocID="{CC274943-4F97-4B11-8D83-57C16556AF0A}" presName="compNode" presStyleCnt="0"/>
      <dgm:spPr/>
    </dgm:pt>
    <dgm:pt modelId="{B29A01DD-9B01-4FE7-A48F-ABC256174306}" type="pres">
      <dgm:prSet presAssocID="{CC274943-4F97-4B11-8D83-57C16556AF0A}" presName="iconBgRect" presStyleLbl="bgShp" presStyleIdx="1" presStyleCnt="6"/>
      <dgm:spPr/>
    </dgm:pt>
    <dgm:pt modelId="{91C97EED-0218-4283-8589-BC998757CF41}" type="pres">
      <dgm:prSet presAssocID="{CC274943-4F97-4B11-8D83-57C16556AF0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37CD415-4A52-4CA9-803B-ADEEA7B9F00D}" type="pres">
      <dgm:prSet presAssocID="{CC274943-4F97-4B11-8D83-57C16556AF0A}" presName="spaceRect" presStyleCnt="0"/>
      <dgm:spPr/>
    </dgm:pt>
    <dgm:pt modelId="{653D5D5F-7DBF-44F6-9F88-53A3DB946EF9}" type="pres">
      <dgm:prSet presAssocID="{CC274943-4F97-4B11-8D83-57C16556AF0A}" presName="textRect" presStyleLbl="revTx" presStyleIdx="1" presStyleCnt="6">
        <dgm:presLayoutVars>
          <dgm:chMax val="1"/>
          <dgm:chPref val="1"/>
        </dgm:presLayoutVars>
      </dgm:prSet>
      <dgm:spPr/>
    </dgm:pt>
    <dgm:pt modelId="{09472892-04CD-41C7-92B2-84990E8E3618}" type="pres">
      <dgm:prSet presAssocID="{A4BC4DEB-B736-4F14-B37B-A385BBDF4755}" presName="sibTrans" presStyleLbl="sibTrans2D1" presStyleIdx="0" presStyleCnt="0"/>
      <dgm:spPr/>
    </dgm:pt>
    <dgm:pt modelId="{835ED050-880D-4E0A-B5EB-9AC17361384F}" type="pres">
      <dgm:prSet presAssocID="{650BEEA7-06C9-4629-8C61-7F4566554F1C}" presName="compNode" presStyleCnt="0"/>
      <dgm:spPr/>
    </dgm:pt>
    <dgm:pt modelId="{2EFE3ABB-205F-4981-B486-5CC491CB96BB}" type="pres">
      <dgm:prSet presAssocID="{650BEEA7-06C9-4629-8C61-7F4566554F1C}" presName="iconBgRect" presStyleLbl="bgShp" presStyleIdx="2" presStyleCnt="6"/>
      <dgm:spPr/>
    </dgm:pt>
    <dgm:pt modelId="{786809EF-2C76-4154-9FB0-EC3CC9D422A7}" type="pres">
      <dgm:prSet presAssocID="{650BEEA7-06C9-4629-8C61-7F4566554F1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9D7B4781-4BEE-48D3-9827-FCE0C12834CB}" type="pres">
      <dgm:prSet presAssocID="{650BEEA7-06C9-4629-8C61-7F4566554F1C}" presName="spaceRect" presStyleCnt="0"/>
      <dgm:spPr/>
    </dgm:pt>
    <dgm:pt modelId="{43D26415-77C2-40BC-85B7-6C5573CB6E13}" type="pres">
      <dgm:prSet presAssocID="{650BEEA7-06C9-4629-8C61-7F4566554F1C}" presName="textRect" presStyleLbl="revTx" presStyleIdx="2" presStyleCnt="6">
        <dgm:presLayoutVars>
          <dgm:chMax val="1"/>
          <dgm:chPref val="1"/>
        </dgm:presLayoutVars>
      </dgm:prSet>
      <dgm:spPr/>
    </dgm:pt>
    <dgm:pt modelId="{B4FC78B5-1498-475D-A4EE-F863617F0F2B}" type="pres">
      <dgm:prSet presAssocID="{7BDBB692-43AF-4E0E-842B-EF0D46D3D386}" presName="sibTrans" presStyleLbl="sibTrans2D1" presStyleIdx="0" presStyleCnt="0"/>
      <dgm:spPr/>
    </dgm:pt>
    <dgm:pt modelId="{090186B0-ACAF-456B-B6BC-D3F2CE00E01F}" type="pres">
      <dgm:prSet presAssocID="{12CD409A-7C6A-4372-987D-C970B290E329}" presName="compNode" presStyleCnt="0"/>
      <dgm:spPr/>
    </dgm:pt>
    <dgm:pt modelId="{8512BC1B-CF9F-443F-8BE3-7A5C913FE664}" type="pres">
      <dgm:prSet presAssocID="{12CD409A-7C6A-4372-987D-C970B290E329}" presName="iconBgRect" presStyleLbl="bgShp" presStyleIdx="3" presStyleCnt="6"/>
      <dgm:spPr/>
    </dgm:pt>
    <dgm:pt modelId="{BA40D34B-788A-4FDB-ACBC-8E0577B212D4}" type="pres">
      <dgm:prSet presAssocID="{12CD409A-7C6A-4372-987D-C970B290E32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ten"/>
        </a:ext>
      </dgm:extLst>
    </dgm:pt>
    <dgm:pt modelId="{6A0B5445-7AE8-4588-BA8D-23319ECDE767}" type="pres">
      <dgm:prSet presAssocID="{12CD409A-7C6A-4372-987D-C970B290E329}" presName="spaceRect" presStyleCnt="0"/>
      <dgm:spPr/>
    </dgm:pt>
    <dgm:pt modelId="{F6ED43EA-105C-45AC-A254-D2FDEA0E5F46}" type="pres">
      <dgm:prSet presAssocID="{12CD409A-7C6A-4372-987D-C970B290E329}" presName="textRect" presStyleLbl="revTx" presStyleIdx="3" presStyleCnt="6">
        <dgm:presLayoutVars>
          <dgm:chMax val="1"/>
          <dgm:chPref val="1"/>
        </dgm:presLayoutVars>
      </dgm:prSet>
      <dgm:spPr/>
    </dgm:pt>
    <dgm:pt modelId="{016B03F0-C824-46B5-A5AE-6F4801E61697}" type="pres">
      <dgm:prSet presAssocID="{BACBB091-6E2D-444A-BA70-5619C25B2D4F}" presName="sibTrans" presStyleLbl="sibTrans2D1" presStyleIdx="0" presStyleCnt="0"/>
      <dgm:spPr/>
    </dgm:pt>
    <dgm:pt modelId="{C26E1885-F698-4FCD-8810-71E7A53451B5}" type="pres">
      <dgm:prSet presAssocID="{9BCB2A1E-C70F-4A9A-91B5-44939E208FB8}" presName="compNode" presStyleCnt="0"/>
      <dgm:spPr/>
    </dgm:pt>
    <dgm:pt modelId="{943934BD-9547-41D9-AA89-62E651C41920}" type="pres">
      <dgm:prSet presAssocID="{9BCB2A1E-C70F-4A9A-91B5-44939E208FB8}" presName="iconBgRect" presStyleLbl="bgShp" presStyleIdx="4" presStyleCnt="6"/>
      <dgm:spPr/>
    </dgm:pt>
    <dgm:pt modelId="{17815107-3165-4931-B766-B61F846B87E6}" type="pres">
      <dgm:prSet presAssocID="{9BCB2A1E-C70F-4A9A-91B5-44939E208FB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C95DC4D-52EC-428B-83DF-DCC57643D28D}" type="pres">
      <dgm:prSet presAssocID="{9BCB2A1E-C70F-4A9A-91B5-44939E208FB8}" presName="spaceRect" presStyleCnt="0"/>
      <dgm:spPr/>
    </dgm:pt>
    <dgm:pt modelId="{04E83705-BFDC-4495-BEDC-82FF38424151}" type="pres">
      <dgm:prSet presAssocID="{9BCB2A1E-C70F-4A9A-91B5-44939E208FB8}" presName="textRect" presStyleLbl="revTx" presStyleIdx="4" presStyleCnt="6">
        <dgm:presLayoutVars>
          <dgm:chMax val="1"/>
          <dgm:chPref val="1"/>
        </dgm:presLayoutVars>
      </dgm:prSet>
      <dgm:spPr/>
    </dgm:pt>
    <dgm:pt modelId="{1B47DDE0-6BB9-4C0F-8DFB-8D5AB91E8D47}" type="pres">
      <dgm:prSet presAssocID="{9262AF0F-C14B-4622-A673-5414540773A0}" presName="sibTrans" presStyleLbl="sibTrans2D1" presStyleIdx="0" presStyleCnt="0"/>
      <dgm:spPr/>
    </dgm:pt>
    <dgm:pt modelId="{1D62471B-843E-4F70-9DC8-EB21A78E75A0}" type="pres">
      <dgm:prSet presAssocID="{99A4E212-BBAD-4698-BB95-FA9EC94BC664}" presName="compNode" presStyleCnt="0"/>
      <dgm:spPr/>
    </dgm:pt>
    <dgm:pt modelId="{1654EC44-F462-4BE2-8E24-189DBFD8272A}" type="pres">
      <dgm:prSet presAssocID="{99A4E212-BBAD-4698-BB95-FA9EC94BC664}" presName="iconBgRect" presStyleLbl="bgShp" presStyleIdx="5" presStyleCnt="6"/>
      <dgm:spPr/>
    </dgm:pt>
    <dgm:pt modelId="{52163783-8221-4694-BA1E-5C2A86612DF5}" type="pres">
      <dgm:prSet presAssocID="{99A4E212-BBAD-4698-BB95-FA9EC94BC66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"/>
        </a:ext>
      </dgm:extLst>
    </dgm:pt>
    <dgm:pt modelId="{1E6CCE6B-7AA2-4902-8E1D-8251733232BD}" type="pres">
      <dgm:prSet presAssocID="{99A4E212-BBAD-4698-BB95-FA9EC94BC664}" presName="spaceRect" presStyleCnt="0"/>
      <dgm:spPr/>
    </dgm:pt>
    <dgm:pt modelId="{6E70926C-146B-49AA-862A-42897C895207}" type="pres">
      <dgm:prSet presAssocID="{99A4E212-BBAD-4698-BB95-FA9EC94BC66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A17CA00-75D9-4C5B-B7C5-A48A0C4DCD9F}" srcId="{AD6D58A8-B686-435A-925B-AE8C2EA0923A}" destId="{650BEEA7-06C9-4629-8C61-7F4566554F1C}" srcOrd="2" destOrd="0" parTransId="{3A4DE542-C223-4BC8-881A-36115528E9D6}" sibTransId="{7BDBB692-43AF-4E0E-842B-EF0D46D3D386}"/>
    <dgm:cxn modelId="{1676FA1C-3EC5-4D72-ADB3-6EAA6BAF526E}" type="presOf" srcId="{99A4E212-BBAD-4698-BB95-FA9EC94BC664}" destId="{6E70926C-146B-49AA-862A-42897C895207}" srcOrd="0" destOrd="0" presId="urn:microsoft.com/office/officeart/2018/2/layout/IconCircleList"/>
    <dgm:cxn modelId="{D6F09A20-B8AE-4D3C-9206-9664CB96CB0C}" type="presOf" srcId="{9BCB2A1E-C70F-4A9A-91B5-44939E208FB8}" destId="{04E83705-BFDC-4495-BEDC-82FF38424151}" srcOrd="0" destOrd="0" presId="urn:microsoft.com/office/officeart/2018/2/layout/IconCircleList"/>
    <dgm:cxn modelId="{67D02372-FD1E-4D81-B35F-030F4CD28031}" srcId="{AD6D58A8-B686-435A-925B-AE8C2EA0923A}" destId="{6A44CD86-6331-4E2E-8D04-21FDC81930FC}" srcOrd="0" destOrd="0" parTransId="{4DC5B39B-FA01-4CDB-8E18-2215F63DC25B}" sibTransId="{CDAE4196-8FAE-45AF-BA65-4384B1CFFCD7}"/>
    <dgm:cxn modelId="{A910D852-0FFA-4EFF-A80D-8CBACE03C00A}" type="presOf" srcId="{7BDBB692-43AF-4E0E-842B-EF0D46D3D386}" destId="{B4FC78B5-1498-475D-A4EE-F863617F0F2B}" srcOrd="0" destOrd="0" presId="urn:microsoft.com/office/officeart/2018/2/layout/IconCircleList"/>
    <dgm:cxn modelId="{2730BA93-067B-452E-8682-7DC2C7B97AFC}" type="presOf" srcId="{CC274943-4F97-4B11-8D83-57C16556AF0A}" destId="{653D5D5F-7DBF-44F6-9F88-53A3DB946EF9}" srcOrd="0" destOrd="0" presId="urn:microsoft.com/office/officeart/2018/2/layout/IconCircleList"/>
    <dgm:cxn modelId="{37808698-9C58-4B2A-9D17-4A8ADED8C8AE}" srcId="{AD6D58A8-B686-435A-925B-AE8C2EA0923A}" destId="{CC274943-4F97-4B11-8D83-57C16556AF0A}" srcOrd="1" destOrd="0" parTransId="{C8459D1F-CE6A-4E8E-9853-FDBB9A72F010}" sibTransId="{A4BC4DEB-B736-4F14-B37B-A385BBDF4755}"/>
    <dgm:cxn modelId="{86111DA7-E273-42C5-9CB7-C4D7FF1A0192}" type="presOf" srcId="{9262AF0F-C14B-4622-A673-5414540773A0}" destId="{1B47DDE0-6BB9-4C0F-8DFB-8D5AB91E8D47}" srcOrd="0" destOrd="0" presId="urn:microsoft.com/office/officeart/2018/2/layout/IconCircleList"/>
    <dgm:cxn modelId="{287A71A8-E79D-4E9E-A263-76F4668CD76D}" type="presOf" srcId="{AD6D58A8-B686-435A-925B-AE8C2EA0923A}" destId="{FFFB8356-09E3-433E-8314-70F7D503A84C}" srcOrd="0" destOrd="0" presId="urn:microsoft.com/office/officeart/2018/2/layout/IconCircleList"/>
    <dgm:cxn modelId="{5B7A26B5-4AFC-42D7-A659-B4DCC8EF36F0}" srcId="{AD6D58A8-B686-435A-925B-AE8C2EA0923A}" destId="{99A4E212-BBAD-4698-BB95-FA9EC94BC664}" srcOrd="5" destOrd="0" parTransId="{0D7A5802-37D1-4B5F-BC77-9B16D9DF4D1A}" sibTransId="{1A4A4D54-7AD3-49B0-A368-D1CA34C366DA}"/>
    <dgm:cxn modelId="{55A2BFBB-DD84-4953-88E9-04E44CB668B1}" type="presOf" srcId="{650BEEA7-06C9-4629-8C61-7F4566554F1C}" destId="{43D26415-77C2-40BC-85B7-6C5573CB6E13}" srcOrd="0" destOrd="0" presId="urn:microsoft.com/office/officeart/2018/2/layout/IconCircleList"/>
    <dgm:cxn modelId="{6A989CC1-C611-4ABD-AC1A-9E7D8F234AA9}" srcId="{AD6D58A8-B686-435A-925B-AE8C2EA0923A}" destId="{9BCB2A1E-C70F-4A9A-91B5-44939E208FB8}" srcOrd="4" destOrd="0" parTransId="{4DC6EAA4-97C4-487B-A849-F5AEECA30F7B}" sibTransId="{9262AF0F-C14B-4622-A673-5414540773A0}"/>
    <dgm:cxn modelId="{7697AACB-9926-4A55-BB19-F61635D415E4}" srcId="{AD6D58A8-B686-435A-925B-AE8C2EA0923A}" destId="{12CD409A-7C6A-4372-987D-C970B290E329}" srcOrd="3" destOrd="0" parTransId="{AF2B8F00-38AE-4705-95CD-D6A57FFB0B61}" sibTransId="{BACBB091-6E2D-444A-BA70-5619C25B2D4F}"/>
    <dgm:cxn modelId="{E5CA7DCF-CCC0-42A3-91ED-711C5C016DB0}" type="presOf" srcId="{BACBB091-6E2D-444A-BA70-5619C25B2D4F}" destId="{016B03F0-C824-46B5-A5AE-6F4801E61697}" srcOrd="0" destOrd="0" presId="urn:microsoft.com/office/officeart/2018/2/layout/IconCircleList"/>
    <dgm:cxn modelId="{59DD2EE8-2D89-4BC6-A37C-E230E01690D8}" type="presOf" srcId="{12CD409A-7C6A-4372-987D-C970B290E329}" destId="{F6ED43EA-105C-45AC-A254-D2FDEA0E5F46}" srcOrd="0" destOrd="0" presId="urn:microsoft.com/office/officeart/2018/2/layout/IconCircleList"/>
    <dgm:cxn modelId="{BB1162EE-76D2-4250-8E68-1A072E328DC2}" type="presOf" srcId="{CDAE4196-8FAE-45AF-BA65-4384B1CFFCD7}" destId="{645C9420-8B59-46C5-B8D0-8034A9A768F9}" srcOrd="0" destOrd="0" presId="urn:microsoft.com/office/officeart/2018/2/layout/IconCircleList"/>
    <dgm:cxn modelId="{E7109DF1-42BA-40A0-BF25-712A950FC416}" type="presOf" srcId="{A4BC4DEB-B736-4F14-B37B-A385BBDF4755}" destId="{09472892-04CD-41C7-92B2-84990E8E3618}" srcOrd="0" destOrd="0" presId="urn:microsoft.com/office/officeart/2018/2/layout/IconCircleList"/>
    <dgm:cxn modelId="{45C25CFB-5A8D-4A30-B689-67889DE3D8D2}" type="presOf" srcId="{6A44CD86-6331-4E2E-8D04-21FDC81930FC}" destId="{6DCF89FE-AD9E-417F-A47E-79013CEAC006}" srcOrd="0" destOrd="0" presId="urn:microsoft.com/office/officeart/2018/2/layout/IconCircleList"/>
    <dgm:cxn modelId="{613EC307-7AEF-44A5-969E-E3C0B2D4B625}" type="presParOf" srcId="{FFFB8356-09E3-433E-8314-70F7D503A84C}" destId="{BABE2741-969C-4AEC-A577-2D089F0581C1}" srcOrd="0" destOrd="0" presId="urn:microsoft.com/office/officeart/2018/2/layout/IconCircleList"/>
    <dgm:cxn modelId="{223003EE-8B70-4D67-8256-CADD54D2A485}" type="presParOf" srcId="{BABE2741-969C-4AEC-A577-2D089F0581C1}" destId="{08B9D94A-80C0-4E19-91A0-4A6C68F2B7FB}" srcOrd="0" destOrd="0" presId="urn:microsoft.com/office/officeart/2018/2/layout/IconCircleList"/>
    <dgm:cxn modelId="{EB6FCF5B-8B11-4D33-BFAB-C8F7324F82EA}" type="presParOf" srcId="{08B9D94A-80C0-4E19-91A0-4A6C68F2B7FB}" destId="{8A2AFF1D-6CF5-40C8-9761-1A82EC1F182C}" srcOrd="0" destOrd="0" presId="urn:microsoft.com/office/officeart/2018/2/layout/IconCircleList"/>
    <dgm:cxn modelId="{707E63F5-CE6A-4758-8794-CA89694A1FA2}" type="presParOf" srcId="{08B9D94A-80C0-4E19-91A0-4A6C68F2B7FB}" destId="{49CF96AD-5B6F-44AA-A68E-17C2D0208BF4}" srcOrd="1" destOrd="0" presId="urn:microsoft.com/office/officeart/2018/2/layout/IconCircleList"/>
    <dgm:cxn modelId="{048E3D59-4F14-4C1E-AF8B-20FB2373F697}" type="presParOf" srcId="{08B9D94A-80C0-4E19-91A0-4A6C68F2B7FB}" destId="{7BBD47CA-5479-450B-A797-25DE6B5AB1AB}" srcOrd="2" destOrd="0" presId="urn:microsoft.com/office/officeart/2018/2/layout/IconCircleList"/>
    <dgm:cxn modelId="{AD6CD4EC-EC29-42CA-B4E7-48C757E9EBCE}" type="presParOf" srcId="{08B9D94A-80C0-4E19-91A0-4A6C68F2B7FB}" destId="{6DCF89FE-AD9E-417F-A47E-79013CEAC006}" srcOrd="3" destOrd="0" presId="urn:microsoft.com/office/officeart/2018/2/layout/IconCircleList"/>
    <dgm:cxn modelId="{1E5C10C0-10BD-42E1-B64E-5CFB27C11590}" type="presParOf" srcId="{BABE2741-969C-4AEC-A577-2D089F0581C1}" destId="{645C9420-8B59-46C5-B8D0-8034A9A768F9}" srcOrd="1" destOrd="0" presId="urn:microsoft.com/office/officeart/2018/2/layout/IconCircleList"/>
    <dgm:cxn modelId="{D6B49040-3661-4BEC-849B-CA58645BD48D}" type="presParOf" srcId="{BABE2741-969C-4AEC-A577-2D089F0581C1}" destId="{9F5F8FDA-92E1-434F-BC3F-C9A9D01C8573}" srcOrd="2" destOrd="0" presId="urn:microsoft.com/office/officeart/2018/2/layout/IconCircleList"/>
    <dgm:cxn modelId="{5B96C35D-398F-41C6-881F-34DB6109042A}" type="presParOf" srcId="{9F5F8FDA-92E1-434F-BC3F-C9A9D01C8573}" destId="{B29A01DD-9B01-4FE7-A48F-ABC256174306}" srcOrd="0" destOrd="0" presId="urn:microsoft.com/office/officeart/2018/2/layout/IconCircleList"/>
    <dgm:cxn modelId="{3C045C65-FDB5-41AB-A39E-EBBF6EDE53EE}" type="presParOf" srcId="{9F5F8FDA-92E1-434F-BC3F-C9A9D01C8573}" destId="{91C97EED-0218-4283-8589-BC998757CF41}" srcOrd="1" destOrd="0" presId="urn:microsoft.com/office/officeart/2018/2/layout/IconCircleList"/>
    <dgm:cxn modelId="{64632D6B-3D62-4E5E-B64D-5237EDC013A2}" type="presParOf" srcId="{9F5F8FDA-92E1-434F-BC3F-C9A9D01C8573}" destId="{937CD415-4A52-4CA9-803B-ADEEA7B9F00D}" srcOrd="2" destOrd="0" presId="urn:microsoft.com/office/officeart/2018/2/layout/IconCircleList"/>
    <dgm:cxn modelId="{4F5CA155-75C8-4A02-B342-E446B2325C01}" type="presParOf" srcId="{9F5F8FDA-92E1-434F-BC3F-C9A9D01C8573}" destId="{653D5D5F-7DBF-44F6-9F88-53A3DB946EF9}" srcOrd="3" destOrd="0" presId="urn:microsoft.com/office/officeart/2018/2/layout/IconCircleList"/>
    <dgm:cxn modelId="{9F83F130-B446-4747-8F84-49E6AAE8CC8A}" type="presParOf" srcId="{BABE2741-969C-4AEC-A577-2D089F0581C1}" destId="{09472892-04CD-41C7-92B2-84990E8E3618}" srcOrd="3" destOrd="0" presId="urn:microsoft.com/office/officeart/2018/2/layout/IconCircleList"/>
    <dgm:cxn modelId="{14542350-7D28-4709-BBDC-E9FE66219ADE}" type="presParOf" srcId="{BABE2741-969C-4AEC-A577-2D089F0581C1}" destId="{835ED050-880D-4E0A-B5EB-9AC17361384F}" srcOrd="4" destOrd="0" presId="urn:microsoft.com/office/officeart/2018/2/layout/IconCircleList"/>
    <dgm:cxn modelId="{389E861C-0AB4-4692-AAFC-AA6F42F309DB}" type="presParOf" srcId="{835ED050-880D-4E0A-B5EB-9AC17361384F}" destId="{2EFE3ABB-205F-4981-B486-5CC491CB96BB}" srcOrd="0" destOrd="0" presId="urn:microsoft.com/office/officeart/2018/2/layout/IconCircleList"/>
    <dgm:cxn modelId="{4DA128AE-E4F4-49BD-BC8C-221A5C833284}" type="presParOf" srcId="{835ED050-880D-4E0A-B5EB-9AC17361384F}" destId="{786809EF-2C76-4154-9FB0-EC3CC9D422A7}" srcOrd="1" destOrd="0" presId="urn:microsoft.com/office/officeart/2018/2/layout/IconCircleList"/>
    <dgm:cxn modelId="{7D6CC71F-1392-4AE7-BB73-D4ACCDF2F957}" type="presParOf" srcId="{835ED050-880D-4E0A-B5EB-9AC17361384F}" destId="{9D7B4781-4BEE-48D3-9827-FCE0C12834CB}" srcOrd="2" destOrd="0" presId="urn:microsoft.com/office/officeart/2018/2/layout/IconCircleList"/>
    <dgm:cxn modelId="{E9AC5693-37CA-4CE1-9F3D-414353700494}" type="presParOf" srcId="{835ED050-880D-4E0A-B5EB-9AC17361384F}" destId="{43D26415-77C2-40BC-85B7-6C5573CB6E13}" srcOrd="3" destOrd="0" presId="urn:microsoft.com/office/officeart/2018/2/layout/IconCircleList"/>
    <dgm:cxn modelId="{F5BA2D1D-19E1-42B3-89E6-B7B837B3089A}" type="presParOf" srcId="{BABE2741-969C-4AEC-A577-2D089F0581C1}" destId="{B4FC78B5-1498-475D-A4EE-F863617F0F2B}" srcOrd="5" destOrd="0" presId="urn:microsoft.com/office/officeart/2018/2/layout/IconCircleList"/>
    <dgm:cxn modelId="{6C7E3A0B-368C-4F71-B6F1-81CACFD68F61}" type="presParOf" srcId="{BABE2741-969C-4AEC-A577-2D089F0581C1}" destId="{090186B0-ACAF-456B-B6BC-D3F2CE00E01F}" srcOrd="6" destOrd="0" presId="urn:microsoft.com/office/officeart/2018/2/layout/IconCircleList"/>
    <dgm:cxn modelId="{6BD2113C-B6B5-449A-B681-0C24D6DCA7B2}" type="presParOf" srcId="{090186B0-ACAF-456B-B6BC-D3F2CE00E01F}" destId="{8512BC1B-CF9F-443F-8BE3-7A5C913FE664}" srcOrd="0" destOrd="0" presId="urn:microsoft.com/office/officeart/2018/2/layout/IconCircleList"/>
    <dgm:cxn modelId="{43F5050E-B4AB-40C7-8D29-C9CDF303D6A9}" type="presParOf" srcId="{090186B0-ACAF-456B-B6BC-D3F2CE00E01F}" destId="{BA40D34B-788A-4FDB-ACBC-8E0577B212D4}" srcOrd="1" destOrd="0" presId="urn:microsoft.com/office/officeart/2018/2/layout/IconCircleList"/>
    <dgm:cxn modelId="{3E551F96-BDF4-4FA1-870A-8C4253DE54CF}" type="presParOf" srcId="{090186B0-ACAF-456B-B6BC-D3F2CE00E01F}" destId="{6A0B5445-7AE8-4588-BA8D-23319ECDE767}" srcOrd="2" destOrd="0" presId="urn:microsoft.com/office/officeart/2018/2/layout/IconCircleList"/>
    <dgm:cxn modelId="{E7E487F7-C0AC-44AA-81A3-CDFDE9F0C4DE}" type="presParOf" srcId="{090186B0-ACAF-456B-B6BC-D3F2CE00E01F}" destId="{F6ED43EA-105C-45AC-A254-D2FDEA0E5F46}" srcOrd="3" destOrd="0" presId="urn:microsoft.com/office/officeart/2018/2/layout/IconCircleList"/>
    <dgm:cxn modelId="{59A5F10B-83BA-4CDF-B437-5F16349F5CAA}" type="presParOf" srcId="{BABE2741-969C-4AEC-A577-2D089F0581C1}" destId="{016B03F0-C824-46B5-A5AE-6F4801E61697}" srcOrd="7" destOrd="0" presId="urn:microsoft.com/office/officeart/2018/2/layout/IconCircleList"/>
    <dgm:cxn modelId="{E91FAD75-DF3E-4CBC-97B5-5ADFA5CE4C7B}" type="presParOf" srcId="{BABE2741-969C-4AEC-A577-2D089F0581C1}" destId="{C26E1885-F698-4FCD-8810-71E7A53451B5}" srcOrd="8" destOrd="0" presId="urn:microsoft.com/office/officeart/2018/2/layout/IconCircleList"/>
    <dgm:cxn modelId="{2433F7AA-E0E8-4A23-819A-693FF8BAB979}" type="presParOf" srcId="{C26E1885-F698-4FCD-8810-71E7A53451B5}" destId="{943934BD-9547-41D9-AA89-62E651C41920}" srcOrd="0" destOrd="0" presId="urn:microsoft.com/office/officeart/2018/2/layout/IconCircleList"/>
    <dgm:cxn modelId="{71776B52-D0DC-4DD1-9E32-FD1F8A732BD1}" type="presParOf" srcId="{C26E1885-F698-4FCD-8810-71E7A53451B5}" destId="{17815107-3165-4931-B766-B61F846B87E6}" srcOrd="1" destOrd="0" presId="urn:microsoft.com/office/officeart/2018/2/layout/IconCircleList"/>
    <dgm:cxn modelId="{69CE133C-CA19-4B8D-986D-1797698280AB}" type="presParOf" srcId="{C26E1885-F698-4FCD-8810-71E7A53451B5}" destId="{2C95DC4D-52EC-428B-83DF-DCC57643D28D}" srcOrd="2" destOrd="0" presId="urn:microsoft.com/office/officeart/2018/2/layout/IconCircleList"/>
    <dgm:cxn modelId="{0D91AABD-6472-4FCD-B0BD-4D374643A78D}" type="presParOf" srcId="{C26E1885-F698-4FCD-8810-71E7A53451B5}" destId="{04E83705-BFDC-4495-BEDC-82FF38424151}" srcOrd="3" destOrd="0" presId="urn:microsoft.com/office/officeart/2018/2/layout/IconCircleList"/>
    <dgm:cxn modelId="{C32AF3C5-4485-4E2A-954A-D0B3604C6446}" type="presParOf" srcId="{BABE2741-969C-4AEC-A577-2D089F0581C1}" destId="{1B47DDE0-6BB9-4C0F-8DFB-8D5AB91E8D47}" srcOrd="9" destOrd="0" presId="urn:microsoft.com/office/officeart/2018/2/layout/IconCircleList"/>
    <dgm:cxn modelId="{0A7246A8-3D44-4014-B517-3DC3B02FB643}" type="presParOf" srcId="{BABE2741-969C-4AEC-A577-2D089F0581C1}" destId="{1D62471B-843E-4F70-9DC8-EB21A78E75A0}" srcOrd="10" destOrd="0" presId="urn:microsoft.com/office/officeart/2018/2/layout/IconCircleList"/>
    <dgm:cxn modelId="{5FF3EA43-6002-4FC8-BDF0-6A29D777CC7B}" type="presParOf" srcId="{1D62471B-843E-4F70-9DC8-EB21A78E75A0}" destId="{1654EC44-F462-4BE2-8E24-189DBFD8272A}" srcOrd="0" destOrd="0" presId="urn:microsoft.com/office/officeart/2018/2/layout/IconCircleList"/>
    <dgm:cxn modelId="{B0618C92-1629-4792-8320-8389A2F244F1}" type="presParOf" srcId="{1D62471B-843E-4F70-9DC8-EB21A78E75A0}" destId="{52163783-8221-4694-BA1E-5C2A86612DF5}" srcOrd="1" destOrd="0" presId="urn:microsoft.com/office/officeart/2018/2/layout/IconCircleList"/>
    <dgm:cxn modelId="{AE27146D-F516-475E-BC19-DE8268DEE9C7}" type="presParOf" srcId="{1D62471B-843E-4F70-9DC8-EB21A78E75A0}" destId="{1E6CCE6B-7AA2-4902-8E1D-8251733232BD}" srcOrd="2" destOrd="0" presId="urn:microsoft.com/office/officeart/2018/2/layout/IconCircleList"/>
    <dgm:cxn modelId="{7AEBADEB-4DEF-4D3F-A178-6E17E3C3FAC2}" type="presParOf" srcId="{1D62471B-843E-4F70-9DC8-EB21A78E75A0}" destId="{6E70926C-146B-49AA-862A-42897C8952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B1EC50-AA8F-481F-993D-7000291D5A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807F43-27C3-4287-8096-34D00ABD7554}">
      <dgm:prSet/>
      <dgm:spPr/>
      <dgm:t>
        <a:bodyPr/>
        <a:lstStyle/>
        <a:p>
          <a:r>
            <a:rPr lang="nl-NL"/>
            <a:t>Kennis vergaren over Office 365 en de security suite</a:t>
          </a:r>
          <a:endParaRPr lang="en-US"/>
        </a:p>
      </dgm:t>
    </dgm:pt>
    <dgm:pt modelId="{C050715D-2431-4554-A33B-31A1DA88BCD3}" type="parTrans" cxnId="{7E996DD6-A802-4165-99E0-127D8EB919BF}">
      <dgm:prSet/>
      <dgm:spPr/>
      <dgm:t>
        <a:bodyPr/>
        <a:lstStyle/>
        <a:p>
          <a:endParaRPr lang="en-US"/>
        </a:p>
      </dgm:t>
    </dgm:pt>
    <dgm:pt modelId="{80164A93-CC97-4A6B-A0DF-830A71DF1223}" type="sibTrans" cxnId="{7E996DD6-A802-4165-99E0-127D8EB919BF}">
      <dgm:prSet/>
      <dgm:spPr/>
      <dgm:t>
        <a:bodyPr/>
        <a:lstStyle/>
        <a:p>
          <a:endParaRPr lang="en-US"/>
        </a:p>
      </dgm:t>
    </dgm:pt>
    <dgm:pt modelId="{687508F5-57E7-41ED-BEB5-3EE619A47B94}">
      <dgm:prSet/>
      <dgm:spPr/>
      <dgm:t>
        <a:bodyPr/>
        <a:lstStyle/>
        <a:p>
          <a:r>
            <a:rPr lang="nl-NL" dirty="0"/>
            <a:t>Netropolix ontdekken</a:t>
          </a:r>
          <a:endParaRPr lang="en-US" dirty="0"/>
        </a:p>
      </dgm:t>
    </dgm:pt>
    <dgm:pt modelId="{D3AF031A-55D3-4C09-A5D3-3039801C8873}" type="parTrans" cxnId="{DFD1942B-ABBF-4CE4-B656-D8ED286373B0}">
      <dgm:prSet/>
      <dgm:spPr/>
      <dgm:t>
        <a:bodyPr/>
        <a:lstStyle/>
        <a:p>
          <a:endParaRPr lang="en-US"/>
        </a:p>
      </dgm:t>
    </dgm:pt>
    <dgm:pt modelId="{8A4D713E-AC91-4FB6-823F-5108ED45EA0B}" type="sibTrans" cxnId="{DFD1942B-ABBF-4CE4-B656-D8ED286373B0}">
      <dgm:prSet/>
      <dgm:spPr/>
      <dgm:t>
        <a:bodyPr/>
        <a:lstStyle/>
        <a:p>
          <a:endParaRPr lang="en-US"/>
        </a:p>
      </dgm:t>
    </dgm:pt>
    <dgm:pt modelId="{BD00E35C-4F5A-46CC-8FD4-8EBACC3CEC9F}">
      <dgm:prSet/>
      <dgm:spPr/>
      <dgm:t>
        <a:bodyPr/>
        <a:lstStyle/>
        <a:p>
          <a:r>
            <a:rPr lang="nl-NL"/>
            <a:t>Opdrachten vervullen in de aangegeven tijdspanne</a:t>
          </a:r>
          <a:endParaRPr lang="en-US"/>
        </a:p>
      </dgm:t>
    </dgm:pt>
    <dgm:pt modelId="{BFF6C291-A6C3-48B7-8EC6-810A1B5E2D6A}" type="parTrans" cxnId="{E36316BC-C569-4673-8CD5-ECCC99B1593C}">
      <dgm:prSet/>
      <dgm:spPr/>
      <dgm:t>
        <a:bodyPr/>
        <a:lstStyle/>
        <a:p>
          <a:endParaRPr lang="en-US"/>
        </a:p>
      </dgm:t>
    </dgm:pt>
    <dgm:pt modelId="{F3025D15-DFC8-4A9D-BEE3-57AFC8AC0AE3}" type="sibTrans" cxnId="{E36316BC-C569-4673-8CD5-ECCC99B1593C}">
      <dgm:prSet/>
      <dgm:spPr/>
      <dgm:t>
        <a:bodyPr/>
        <a:lstStyle/>
        <a:p>
          <a:endParaRPr lang="en-US"/>
        </a:p>
      </dgm:t>
    </dgm:pt>
    <dgm:pt modelId="{17487994-DDBE-4ACD-9DE1-9E7C9FC13EC0}" type="pres">
      <dgm:prSet presAssocID="{03B1EC50-AA8F-481F-993D-7000291D5A04}" presName="root" presStyleCnt="0">
        <dgm:presLayoutVars>
          <dgm:dir/>
          <dgm:resizeHandles val="exact"/>
        </dgm:presLayoutVars>
      </dgm:prSet>
      <dgm:spPr/>
    </dgm:pt>
    <dgm:pt modelId="{9E5E7105-EDAB-4255-9C08-A915C4AC3323}" type="pres">
      <dgm:prSet presAssocID="{70807F43-27C3-4287-8096-34D00ABD7554}" presName="compNode" presStyleCnt="0"/>
      <dgm:spPr/>
    </dgm:pt>
    <dgm:pt modelId="{70CFD1CA-81CA-47AF-A1F6-C436B1FC6C79}" type="pres">
      <dgm:prSet presAssocID="{70807F43-27C3-4287-8096-34D00ABD7554}" presName="bgRect" presStyleLbl="bgShp" presStyleIdx="0" presStyleCnt="3"/>
      <dgm:spPr/>
    </dgm:pt>
    <dgm:pt modelId="{EEDA93FD-2120-4C90-825D-7BA18E549263}" type="pres">
      <dgm:prSet presAssocID="{70807F43-27C3-4287-8096-34D00ABD75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mail"/>
        </a:ext>
      </dgm:extLst>
    </dgm:pt>
    <dgm:pt modelId="{552624FA-DDB9-4F7F-86D4-43CF96710B53}" type="pres">
      <dgm:prSet presAssocID="{70807F43-27C3-4287-8096-34D00ABD7554}" presName="spaceRect" presStyleCnt="0"/>
      <dgm:spPr/>
    </dgm:pt>
    <dgm:pt modelId="{74936B48-246E-4077-A82F-59D6D580C3F7}" type="pres">
      <dgm:prSet presAssocID="{70807F43-27C3-4287-8096-34D00ABD7554}" presName="parTx" presStyleLbl="revTx" presStyleIdx="0" presStyleCnt="3">
        <dgm:presLayoutVars>
          <dgm:chMax val="0"/>
          <dgm:chPref val="0"/>
        </dgm:presLayoutVars>
      </dgm:prSet>
      <dgm:spPr/>
    </dgm:pt>
    <dgm:pt modelId="{764D5D6C-7F4A-4BBE-98DE-584617E6F9FC}" type="pres">
      <dgm:prSet presAssocID="{80164A93-CC97-4A6B-A0DF-830A71DF1223}" presName="sibTrans" presStyleCnt="0"/>
      <dgm:spPr/>
    </dgm:pt>
    <dgm:pt modelId="{C3B1F673-B288-4043-8DEC-92E5CBDB10CC}" type="pres">
      <dgm:prSet presAssocID="{687508F5-57E7-41ED-BEB5-3EE619A47B94}" presName="compNode" presStyleCnt="0"/>
      <dgm:spPr/>
    </dgm:pt>
    <dgm:pt modelId="{F7008421-000F-4683-816D-4981DC669A58}" type="pres">
      <dgm:prSet presAssocID="{687508F5-57E7-41ED-BEB5-3EE619A47B94}" presName="bgRect" presStyleLbl="bgShp" presStyleIdx="1" presStyleCnt="3"/>
      <dgm:spPr/>
    </dgm:pt>
    <dgm:pt modelId="{94A27EA3-704A-4A52-B6AD-7DE6C66DAB6F}" type="pres">
      <dgm:prSet presAssocID="{687508F5-57E7-41ED-BEB5-3EE619A47B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F275066-3E4C-49F1-9224-BD18946863B7}" type="pres">
      <dgm:prSet presAssocID="{687508F5-57E7-41ED-BEB5-3EE619A47B94}" presName="spaceRect" presStyleCnt="0"/>
      <dgm:spPr/>
    </dgm:pt>
    <dgm:pt modelId="{40200B9D-63F6-4242-BF01-60FAF4DA4E69}" type="pres">
      <dgm:prSet presAssocID="{687508F5-57E7-41ED-BEB5-3EE619A47B94}" presName="parTx" presStyleLbl="revTx" presStyleIdx="1" presStyleCnt="3">
        <dgm:presLayoutVars>
          <dgm:chMax val="0"/>
          <dgm:chPref val="0"/>
        </dgm:presLayoutVars>
      </dgm:prSet>
      <dgm:spPr/>
    </dgm:pt>
    <dgm:pt modelId="{34088FE5-A5F9-487F-A1CF-AC810007880A}" type="pres">
      <dgm:prSet presAssocID="{8A4D713E-AC91-4FB6-823F-5108ED45EA0B}" presName="sibTrans" presStyleCnt="0"/>
      <dgm:spPr/>
    </dgm:pt>
    <dgm:pt modelId="{C87970F9-8BB5-4FB3-A31C-B2CD543E83AB}" type="pres">
      <dgm:prSet presAssocID="{BD00E35C-4F5A-46CC-8FD4-8EBACC3CEC9F}" presName="compNode" presStyleCnt="0"/>
      <dgm:spPr/>
    </dgm:pt>
    <dgm:pt modelId="{8DE7CAA2-3DD7-4E1D-8AB2-6EA78E51304B}" type="pres">
      <dgm:prSet presAssocID="{BD00E35C-4F5A-46CC-8FD4-8EBACC3CEC9F}" presName="bgRect" presStyleLbl="bgShp" presStyleIdx="2" presStyleCnt="3"/>
      <dgm:spPr/>
    </dgm:pt>
    <dgm:pt modelId="{6CAD5DFD-BAC2-4585-BC2D-DBFB09CE8AED}" type="pres">
      <dgm:prSet presAssocID="{BD00E35C-4F5A-46CC-8FD4-8EBACC3CEC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4454FAEB-F2E5-4224-A183-D442AE740A3C}" type="pres">
      <dgm:prSet presAssocID="{BD00E35C-4F5A-46CC-8FD4-8EBACC3CEC9F}" presName="spaceRect" presStyleCnt="0"/>
      <dgm:spPr/>
    </dgm:pt>
    <dgm:pt modelId="{FC032A63-113D-43A4-9419-A46104FE04BF}" type="pres">
      <dgm:prSet presAssocID="{BD00E35C-4F5A-46CC-8FD4-8EBACC3CEC9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53C127-7491-4B64-A760-13F225B0F205}" type="presOf" srcId="{687508F5-57E7-41ED-BEB5-3EE619A47B94}" destId="{40200B9D-63F6-4242-BF01-60FAF4DA4E69}" srcOrd="0" destOrd="0" presId="urn:microsoft.com/office/officeart/2018/2/layout/IconVerticalSolidList"/>
    <dgm:cxn modelId="{DFD1942B-ABBF-4CE4-B656-D8ED286373B0}" srcId="{03B1EC50-AA8F-481F-993D-7000291D5A04}" destId="{687508F5-57E7-41ED-BEB5-3EE619A47B94}" srcOrd="1" destOrd="0" parTransId="{D3AF031A-55D3-4C09-A5D3-3039801C8873}" sibTransId="{8A4D713E-AC91-4FB6-823F-5108ED45EA0B}"/>
    <dgm:cxn modelId="{D9A1DFB6-0ABA-4954-A496-16B7BE7609DD}" type="presOf" srcId="{03B1EC50-AA8F-481F-993D-7000291D5A04}" destId="{17487994-DDBE-4ACD-9DE1-9E7C9FC13EC0}" srcOrd="0" destOrd="0" presId="urn:microsoft.com/office/officeart/2018/2/layout/IconVerticalSolidList"/>
    <dgm:cxn modelId="{E36316BC-C569-4673-8CD5-ECCC99B1593C}" srcId="{03B1EC50-AA8F-481F-993D-7000291D5A04}" destId="{BD00E35C-4F5A-46CC-8FD4-8EBACC3CEC9F}" srcOrd="2" destOrd="0" parTransId="{BFF6C291-A6C3-48B7-8EC6-810A1B5E2D6A}" sibTransId="{F3025D15-DFC8-4A9D-BEE3-57AFC8AC0AE3}"/>
    <dgm:cxn modelId="{D377FBD0-7838-4860-B503-B47CAF3D841A}" type="presOf" srcId="{BD00E35C-4F5A-46CC-8FD4-8EBACC3CEC9F}" destId="{FC032A63-113D-43A4-9419-A46104FE04BF}" srcOrd="0" destOrd="0" presId="urn:microsoft.com/office/officeart/2018/2/layout/IconVerticalSolidList"/>
    <dgm:cxn modelId="{7E996DD6-A802-4165-99E0-127D8EB919BF}" srcId="{03B1EC50-AA8F-481F-993D-7000291D5A04}" destId="{70807F43-27C3-4287-8096-34D00ABD7554}" srcOrd="0" destOrd="0" parTransId="{C050715D-2431-4554-A33B-31A1DA88BCD3}" sibTransId="{80164A93-CC97-4A6B-A0DF-830A71DF1223}"/>
    <dgm:cxn modelId="{F6E368DE-9EAF-425E-903B-7EFA593762A9}" type="presOf" srcId="{70807F43-27C3-4287-8096-34D00ABD7554}" destId="{74936B48-246E-4077-A82F-59D6D580C3F7}" srcOrd="0" destOrd="0" presId="urn:microsoft.com/office/officeart/2018/2/layout/IconVerticalSolidList"/>
    <dgm:cxn modelId="{6C509C08-9396-40DE-9EF7-5EA9257588C4}" type="presParOf" srcId="{17487994-DDBE-4ACD-9DE1-9E7C9FC13EC0}" destId="{9E5E7105-EDAB-4255-9C08-A915C4AC3323}" srcOrd="0" destOrd="0" presId="urn:microsoft.com/office/officeart/2018/2/layout/IconVerticalSolidList"/>
    <dgm:cxn modelId="{3F24496A-A87C-483B-9798-E9CA461016AC}" type="presParOf" srcId="{9E5E7105-EDAB-4255-9C08-A915C4AC3323}" destId="{70CFD1CA-81CA-47AF-A1F6-C436B1FC6C79}" srcOrd="0" destOrd="0" presId="urn:microsoft.com/office/officeart/2018/2/layout/IconVerticalSolidList"/>
    <dgm:cxn modelId="{3A159896-E446-410A-AC69-F68D271E1DC1}" type="presParOf" srcId="{9E5E7105-EDAB-4255-9C08-A915C4AC3323}" destId="{EEDA93FD-2120-4C90-825D-7BA18E549263}" srcOrd="1" destOrd="0" presId="urn:microsoft.com/office/officeart/2018/2/layout/IconVerticalSolidList"/>
    <dgm:cxn modelId="{99756DFB-72B6-4382-9BA4-9E0133FC04A3}" type="presParOf" srcId="{9E5E7105-EDAB-4255-9C08-A915C4AC3323}" destId="{552624FA-DDB9-4F7F-86D4-43CF96710B53}" srcOrd="2" destOrd="0" presId="urn:microsoft.com/office/officeart/2018/2/layout/IconVerticalSolidList"/>
    <dgm:cxn modelId="{AD41FBB6-0C9B-43C6-8261-A4C8D1BFCB04}" type="presParOf" srcId="{9E5E7105-EDAB-4255-9C08-A915C4AC3323}" destId="{74936B48-246E-4077-A82F-59D6D580C3F7}" srcOrd="3" destOrd="0" presId="urn:microsoft.com/office/officeart/2018/2/layout/IconVerticalSolidList"/>
    <dgm:cxn modelId="{8D9269A0-1149-43A0-A029-3BC1819CD587}" type="presParOf" srcId="{17487994-DDBE-4ACD-9DE1-9E7C9FC13EC0}" destId="{764D5D6C-7F4A-4BBE-98DE-584617E6F9FC}" srcOrd="1" destOrd="0" presId="urn:microsoft.com/office/officeart/2018/2/layout/IconVerticalSolidList"/>
    <dgm:cxn modelId="{D970A7E1-B5DE-4BE0-B0BC-31EAA2F7CD44}" type="presParOf" srcId="{17487994-DDBE-4ACD-9DE1-9E7C9FC13EC0}" destId="{C3B1F673-B288-4043-8DEC-92E5CBDB10CC}" srcOrd="2" destOrd="0" presId="urn:microsoft.com/office/officeart/2018/2/layout/IconVerticalSolidList"/>
    <dgm:cxn modelId="{1F09724F-F03B-4A17-B015-1531D8C0D9DA}" type="presParOf" srcId="{C3B1F673-B288-4043-8DEC-92E5CBDB10CC}" destId="{F7008421-000F-4683-816D-4981DC669A58}" srcOrd="0" destOrd="0" presId="urn:microsoft.com/office/officeart/2018/2/layout/IconVerticalSolidList"/>
    <dgm:cxn modelId="{B0FC3606-3A6B-4B4C-A965-0F425F6ACB03}" type="presParOf" srcId="{C3B1F673-B288-4043-8DEC-92E5CBDB10CC}" destId="{94A27EA3-704A-4A52-B6AD-7DE6C66DAB6F}" srcOrd="1" destOrd="0" presId="urn:microsoft.com/office/officeart/2018/2/layout/IconVerticalSolidList"/>
    <dgm:cxn modelId="{88EA9A7B-3427-46B0-861C-1D6861A020A2}" type="presParOf" srcId="{C3B1F673-B288-4043-8DEC-92E5CBDB10CC}" destId="{5F275066-3E4C-49F1-9224-BD18946863B7}" srcOrd="2" destOrd="0" presId="urn:microsoft.com/office/officeart/2018/2/layout/IconVerticalSolidList"/>
    <dgm:cxn modelId="{68240B23-14C4-4ABC-8D3A-66FA59987ADE}" type="presParOf" srcId="{C3B1F673-B288-4043-8DEC-92E5CBDB10CC}" destId="{40200B9D-63F6-4242-BF01-60FAF4DA4E69}" srcOrd="3" destOrd="0" presId="urn:microsoft.com/office/officeart/2018/2/layout/IconVerticalSolidList"/>
    <dgm:cxn modelId="{E4625F2A-9416-442C-A2A4-F81B67D365A6}" type="presParOf" srcId="{17487994-DDBE-4ACD-9DE1-9E7C9FC13EC0}" destId="{34088FE5-A5F9-487F-A1CF-AC810007880A}" srcOrd="3" destOrd="0" presId="urn:microsoft.com/office/officeart/2018/2/layout/IconVerticalSolidList"/>
    <dgm:cxn modelId="{DADC7137-96EA-4737-AD50-A8A0ADA86DFB}" type="presParOf" srcId="{17487994-DDBE-4ACD-9DE1-9E7C9FC13EC0}" destId="{C87970F9-8BB5-4FB3-A31C-B2CD543E83AB}" srcOrd="4" destOrd="0" presId="urn:microsoft.com/office/officeart/2018/2/layout/IconVerticalSolidList"/>
    <dgm:cxn modelId="{09932BED-0B86-4D6C-B098-BAAC4505CBFE}" type="presParOf" srcId="{C87970F9-8BB5-4FB3-A31C-B2CD543E83AB}" destId="{8DE7CAA2-3DD7-4E1D-8AB2-6EA78E51304B}" srcOrd="0" destOrd="0" presId="urn:microsoft.com/office/officeart/2018/2/layout/IconVerticalSolidList"/>
    <dgm:cxn modelId="{61BDF07E-0508-4954-872C-E56A72F8165C}" type="presParOf" srcId="{C87970F9-8BB5-4FB3-A31C-B2CD543E83AB}" destId="{6CAD5DFD-BAC2-4585-BC2D-DBFB09CE8AED}" srcOrd="1" destOrd="0" presId="urn:microsoft.com/office/officeart/2018/2/layout/IconVerticalSolidList"/>
    <dgm:cxn modelId="{936AD02A-23FA-4B71-8E90-850BD0093C66}" type="presParOf" srcId="{C87970F9-8BB5-4FB3-A31C-B2CD543E83AB}" destId="{4454FAEB-F2E5-4224-A183-D442AE740A3C}" srcOrd="2" destOrd="0" presId="urn:microsoft.com/office/officeart/2018/2/layout/IconVerticalSolidList"/>
    <dgm:cxn modelId="{03B7444F-86D4-4299-9A77-1269CDFFE023}" type="presParOf" srcId="{C87970F9-8BB5-4FB3-A31C-B2CD543E83AB}" destId="{FC032A63-113D-43A4-9419-A46104FE04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1D55A-43C8-4F1E-BA40-2549A77591E4}">
      <dsp:nvSpPr>
        <dsp:cNvPr id="0" name=""/>
        <dsp:cNvSpPr/>
      </dsp:nvSpPr>
      <dsp:spPr>
        <a:xfrm>
          <a:off x="973190" y="98981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2D1EF-64AA-4E8C-9A29-751F9B38AAE5}">
      <dsp:nvSpPr>
        <dsp:cNvPr id="0" name=""/>
        <dsp:cNvSpPr/>
      </dsp:nvSpPr>
      <dsp:spPr>
        <a:xfrm>
          <a:off x="1242597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FEB4E-AD67-4D23-9D23-4874AB8AE3F0}">
      <dsp:nvSpPr>
        <dsp:cNvPr id="0" name=""/>
        <dsp:cNvSpPr/>
      </dsp:nvSpPr>
      <dsp:spPr>
        <a:xfrm>
          <a:off x="569079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700" kern="1200" dirty="0"/>
            <a:t>Demo bedrijf opzetten</a:t>
          </a:r>
          <a:endParaRPr lang="en-US" sz="1700" kern="1200" dirty="0"/>
        </a:p>
      </dsp:txBody>
      <dsp:txXfrm>
        <a:off x="569079" y="2647707"/>
        <a:ext cx="2072362" cy="720000"/>
      </dsp:txXfrm>
    </dsp:sp>
    <dsp:sp modelId="{C2727E56-7A04-449C-B6E2-E165D2271585}">
      <dsp:nvSpPr>
        <dsp:cNvPr id="0" name=""/>
        <dsp:cNvSpPr/>
      </dsp:nvSpPr>
      <dsp:spPr>
        <a:xfrm>
          <a:off x="3408216" y="989816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56937-B561-42A8-A60E-7031196DCC02}">
      <dsp:nvSpPr>
        <dsp:cNvPr id="0" name=""/>
        <dsp:cNvSpPr/>
      </dsp:nvSpPr>
      <dsp:spPr>
        <a:xfrm>
          <a:off x="3677623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AE3FB-8F5F-4A9E-B478-7D53DAA4682C}">
      <dsp:nvSpPr>
        <dsp:cNvPr id="0" name=""/>
        <dsp:cNvSpPr/>
      </dsp:nvSpPr>
      <dsp:spPr>
        <a:xfrm>
          <a:off x="3004105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700" kern="1200"/>
            <a:t>Infrastructuur team</a:t>
          </a:r>
          <a:endParaRPr lang="en-US" sz="1700" kern="1200"/>
        </a:p>
      </dsp:txBody>
      <dsp:txXfrm>
        <a:off x="3004105" y="2647707"/>
        <a:ext cx="2072362" cy="720000"/>
      </dsp:txXfrm>
    </dsp:sp>
    <dsp:sp modelId="{6BF6740E-DF7C-4489-93A9-5556B6A167EF}">
      <dsp:nvSpPr>
        <dsp:cNvPr id="0" name=""/>
        <dsp:cNvSpPr/>
      </dsp:nvSpPr>
      <dsp:spPr>
        <a:xfrm>
          <a:off x="5843242" y="989816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7E5C4-E9BC-4E6E-99FD-1D3E09CE0125}">
      <dsp:nvSpPr>
        <dsp:cNvPr id="0" name=""/>
        <dsp:cNvSpPr/>
      </dsp:nvSpPr>
      <dsp:spPr>
        <a:xfrm>
          <a:off x="6112649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CE154-2616-4261-AD14-9ADF9982C151}">
      <dsp:nvSpPr>
        <dsp:cNvPr id="0" name=""/>
        <dsp:cNvSpPr/>
      </dsp:nvSpPr>
      <dsp:spPr>
        <a:xfrm>
          <a:off x="5439131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700" kern="1200"/>
            <a:t>Werken met echte klanten</a:t>
          </a:r>
          <a:endParaRPr lang="en-US" sz="1700" kern="1200"/>
        </a:p>
      </dsp:txBody>
      <dsp:txXfrm>
        <a:off x="5439131" y="2647707"/>
        <a:ext cx="2072362" cy="720000"/>
      </dsp:txXfrm>
    </dsp:sp>
    <dsp:sp modelId="{C21CC0C9-F068-4E97-A883-8B2272149403}">
      <dsp:nvSpPr>
        <dsp:cNvPr id="0" name=""/>
        <dsp:cNvSpPr/>
      </dsp:nvSpPr>
      <dsp:spPr>
        <a:xfrm>
          <a:off x="8278268" y="989816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1E31D-58D4-4F2F-AA89-B68AC40A1C40}">
      <dsp:nvSpPr>
        <dsp:cNvPr id="0" name=""/>
        <dsp:cNvSpPr/>
      </dsp:nvSpPr>
      <dsp:spPr>
        <a:xfrm>
          <a:off x="8547675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1E1F3-673A-4CDB-A594-65F30188C70D}">
      <dsp:nvSpPr>
        <dsp:cNvPr id="0" name=""/>
        <dsp:cNvSpPr/>
      </dsp:nvSpPr>
      <dsp:spPr>
        <a:xfrm>
          <a:off x="7874157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700" kern="1200" dirty="0"/>
            <a:t>De werksfeer ontdekken</a:t>
          </a:r>
          <a:endParaRPr lang="en-US" sz="1700" kern="1200" dirty="0"/>
        </a:p>
      </dsp:txBody>
      <dsp:txXfrm>
        <a:off x="7874157" y="2647707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AFF1D-6CF5-40C8-9761-1A82EC1F182C}">
      <dsp:nvSpPr>
        <dsp:cNvPr id="0" name=""/>
        <dsp:cNvSpPr/>
      </dsp:nvSpPr>
      <dsp:spPr>
        <a:xfrm>
          <a:off x="79887" y="712007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F96AD-5B6F-44AA-A68E-17C2D0208BF4}">
      <dsp:nvSpPr>
        <dsp:cNvPr id="0" name=""/>
        <dsp:cNvSpPr/>
      </dsp:nvSpPr>
      <dsp:spPr>
        <a:xfrm>
          <a:off x="268241" y="900361"/>
          <a:ext cx="520217" cy="5202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F89FE-AD9E-417F-A47E-79013CEAC006}">
      <dsp:nvSpPr>
        <dsp:cNvPr id="0" name=""/>
        <dsp:cNvSpPr/>
      </dsp:nvSpPr>
      <dsp:spPr>
        <a:xfrm>
          <a:off x="1169011" y="712007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Functionele en niet-functionele vereisten identificeren</a:t>
          </a:r>
          <a:endParaRPr lang="en-US" sz="1600" kern="1200"/>
        </a:p>
      </dsp:txBody>
      <dsp:txXfrm>
        <a:off x="1169011" y="712007"/>
        <a:ext cx="2114182" cy="896925"/>
      </dsp:txXfrm>
    </dsp:sp>
    <dsp:sp modelId="{B29A01DD-9B01-4FE7-A48F-ABC256174306}">
      <dsp:nvSpPr>
        <dsp:cNvPr id="0" name=""/>
        <dsp:cNvSpPr/>
      </dsp:nvSpPr>
      <dsp:spPr>
        <a:xfrm>
          <a:off x="3651574" y="712007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7EED-0218-4283-8589-BC998757CF41}">
      <dsp:nvSpPr>
        <dsp:cNvPr id="0" name=""/>
        <dsp:cNvSpPr/>
      </dsp:nvSpPr>
      <dsp:spPr>
        <a:xfrm>
          <a:off x="3839928" y="900361"/>
          <a:ext cx="520217" cy="5202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D5D5F-7DBF-44F6-9F88-53A3DB946EF9}">
      <dsp:nvSpPr>
        <dsp:cNvPr id="0" name=""/>
        <dsp:cNvSpPr/>
      </dsp:nvSpPr>
      <dsp:spPr>
        <a:xfrm>
          <a:off x="4740698" y="712007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Onderzoek voeren en gepaste keuzes maken</a:t>
          </a:r>
          <a:endParaRPr lang="en-US" sz="1600" kern="1200"/>
        </a:p>
      </dsp:txBody>
      <dsp:txXfrm>
        <a:off x="4740698" y="712007"/>
        <a:ext cx="2114182" cy="896925"/>
      </dsp:txXfrm>
    </dsp:sp>
    <dsp:sp modelId="{2EFE3ABB-205F-4981-B486-5CC491CB96BB}">
      <dsp:nvSpPr>
        <dsp:cNvPr id="0" name=""/>
        <dsp:cNvSpPr/>
      </dsp:nvSpPr>
      <dsp:spPr>
        <a:xfrm>
          <a:off x="7223261" y="712007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809EF-2C76-4154-9FB0-EC3CC9D422A7}">
      <dsp:nvSpPr>
        <dsp:cNvPr id="0" name=""/>
        <dsp:cNvSpPr/>
      </dsp:nvSpPr>
      <dsp:spPr>
        <a:xfrm>
          <a:off x="7411616" y="900361"/>
          <a:ext cx="520217" cy="5202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26415-77C2-40BC-85B7-6C5573CB6E13}">
      <dsp:nvSpPr>
        <dsp:cNvPr id="0" name=""/>
        <dsp:cNvSpPr/>
      </dsp:nvSpPr>
      <dsp:spPr>
        <a:xfrm>
          <a:off x="8312386" y="712007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Correct en realistisch plannen</a:t>
          </a:r>
          <a:endParaRPr lang="en-US" sz="1600" kern="1200"/>
        </a:p>
      </dsp:txBody>
      <dsp:txXfrm>
        <a:off x="8312386" y="712007"/>
        <a:ext cx="2114182" cy="896925"/>
      </dsp:txXfrm>
    </dsp:sp>
    <dsp:sp modelId="{8512BC1B-CF9F-443F-8BE3-7A5C913FE664}">
      <dsp:nvSpPr>
        <dsp:cNvPr id="0" name=""/>
        <dsp:cNvSpPr/>
      </dsp:nvSpPr>
      <dsp:spPr>
        <a:xfrm>
          <a:off x="79887" y="2268014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0D34B-788A-4FDB-ACBC-8E0577B212D4}">
      <dsp:nvSpPr>
        <dsp:cNvPr id="0" name=""/>
        <dsp:cNvSpPr/>
      </dsp:nvSpPr>
      <dsp:spPr>
        <a:xfrm>
          <a:off x="268241" y="2456369"/>
          <a:ext cx="520217" cy="5202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D43EA-105C-45AC-A254-D2FDEA0E5F46}">
      <dsp:nvSpPr>
        <dsp:cNvPr id="0" name=""/>
        <dsp:cNvSpPr/>
      </dsp:nvSpPr>
      <dsp:spPr>
        <a:xfrm>
          <a:off x="1169011" y="2268014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Projectmatig werken en communiceren</a:t>
          </a:r>
          <a:endParaRPr lang="en-US" sz="1600" kern="1200"/>
        </a:p>
      </dsp:txBody>
      <dsp:txXfrm>
        <a:off x="1169011" y="2268014"/>
        <a:ext cx="2114182" cy="896925"/>
      </dsp:txXfrm>
    </dsp:sp>
    <dsp:sp modelId="{943934BD-9547-41D9-AA89-62E651C41920}">
      <dsp:nvSpPr>
        <dsp:cNvPr id="0" name=""/>
        <dsp:cNvSpPr/>
      </dsp:nvSpPr>
      <dsp:spPr>
        <a:xfrm>
          <a:off x="3651574" y="2268014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15107-3165-4931-B766-B61F846B87E6}">
      <dsp:nvSpPr>
        <dsp:cNvPr id="0" name=""/>
        <dsp:cNvSpPr/>
      </dsp:nvSpPr>
      <dsp:spPr>
        <a:xfrm>
          <a:off x="3839928" y="2456369"/>
          <a:ext cx="520217" cy="5202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83705-BFDC-4495-BEDC-82FF38424151}">
      <dsp:nvSpPr>
        <dsp:cNvPr id="0" name=""/>
        <dsp:cNvSpPr/>
      </dsp:nvSpPr>
      <dsp:spPr>
        <a:xfrm>
          <a:off x="4740698" y="2268014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Oplossingen op gepaste wijze documenteren</a:t>
          </a:r>
          <a:endParaRPr lang="en-US" sz="1600" kern="1200"/>
        </a:p>
      </dsp:txBody>
      <dsp:txXfrm>
        <a:off x="4740698" y="2268014"/>
        <a:ext cx="2114182" cy="896925"/>
      </dsp:txXfrm>
    </dsp:sp>
    <dsp:sp modelId="{1654EC44-F462-4BE2-8E24-189DBFD8272A}">
      <dsp:nvSpPr>
        <dsp:cNvPr id="0" name=""/>
        <dsp:cNvSpPr/>
      </dsp:nvSpPr>
      <dsp:spPr>
        <a:xfrm>
          <a:off x="7223261" y="2268014"/>
          <a:ext cx="896925" cy="8969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63783-8221-4694-BA1E-5C2A86612DF5}">
      <dsp:nvSpPr>
        <dsp:cNvPr id="0" name=""/>
        <dsp:cNvSpPr/>
      </dsp:nvSpPr>
      <dsp:spPr>
        <a:xfrm>
          <a:off x="7411616" y="2456369"/>
          <a:ext cx="520217" cy="5202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0926C-146B-49AA-862A-42897C895207}">
      <dsp:nvSpPr>
        <dsp:cNvPr id="0" name=""/>
        <dsp:cNvSpPr/>
      </dsp:nvSpPr>
      <dsp:spPr>
        <a:xfrm>
          <a:off x="8312386" y="2268014"/>
          <a:ext cx="2114182" cy="896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/>
            <a:t>Installeren, configureren, beveiligen en onderhouden</a:t>
          </a:r>
          <a:endParaRPr lang="en-US" sz="1600" kern="1200"/>
        </a:p>
      </dsp:txBody>
      <dsp:txXfrm>
        <a:off x="8312386" y="2268014"/>
        <a:ext cx="2114182" cy="896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FD1CA-81CA-47AF-A1F6-C436B1FC6C79}">
      <dsp:nvSpPr>
        <dsp:cNvPr id="0" name=""/>
        <dsp:cNvSpPr/>
      </dsp:nvSpPr>
      <dsp:spPr>
        <a:xfrm>
          <a:off x="0" y="680"/>
          <a:ext cx="6967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A93FD-2120-4C90-825D-7BA18E549263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36B48-246E-4077-A82F-59D6D580C3F7}">
      <dsp:nvSpPr>
        <dsp:cNvPr id="0" name=""/>
        <dsp:cNvSpPr/>
      </dsp:nvSpPr>
      <dsp:spPr>
        <a:xfrm>
          <a:off x="1840237" y="680"/>
          <a:ext cx="5127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Kennis vergaren over Office 365 en de security suite</a:t>
          </a:r>
          <a:endParaRPr lang="en-US" sz="2500" kern="1200"/>
        </a:p>
      </dsp:txBody>
      <dsp:txXfrm>
        <a:off x="1840237" y="680"/>
        <a:ext cx="5127490" cy="1593279"/>
      </dsp:txXfrm>
    </dsp:sp>
    <dsp:sp modelId="{F7008421-000F-4683-816D-4981DC669A58}">
      <dsp:nvSpPr>
        <dsp:cNvPr id="0" name=""/>
        <dsp:cNvSpPr/>
      </dsp:nvSpPr>
      <dsp:spPr>
        <a:xfrm>
          <a:off x="0" y="1992280"/>
          <a:ext cx="6967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27EA3-704A-4A52-B6AD-7DE6C66DAB6F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00B9D-63F6-4242-BF01-60FAF4DA4E69}">
      <dsp:nvSpPr>
        <dsp:cNvPr id="0" name=""/>
        <dsp:cNvSpPr/>
      </dsp:nvSpPr>
      <dsp:spPr>
        <a:xfrm>
          <a:off x="1840237" y="1992280"/>
          <a:ext cx="5127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Netropolix ontdekken</a:t>
          </a:r>
          <a:endParaRPr lang="en-US" sz="2500" kern="1200" dirty="0"/>
        </a:p>
      </dsp:txBody>
      <dsp:txXfrm>
        <a:off x="1840237" y="1992280"/>
        <a:ext cx="5127490" cy="1593279"/>
      </dsp:txXfrm>
    </dsp:sp>
    <dsp:sp modelId="{8DE7CAA2-3DD7-4E1D-8AB2-6EA78E51304B}">
      <dsp:nvSpPr>
        <dsp:cNvPr id="0" name=""/>
        <dsp:cNvSpPr/>
      </dsp:nvSpPr>
      <dsp:spPr>
        <a:xfrm>
          <a:off x="0" y="3983879"/>
          <a:ext cx="6967728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D5DFD-BAC2-4585-BC2D-DBFB09CE8AED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32A63-113D-43A4-9419-A46104FE04BF}">
      <dsp:nvSpPr>
        <dsp:cNvPr id="0" name=""/>
        <dsp:cNvSpPr/>
      </dsp:nvSpPr>
      <dsp:spPr>
        <a:xfrm>
          <a:off x="1840237" y="3983879"/>
          <a:ext cx="5127490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Opdrachten vervullen in de aangegeven tijdspanne</a:t>
          </a:r>
          <a:endParaRPr lang="en-US" sz="2500" kern="1200"/>
        </a:p>
      </dsp:txBody>
      <dsp:txXfrm>
        <a:off x="1840237" y="3983879"/>
        <a:ext cx="5127490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79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1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0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dynax.b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7436E-F28D-4F0C-A596-093D9A067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9" r="18261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8128FC-D08F-46AD-9669-C7E4D5D2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nl-NL" sz="4800" dirty="0"/>
              <a:t>Plan van aanpak</a:t>
            </a:r>
            <a:endParaRPr lang="nl-BE" sz="4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D7D08A-3972-4019-BFCC-3CF8E379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nl-NL" sz="2000"/>
              <a:t>Kenzo Caems</a:t>
            </a:r>
            <a:endParaRPr lang="nl-BE" sz="20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85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DAB2CA-8B10-4D9F-BF44-6A5CE333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nl-NL" sz="3600"/>
              <a:t>Verwacht resultaat</a:t>
            </a:r>
            <a:endParaRPr lang="nl-BE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E008EB3-D342-4717-8015-CC86694D7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44494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00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E228EC-E0A5-4425-93AF-60E81324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Planning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7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0A7BD3-510B-4ED3-B5C9-F416B65B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nl-NL" sz="5200"/>
              <a:t>Fase 1: Ontdekkingsfase</a:t>
            </a:r>
            <a:endParaRPr lang="nl-BE" sz="5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CF6D2C-AEBA-4562-A922-F12951CF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nl-NL" sz="1800"/>
              <a:t>Maart</a:t>
            </a:r>
          </a:p>
          <a:p>
            <a:r>
              <a:rPr lang="nl-NL" sz="1800"/>
              <a:t>Dynax</a:t>
            </a:r>
          </a:p>
          <a:p>
            <a:r>
              <a:rPr lang="nl-NL" sz="1800"/>
              <a:t>365 Tools ontdekken </a:t>
            </a:r>
          </a:p>
          <a:p>
            <a:r>
              <a:rPr lang="nl-NL" sz="1800"/>
              <a:t>Security suite ontdekken</a:t>
            </a:r>
            <a:endParaRPr lang="nl-BE" sz="1800"/>
          </a:p>
        </p:txBody>
      </p:sp>
      <p:pic>
        <p:nvPicPr>
          <p:cNvPr id="5122" name="Picture 2" descr="Schets van werkende kleine mensen met verrekijker, teamwerk. doodle  schattige miniatuurscène van arbeiders die iets ontdekken. hand getekende  cartoon voor zakelijke ontwerp en infographic. | Premium Vector">
            <a:extLst>
              <a:ext uri="{FF2B5EF4-FFF2-40B4-BE49-F238E27FC236}">
                <a16:creationId xmlns:a16="http://schemas.microsoft.com/office/drawing/2014/main" id="{420E7FE0-4A2D-4EB6-973F-674972D9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828592"/>
            <a:ext cx="4237686" cy="312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0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4F70AC-B8EF-45C4-9E41-EB6F9BC8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nl-NL" sz="5200"/>
              <a:t>Dynax</a:t>
            </a:r>
            <a:endParaRPr lang="nl-BE" sz="5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DDF142-3426-4B95-8A04-A1C7031E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nl-NL" sz="1800"/>
              <a:t>Evenementenbureau</a:t>
            </a:r>
          </a:p>
          <a:p>
            <a:r>
              <a:rPr lang="nl-NL" sz="1800">
                <a:hlinkClick r:id="rId2"/>
              </a:rPr>
              <a:t>www.dynax.be</a:t>
            </a:r>
            <a:endParaRPr lang="nl-NL" sz="1800"/>
          </a:p>
          <a:p>
            <a:r>
              <a:rPr lang="nl-NL" sz="1800"/>
              <a:t>Tenant</a:t>
            </a:r>
          </a:p>
          <a:p>
            <a:r>
              <a:rPr lang="nl-NL" sz="1800"/>
              <a:t>Office 365 tools (Teams, Bookings, Planner, etc)</a:t>
            </a:r>
          </a:p>
          <a:p>
            <a:r>
              <a:rPr lang="nl-NL" sz="1800"/>
              <a:t>Security suite</a:t>
            </a:r>
          </a:p>
        </p:txBody>
      </p:sp>
      <p:pic>
        <p:nvPicPr>
          <p:cNvPr id="4" name="Afbeelding 3" descr="Afbeelding met pijl&#10;&#10;Automatisch gegenereerde beschrijving">
            <a:extLst>
              <a:ext uri="{FF2B5EF4-FFF2-40B4-BE49-F238E27FC236}">
                <a16:creationId xmlns:a16="http://schemas.microsoft.com/office/drawing/2014/main" id="{DE6CF431-C534-4E6C-AD82-64CFACF001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7561178" y="1728216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6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C2A21A-CF4B-4530-935E-C444F526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nl-NL" sz="5200"/>
              <a:t>Fase 2: Ervaringsfase</a:t>
            </a:r>
            <a:endParaRPr lang="nl-BE" sz="52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F0DA50-90C5-4584-846F-432C635B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nl-NL" sz="1800"/>
              <a:t>April – Mei</a:t>
            </a:r>
          </a:p>
          <a:p>
            <a:r>
              <a:rPr lang="nl-NL" sz="1800"/>
              <a:t>Werken binnenin een infrastructuur team</a:t>
            </a:r>
          </a:p>
          <a:p>
            <a:r>
              <a:rPr lang="nl-NL" sz="1800"/>
              <a:t>Werken met echte klanten</a:t>
            </a:r>
          </a:p>
          <a:p>
            <a:r>
              <a:rPr lang="nl-NL" sz="1800"/>
              <a:t>Meelopen met werknemers</a:t>
            </a:r>
            <a:endParaRPr lang="nl-BE" sz="1800"/>
          </a:p>
        </p:txBody>
      </p:sp>
      <p:pic>
        <p:nvPicPr>
          <p:cNvPr id="3074" name="Picture 2" descr="Cartoon Boy Happy While Working 963036 - Download Free Vectors, Clipart  Graphics &amp; Vector Art">
            <a:extLst>
              <a:ext uri="{FF2B5EF4-FFF2-40B4-BE49-F238E27FC236}">
                <a16:creationId xmlns:a16="http://schemas.microsoft.com/office/drawing/2014/main" id="{118A8D01-BB3D-426C-98CE-C0A81230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981245"/>
            <a:ext cx="4237686" cy="281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7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CA077-DDFC-4539-B060-7F278D65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Business case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C5C90B-6952-4153-8683-826B2E5A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Uitdiepen van tools die zij nog niet gebruiken</a:t>
            </a:r>
          </a:p>
          <a:p>
            <a:r>
              <a:rPr lang="nl-NL" dirty="0"/>
              <a:t>Veiligere omgeving </a:t>
            </a:r>
          </a:p>
          <a:p>
            <a:r>
              <a:rPr lang="nl-BE" dirty="0"/>
              <a:t>Efficiëntere werkomgeving </a:t>
            </a:r>
          </a:p>
          <a:p>
            <a:r>
              <a:rPr lang="nl-NL" dirty="0"/>
              <a:t>Klanten</a:t>
            </a:r>
          </a:p>
          <a:p>
            <a:r>
              <a:rPr lang="nl-NL" dirty="0"/>
              <a:t>Netropolix infrastructuur team</a:t>
            </a:r>
          </a:p>
          <a:p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918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58D3BE-D9CF-4CE0-B132-D3D27F1F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Projectafbakening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C6E580-BFD3-43E3-A27B-322DED75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nl-NL" sz="5200"/>
              <a:t>Stagementor</a:t>
            </a:r>
            <a:endParaRPr lang="nl-BE" sz="5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04AAF6-9501-4D7A-B9AE-1333F99AD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nl-NL" sz="1800"/>
              <a:t>Emanuel Van Der Aalst</a:t>
            </a:r>
          </a:p>
          <a:p>
            <a:r>
              <a:rPr lang="nl-NL" sz="1800"/>
              <a:t>Stageopdracht begeleiden</a:t>
            </a:r>
          </a:p>
          <a:p>
            <a:r>
              <a:rPr lang="nl-NL" sz="1800"/>
              <a:t>Wekelijkse sync meetings</a:t>
            </a:r>
          </a:p>
          <a:p>
            <a:r>
              <a:rPr lang="nl-NL" sz="1800"/>
              <a:t>Materiaal ter beschikking stellen</a:t>
            </a:r>
          </a:p>
          <a:p>
            <a:r>
              <a:rPr lang="nl-NL" sz="1800"/>
              <a:t>Vragen beantwoorden</a:t>
            </a:r>
            <a:endParaRPr lang="nl-BE" sz="1800"/>
          </a:p>
        </p:txBody>
      </p:sp>
      <p:pic>
        <p:nvPicPr>
          <p:cNvPr id="5" name="Graphic 4" descr="Telewerken met effen opvulling">
            <a:extLst>
              <a:ext uri="{FF2B5EF4-FFF2-40B4-BE49-F238E27FC236}">
                <a16:creationId xmlns:a16="http://schemas.microsoft.com/office/drawing/2014/main" id="{40D8E408-DA32-44A3-A796-03A51FE8E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2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F4F3BD-B7F6-4C2B-8C37-8A95FCDA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nl-NL" sz="5200"/>
              <a:t>Stagebegeleider</a:t>
            </a:r>
            <a:endParaRPr lang="nl-BE" sz="520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3F3E9F-A696-465A-B665-540F82B6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nl-NL" sz="1800"/>
              <a:t>Patrick Dielens</a:t>
            </a:r>
          </a:p>
          <a:p>
            <a:r>
              <a:rPr lang="nl-NL" sz="1800"/>
              <a:t>Leerkracht Thomas More</a:t>
            </a:r>
          </a:p>
          <a:p>
            <a:r>
              <a:rPr lang="nl-NL" sz="1800"/>
              <a:t>Toezien hoe de stage verloopt</a:t>
            </a:r>
          </a:p>
          <a:p>
            <a:r>
              <a:rPr lang="nl-NL" sz="1800"/>
              <a:t>Wekelijkse communicatie met weekverslag</a:t>
            </a:r>
          </a:p>
          <a:p>
            <a:r>
              <a:rPr lang="nl-NL" sz="1800"/>
              <a:t>Begeleid ons met de administratie</a:t>
            </a:r>
          </a:p>
          <a:p>
            <a:endParaRPr lang="nl-BE" sz="1800"/>
          </a:p>
        </p:txBody>
      </p:sp>
      <p:pic>
        <p:nvPicPr>
          <p:cNvPr id="5" name="Graphic 4" descr="Studentenbaret bij afstuderen met effen opvulling">
            <a:extLst>
              <a:ext uri="{FF2B5EF4-FFF2-40B4-BE49-F238E27FC236}">
                <a16:creationId xmlns:a16="http://schemas.microsoft.com/office/drawing/2014/main" id="{6AAD4C0D-1797-49FA-AC0E-1EB5F06D7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87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5C537D-5272-4FC7-831F-EB5013E8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nl-NL"/>
              <a:t>Informatieverzameling en rapportering</a:t>
            </a:r>
            <a:endParaRPr lang="nl-BE" dirty="0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B38CCA-6945-4AE4-A3C9-FA89A352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nl-NL" sz="1800" dirty="0"/>
              <a:t>Dagelijks verslag (stagementor)</a:t>
            </a:r>
          </a:p>
          <a:p>
            <a:r>
              <a:rPr lang="nl-NL" sz="1800" dirty="0"/>
              <a:t>Wekelijks verslag (stagebegeleider)</a:t>
            </a:r>
          </a:p>
          <a:p>
            <a:r>
              <a:rPr lang="nl-BE" sz="1800" dirty="0"/>
              <a:t>Wekelijkse opvolgmeetings</a:t>
            </a:r>
          </a:p>
          <a:p>
            <a:r>
              <a:rPr lang="nl-BE" sz="1800" dirty="0"/>
              <a:t>Stagiairs </a:t>
            </a:r>
          </a:p>
        </p:txBody>
      </p:sp>
      <p:pic>
        <p:nvPicPr>
          <p:cNvPr id="4098" name="Picture 2" descr="pencil on opened notebook">
            <a:extLst>
              <a:ext uri="{FF2B5EF4-FFF2-40B4-BE49-F238E27FC236}">
                <a16:creationId xmlns:a16="http://schemas.microsoft.com/office/drawing/2014/main" id="{554121C1-A465-48E0-9E2F-AB0B932A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976911"/>
            <a:ext cx="4237686" cy="282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6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13F5BD-C2EF-4A9D-9D1A-2842DE7E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/>
              <a:t>Inhoudstafel</a:t>
            </a:r>
            <a:endParaRPr lang="nl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30615B64-BA0D-4D52-A3DA-444ADE21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nl-NL" sz="2200" dirty="0"/>
              <a:t>Stagebedrijf</a:t>
            </a:r>
          </a:p>
          <a:p>
            <a:r>
              <a:rPr lang="nl-NL" sz="2200" dirty="0"/>
              <a:t>Opdracht</a:t>
            </a:r>
          </a:p>
          <a:p>
            <a:r>
              <a:rPr lang="nl-NL" sz="2200" dirty="0"/>
              <a:t>Planning</a:t>
            </a:r>
          </a:p>
          <a:p>
            <a:r>
              <a:rPr lang="nl-NL" sz="2200" dirty="0"/>
              <a:t>Business case</a:t>
            </a:r>
          </a:p>
          <a:p>
            <a:r>
              <a:rPr lang="nl-NL" sz="2200" dirty="0"/>
              <a:t>Projectafbakening</a:t>
            </a:r>
          </a:p>
          <a:p>
            <a:r>
              <a:rPr lang="nl-NL" sz="2200" dirty="0"/>
              <a:t>Informatieverzameling en rapportering</a:t>
            </a:r>
          </a:p>
          <a:p>
            <a:r>
              <a:rPr lang="nl-NL" sz="2200" dirty="0"/>
              <a:t>Vragen</a:t>
            </a: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8244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raagteken op een groene pastelkleurige achtergrond">
            <a:extLst>
              <a:ext uri="{FF2B5EF4-FFF2-40B4-BE49-F238E27FC236}">
                <a16:creationId xmlns:a16="http://schemas.microsoft.com/office/drawing/2014/main" id="{B0AE4686-B85B-4E52-B40E-ECE04CA02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65161A-FCF9-4AC3-B44D-136636CD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Vragen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07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442F70-34C6-445E-B143-DA848596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Stagebedrijf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61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VR en Netropolix trouwen en bouwen | Blog Netropolix">
            <a:extLst>
              <a:ext uri="{FF2B5EF4-FFF2-40B4-BE49-F238E27FC236}">
                <a16:creationId xmlns:a16="http://schemas.microsoft.com/office/drawing/2014/main" id="{3A323825-757E-4F6A-B647-5E1500A57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1" r="1890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031B22-8E5D-45A6-BCE5-A358E5AE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 dirty="0"/>
              <a:t>Netropolix</a:t>
            </a:r>
            <a:endParaRPr lang="nl-BE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13236-A613-4CE4-9A94-9FF3BACD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l-NL" sz="1700"/>
              <a:t>Office 365 tools</a:t>
            </a:r>
          </a:p>
          <a:p>
            <a:r>
              <a:rPr lang="nl-NL" sz="1700"/>
              <a:t>Security suite</a:t>
            </a:r>
          </a:p>
          <a:p>
            <a:r>
              <a:rPr lang="nl-NL" sz="1700"/>
              <a:t>Geel</a:t>
            </a:r>
          </a:p>
          <a:p>
            <a:r>
              <a:rPr lang="nl-NL" sz="1700"/>
              <a:t>Implementeren, onderhouden</a:t>
            </a:r>
          </a:p>
          <a:p>
            <a:r>
              <a:rPr lang="nl-NL" sz="1700"/>
              <a:t>~ 100 werknemers</a:t>
            </a:r>
          </a:p>
          <a:p>
            <a:endParaRPr lang="nl-BE" sz="1700"/>
          </a:p>
        </p:txBody>
      </p:sp>
    </p:spTree>
    <p:extLst>
      <p:ext uri="{BB962C8B-B14F-4D97-AF65-F5344CB8AC3E}">
        <p14:creationId xmlns:p14="http://schemas.microsoft.com/office/powerpoint/2010/main" val="206614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E0772-F7CE-4691-B7F5-118FBA0C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Organogram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6BC9040-80D6-4531-9E9B-C6D33779CFDD}"/>
              </a:ext>
            </a:extLst>
          </p:cNvPr>
          <p:cNvSpPr/>
          <p:nvPr/>
        </p:nvSpPr>
        <p:spPr>
          <a:xfrm>
            <a:off x="4457292" y="2668194"/>
            <a:ext cx="2097247" cy="461395"/>
          </a:xfrm>
          <a:prstGeom prst="rect">
            <a:avLst/>
          </a:prstGeom>
          <a:solidFill>
            <a:srgbClr val="E37F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Netropolix groep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0F70E28-E708-40AB-B0AB-16AFE2B966FC}"/>
              </a:ext>
            </a:extLst>
          </p:cNvPr>
          <p:cNvCxnSpPr>
            <a:stCxn id="4" idx="2"/>
          </p:cNvCxnSpPr>
          <p:nvPr/>
        </p:nvCxnSpPr>
        <p:spPr>
          <a:xfrm flipH="1">
            <a:off x="5497527" y="3129589"/>
            <a:ext cx="8389" cy="268448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69B79870-ED6D-4AB8-B1EF-A1B003494C23}"/>
              </a:ext>
            </a:extLst>
          </p:cNvPr>
          <p:cNvCxnSpPr/>
          <p:nvPr/>
        </p:nvCxnSpPr>
        <p:spPr>
          <a:xfrm>
            <a:off x="4323069" y="3398037"/>
            <a:ext cx="2315361" cy="0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93D8FEE9-5E45-41B0-87B6-70ED5E430F35}"/>
              </a:ext>
            </a:extLst>
          </p:cNvPr>
          <p:cNvCxnSpPr/>
          <p:nvPr/>
        </p:nvCxnSpPr>
        <p:spPr>
          <a:xfrm flipH="1">
            <a:off x="4323069" y="3404329"/>
            <a:ext cx="8389" cy="268448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B0DCBAA6-4687-4785-8ABF-5EDC04E97993}"/>
              </a:ext>
            </a:extLst>
          </p:cNvPr>
          <p:cNvCxnSpPr/>
          <p:nvPr/>
        </p:nvCxnSpPr>
        <p:spPr>
          <a:xfrm flipH="1">
            <a:off x="6630041" y="3398037"/>
            <a:ext cx="8389" cy="268448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ovr | Visit Brussels">
            <a:extLst>
              <a:ext uri="{FF2B5EF4-FFF2-40B4-BE49-F238E27FC236}">
                <a16:creationId xmlns:a16="http://schemas.microsoft.com/office/drawing/2014/main" id="{A3D87323-2BCB-4321-BEA2-70BE2DB8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73" y="3628564"/>
            <a:ext cx="632313" cy="6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Over ons | Netropolix">
            <a:extLst>
              <a:ext uri="{FF2B5EF4-FFF2-40B4-BE49-F238E27FC236}">
                <a16:creationId xmlns:a16="http://schemas.microsoft.com/office/drawing/2014/main" id="{0EFB230E-8FC1-4245-9FC7-E569BF010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12" y="3666485"/>
            <a:ext cx="632313" cy="6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813E96A-A26F-437E-81A6-16CDCB96EE72}"/>
              </a:ext>
            </a:extLst>
          </p:cNvPr>
          <p:cNvCxnSpPr/>
          <p:nvPr/>
        </p:nvCxnSpPr>
        <p:spPr>
          <a:xfrm flipH="1">
            <a:off x="4307680" y="4298798"/>
            <a:ext cx="8389" cy="268448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45555837-2461-4B1E-A5AC-C91FAF003545}"/>
              </a:ext>
            </a:extLst>
          </p:cNvPr>
          <p:cNvCxnSpPr>
            <a:cxnSpLocks/>
          </p:cNvCxnSpPr>
          <p:nvPr/>
        </p:nvCxnSpPr>
        <p:spPr>
          <a:xfrm>
            <a:off x="3190554" y="4577034"/>
            <a:ext cx="6073629" cy="0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5972CF3-D111-4AEB-9637-C1ED0BFC6D17}"/>
              </a:ext>
            </a:extLst>
          </p:cNvPr>
          <p:cNvCxnSpPr/>
          <p:nvPr/>
        </p:nvCxnSpPr>
        <p:spPr>
          <a:xfrm flipH="1">
            <a:off x="3190554" y="4586823"/>
            <a:ext cx="8389" cy="268448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1E48A33C-6CD9-4789-9703-29BCD87439DF}"/>
              </a:ext>
            </a:extLst>
          </p:cNvPr>
          <p:cNvSpPr/>
          <p:nvPr/>
        </p:nvSpPr>
        <p:spPr>
          <a:xfrm>
            <a:off x="2141930" y="4832194"/>
            <a:ext cx="2097247" cy="461395"/>
          </a:xfrm>
          <a:prstGeom prst="rect">
            <a:avLst/>
          </a:prstGeom>
          <a:solidFill>
            <a:srgbClr val="E37F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Netropolix Infrastructuur</a:t>
            </a:r>
            <a:endParaRPr lang="nl-BE" sz="1600" dirty="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7B9DE1A0-72C9-4017-B23F-3DF9FBD68337}"/>
              </a:ext>
            </a:extLst>
          </p:cNvPr>
          <p:cNvCxnSpPr>
            <a:cxnSpLocks/>
          </p:cNvCxnSpPr>
          <p:nvPr/>
        </p:nvCxnSpPr>
        <p:spPr>
          <a:xfrm>
            <a:off x="4239177" y="5055901"/>
            <a:ext cx="1510020" cy="0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3C55BA32-0156-4555-BF80-B5D13DFB6D86}"/>
              </a:ext>
            </a:extLst>
          </p:cNvPr>
          <p:cNvSpPr/>
          <p:nvPr/>
        </p:nvSpPr>
        <p:spPr>
          <a:xfrm>
            <a:off x="5178744" y="4855271"/>
            <a:ext cx="2097247" cy="46139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Netropolix Administratie</a:t>
            </a:r>
            <a:endParaRPr lang="nl-BE" sz="1600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5EA96BC3-A880-4EA8-9172-6C1CD40BCAF2}"/>
              </a:ext>
            </a:extLst>
          </p:cNvPr>
          <p:cNvCxnSpPr>
            <a:cxnSpLocks/>
          </p:cNvCxnSpPr>
          <p:nvPr/>
        </p:nvCxnSpPr>
        <p:spPr>
          <a:xfrm>
            <a:off x="7275991" y="5074423"/>
            <a:ext cx="939569" cy="0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>
            <a:extLst>
              <a:ext uri="{FF2B5EF4-FFF2-40B4-BE49-F238E27FC236}">
                <a16:creationId xmlns:a16="http://schemas.microsoft.com/office/drawing/2014/main" id="{BDA8241A-3CEC-4681-8E81-D22014C0B654}"/>
              </a:ext>
            </a:extLst>
          </p:cNvPr>
          <p:cNvSpPr/>
          <p:nvPr/>
        </p:nvSpPr>
        <p:spPr>
          <a:xfrm>
            <a:off x="8215560" y="4825203"/>
            <a:ext cx="2097247" cy="46139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Netropolix Software</a:t>
            </a:r>
            <a:endParaRPr lang="nl-BE" sz="1600" dirty="0"/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B9E5CBAC-A1F4-44DF-BA17-AFC43DB45B8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255795" y="4586823"/>
            <a:ext cx="8389" cy="238380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F620765E-BA2E-4380-B4D0-5F378ACB5981}"/>
              </a:ext>
            </a:extLst>
          </p:cNvPr>
          <p:cNvCxnSpPr/>
          <p:nvPr/>
        </p:nvCxnSpPr>
        <p:spPr>
          <a:xfrm flipH="1">
            <a:off x="3168267" y="5270512"/>
            <a:ext cx="8389" cy="268448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1E5B8CCE-ADBA-4AA9-B993-576CD26A006A}"/>
              </a:ext>
            </a:extLst>
          </p:cNvPr>
          <p:cNvCxnSpPr>
            <a:cxnSpLocks/>
          </p:cNvCxnSpPr>
          <p:nvPr/>
        </p:nvCxnSpPr>
        <p:spPr>
          <a:xfrm>
            <a:off x="1439043" y="5538960"/>
            <a:ext cx="3519799" cy="0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7254B43-244D-481A-86CC-C42AB356832D}"/>
              </a:ext>
            </a:extLst>
          </p:cNvPr>
          <p:cNvCxnSpPr/>
          <p:nvPr/>
        </p:nvCxnSpPr>
        <p:spPr>
          <a:xfrm flipH="1">
            <a:off x="1439043" y="5538960"/>
            <a:ext cx="8389" cy="268448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EA8F7230-2EDB-4EA9-B1C2-2D97879EA118}"/>
              </a:ext>
            </a:extLst>
          </p:cNvPr>
          <p:cNvCxnSpPr/>
          <p:nvPr/>
        </p:nvCxnSpPr>
        <p:spPr>
          <a:xfrm flipH="1">
            <a:off x="3159878" y="5538960"/>
            <a:ext cx="8389" cy="268448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567E924A-9EF7-4B3A-8134-1D1AA43F8BBE}"/>
              </a:ext>
            </a:extLst>
          </p:cNvPr>
          <p:cNvCxnSpPr/>
          <p:nvPr/>
        </p:nvCxnSpPr>
        <p:spPr>
          <a:xfrm flipH="1">
            <a:off x="4954647" y="5533548"/>
            <a:ext cx="8389" cy="268448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049A953F-A635-470C-BCFD-49BBF2C1603B}"/>
              </a:ext>
            </a:extLst>
          </p:cNvPr>
          <p:cNvSpPr/>
          <p:nvPr/>
        </p:nvSpPr>
        <p:spPr>
          <a:xfrm>
            <a:off x="718467" y="5784332"/>
            <a:ext cx="1457930" cy="46139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Team blauw</a:t>
            </a:r>
            <a:endParaRPr lang="nl-BE" sz="1600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33973D3E-BB8E-407E-AF7F-CCD8C7203977}"/>
              </a:ext>
            </a:extLst>
          </p:cNvPr>
          <p:cNvSpPr/>
          <p:nvPr/>
        </p:nvSpPr>
        <p:spPr>
          <a:xfrm>
            <a:off x="2430913" y="5784332"/>
            <a:ext cx="1457930" cy="461395"/>
          </a:xfrm>
          <a:prstGeom prst="rect">
            <a:avLst/>
          </a:prstGeom>
          <a:solidFill>
            <a:srgbClr val="E37F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Team oranje</a:t>
            </a:r>
            <a:endParaRPr lang="nl-BE" sz="1600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982FC6AF-DAF2-4737-A30E-188CB136ACFA}"/>
              </a:ext>
            </a:extLst>
          </p:cNvPr>
          <p:cNvSpPr/>
          <p:nvPr/>
        </p:nvSpPr>
        <p:spPr>
          <a:xfrm>
            <a:off x="4143359" y="5783446"/>
            <a:ext cx="1457930" cy="46139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Team groen</a:t>
            </a:r>
            <a:endParaRPr lang="nl-BE" sz="1600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28B4D296-728C-4F65-96C3-9F918509FE52}"/>
              </a:ext>
            </a:extLst>
          </p:cNvPr>
          <p:cNvCxnSpPr>
            <a:cxnSpLocks/>
          </p:cNvCxnSpPr>
          <p:nvPr/>
        </p:nvCxnSpPr>
        <p:spPr>
          <a:xfrm>
            <a:off x="7543348" y="5538074"/>
            <a:ext cx="3519799" cy="0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340D7F1B-916A-4D99-A847-C5F7AC87653A}"/>
              </a:ext>
            </a:extLst>
          </p:cNvPr>
          <p:cNvCxnSpPr/>
          <p:nvPr/>
        </p:nvCxnSpPr>
        <p:spPr>
          <a:xfrm flipH="1">
            <a:off x="7543348" y="5538074"/>
            <a:ext cx="8389" cy="268448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2072FB63-D55C-4FAD-9845-15AC33734624}"/>
              </a:ext>
            </a:extLst>
          </p:cNvPr>
          <p:cNvCxnSpPr>
            <a:cxnSpLocks/>
          </p:cNvCxnSpPr>
          <p:nvPr/>
        </p:nvCxnSpPr>
        <p:spPr>
          <a:xfrm>
            <a:off x="9289349" y="5520676"/>
            <a:ext cx="0" cy="277999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DDC14EE-4F74-4D7B-A7BC-06B30A5DDC9C}"/>
              </a:ext>
            </a:extLst>
          </p:cNvPr>
          <p:cNvCxnSpPr/>
          <p:nvPr/>
        </p:nvCxnSpPr>
        <p:spPr>
          <a:xfrm flipH="1">
            <a:off x="11058952" y="5532662"/>
            <a:ext cx="8389" cy="268448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hoek 31">
            <a:extLst>
              <a:ext uri="{FF2B5EF4-FFF2-40B4-BE49-F238E27FC236}">
                <a16:creationId xmlns:a16="http://schemas.microsoft.com/office/drawing/2014/main" id="{2033665A-EF73-4345-A382-C059A0B37507}"/>
              </a:ext>
            </a:extLst>
          </p:cNvPr>
          <p:cNvSpPr/>
          <p:nvPr/>
        </p:nvSpPr>
        <p:spPr>
          <a:xfrm>
            <a:off x="6822772" y="5783446"/>
            <a:ext cx="1457930" cy="46139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/>
              <a:t>Syndesk</a:t>
            </a:r>
            <a:r>
              <a:rPr lang="nl-NL" sz="1600" dirty="0"/>
              <a:t> - </a:t>
            </a:r>
            <a:r>
              <a:rPr lang="nl-NL" sz="1600" dirty="0" err="1"/>
              <a:t>rendesk</a:t>
            </a:r>
            <a:endParaRPr lang="nl-BE" sz="1600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60637094-8993-4231-B296-605291DD0B48}"/>
              </a:ext>
            </a:extLst>
          </p:cNvPr>
          <p:cNvSpPr/>
          <p:nvPr/>
        </p:nvSpPr>
        <p:spPr>
          <a:xfrm>
            <a:off x="8592375" y="5778763"/>
            <a:ext cx="1457930" cy="46139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/>
              <a:t>Admind</a:t>
            </a:r>
            <a:endParaRPr lang="nl-BE" sz="1600" dirty="0"/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A72BE6DE-EEC9-4E50-A571-214CE862FB52}"/>
              </a:ext>
            </a:extLst>
          </p:cNvPr>
          <p:cNvCxnSpPr>
            <a:cxnSpLocks/>
          </p:cNvCxnSpPr>
          <p:nvPr/>
        </p:nvCxnSpPr>
        <p:spPr>
          <a:xfrm>
            <a:off x="9289349" y="5262463"/>
            <a:ext cx="4194" cy="397212"/>
          </a:xfrm>
          <a:prstGeom prst="line">
            <a:avLst/>
          </a:prstGeom>
          <a:ln>
            <a:solidFill>
              <a:srgbClr val="E3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7AAA62B0-4E44-4F19-9CFD-A5489DFD5ED9}"/>
              </a:ext>
            </a:extLst>
          </p:cNvPr>
          <p:cNvSpPr/>
          <p:nvPr/>
        </p:nvSpPr>
        <p:spPr>
          <a:xfrm>
            <a:off x="10208302" y="5803365"/>
            <a:ext cx="1457930" cy="46139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/>
              <a:t>cmOffice</a:t>
            </a:r>
            <a:endParaRPr lang="nl-BE" sz="1600" dirty="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654E4387-C4D9-4B15-BAEF-DC520C4F397A}"/>
              </a:ext>
            </a:extLst>
          </p:cNvPr>
          <p:cNvSpPr/>
          <p:nvPr/>
        </p:nvSpPr>
        <p:spPr>
          <a:xfrm>
            <a:off x="1447432" y="4942042"/>
            <a:ext cx="578673" cy="3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9503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442F70-34C6-445E-B143-DA848596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Opdracht</a:t>
            </a:r>
            <a:endParaRPr lang="en-US" sz="8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94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9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C4F91E-B5FF-4876-A16A-A9603424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nl-NL" sz="2800" dirty="0"/>
              <a:t>Aanleiding</a:t>
            </a:r>
            <a:endParaRPr lang="nl-BE" sz="2800" dirty="0"/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151A22-5089-417C-BE93-130D92EBA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nl-NL" sz="1700" dirty="0"/>
              <a:t>Thomas More</a:t>
            </a:r>
          </a:p>
          <a:p>
            <a:r>
              <a:rPr lang="nl-NL" sz="1700" dirty="0"/>
              <a:t>Stage</a:t>
            </a:r>
          </a:p>
          <a:p>
            <a:r>
              <a:rPr lang="nl-NL" sz="1700" dirty="0"/>
              <a:t>20 studiepunten</a:t>
            </a:r>
          </a:p>
          <a:p>
            <a:r>
              <a:rPr lang="nl-NL" sz="1700" dirty="0"/>
              <a:t>3</a:t>
            </a:r>
            <a:r>
              <a:rPr lang="nl-NL" sz="1700" baseline="30000" dirty="0"/>
              <a:t>de</a:t>
            </a:r>
            <a:r>
              <a:rPr lang="nl-NL" sz="1700" dirty="0"/>
              <a:t> jaar Cloud &amp; cybersecurity</a:t>
            </a:r>
            <a:endParaRPr lang="nl-BE" sz="1700" dirty="0"/>
          </a:p>
        </p:txBody>
      </p:sp>
      <p:pic>
        <p:nvPicPr>
          <p:cNvPr id="1026" name="Picture 2" descr="Thomas More | University Info | 19 Bachelors in English -  BachelorsPortal.com">
            <a:extLst>
              <a:ext uri="{FF2B5EF4-FFF2-40B4-BE49-F238E27FC236}">
                <a16:creationId xmlns:a16="http://schemas.microsoft.com/office/drawing/2014/main" id="{BD9DAE57-0476-4D2D-B728-0E89CE060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3705" y="2103120"/>
            <a:ext cx="5580836" cy="274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8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CD8417-007C-4F07-8BAC-FD4E067B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nl-NL" dirty="0"/>
              <a:t>Achtergrond opdracht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30B1430-4FB5-47BC-8D5E-82C39A687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254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09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B8CE10-C4BE-4393-9FF6-AD2A36C6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nl-NL" sz="4800" dirty="0"/>
              <a:t>Verwacht resultaat</a:t>
            </a:r>
            <a:endParaRPr lang="nl-BE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28042027-6ED5-4F26-A895-F15EAB3B9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121888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4110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3424"/>
      </a:dk2>
      <a:lt2>
        <a:srgbClr val="E8E2E6"/>
      </a:lt2>
      <a:accent1>
        <a:srgbClr val="21B854"/>
      </a:accent1>
      <a:accent2>
        <a:srgbClr val="22BB14"/>
      </a:accent2>
      <a:accent3>
        <a:srgbClr val="69B320"/>
      </a:accent3>
      <a:accent4>
        <a:srgbClr val="9CA912"/>
      </a:accent4>
      <a:accent5>
        <a:srgbClr val="D09725"/>
      </a:accent5>
      <a:accent6>
        <a:srgbClr val="D54717"/>
      </a:accent6>
      <a:hlink>
        <a:srgbClr val="91823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255</Words>
  <Application>Microsoft Office PowerPoint</Application>
  <PresentationFormat>Breedbeeld</PresentationFormat>
  <Paragraphs>93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Neue Haas Grotesk Text Pro</vt:lpstr>
      <vt:lpstr>AccentBoxVTI</vt:lpstr>
      <vt:lpstr>Plan van aanpak</vt:lpstr>
      <vt:lpstr>Inhoudstafel</vt:lpstr>
      <vt:lpstr>Stagebedrijf</vt:lpstr>
      <vt:lpstr>Netropolix</vt:lpstr>
      <vt:lpstr>Organogram</vt:lpstr>
      <vt:lpstr>Opdracht</vt:lpstr>
      <vt:lpstr>Aanleiding</vt:lpstr>
      <vt:lpstr>Achtergrond opdracht</vt:lpstr>
      <vt:lpstr>Verwacht resultaat</vt:lpstr>
      <vt:lpstr>Verwacht resultaat</vt:lpstr>
      <vt:lpstr>Planning</vt:lpstr>
      <vt:lpstr>Fase 1: Ontdekkingsfase</vt:lpstr>
      <vt:lpstr>Dynax</vt:lpstr>
      <vt:lpstr>Fase 2: Ervaringsfase</vt:lpstr>
      <vt:lpstr>Business case</vt:lpstr>
      <vt:lpstr>Projectafbakening</vt:lpstr>
      <vt:lpstr>Stagementor</vt:lpstr>
      <vt:lpstr>Stagebegeleider</vt:lpstr>
      <vt:lpstr>Informatieverzameling en rapportering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van aanpak</dc:title>
  <dc:creator>Bart Caems</dc:creator>
  <cp:lastModifiedBy>Bart Caems</cp:lastModifiedBy>
  <cp:revision>11</cp:revision>
  <dcterms:created xsi:type="dcterms:W3CDTF">2021-04-06T11:14:59Z</dcterms:created>
  <dcterms:modified xsi:type="dcterms:W3CDTF">2021-04-06T13:22:10Z</dcterms:modified>
</cp:coreProperties>
</file>