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59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E64715-85A1-4E80-8294-3BDAC1917834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8A3CC-60CD-45A8-8B98-0B4F888AFE83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3980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B7E6B2-E66B-4A1C-B1FF-0AB925D0973A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18D33-E19A-446E-A596-B4EB61FBFDA1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4032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7AF6CA-B062-4E1D-9CCC-F6AC24581BBB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5836A-AB8B-4F63-9F16-89010D382F10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310714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A6968C-21A6-4DDD-ACD1-DD1AB8433F50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4FD7A-0441-428E-B920-F899987374A6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94040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D7CA3-D2FB-44CC-B565-EC53AACB4DEA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15B2F-FDE3-49C9-B8EA-6B3248FBDF07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6923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B8AA52-8CC5-4176-AC2F-CAD05B97BB3F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71FF-6F7F-4505-A09E-44D90BE5C915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2685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50F59A-3210-4D1F-BDB9-2DB7DFC8D714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CD151-A2DE-4185-BA17-2094A814310E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59900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64189A-B22B-41B9-8C81-24C76F7EAA2D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8BFF5-0F5F-4920-B090-1B4DC646EE36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42787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698F6-EE0F-4D84-B7E3-7039B2CFAB3A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F4041-5F62-447D-A277-0C57EE0EE574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82872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BF7616-28EC-45B2-A2C2-F1D00AF1C0A9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8E43-5094-40FC-88EB-C481AE28AF09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563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215B2F-0CBB-4489-959E-2855EF960A6E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A4E3F-01C8-4DCA-B8E9-07B410960025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42143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F638E99-BEB6-42F4-9DA2-536E6BCCA588}" type="datetimeFigureOut">
              <a:rPr lang="fr-FR" altLang="zh-TW"/>
              <a:pPr/>
              <a:t>15/10/2016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9539084-4064-41B0-913C-D2915B9E23C3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zh-TW" altLang="en-US" sz="6600" b="1" dirty="0"/>
              <a:t>網路線製作</a:t>
            </a:r>
            <a:endParaRPr lang="fr-FR" altLang="zh-TW" sz="6600" b="1" dirty="0" smtClean="0"/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4499992" y="5373216"/>
            <a:ext cx="5040560" cy="1008112"/>
          </a:xfrm>
        </p:spPr>
        <p:txBody>
          <a:bodyPr/>
          <a:lstStyle/>
          <a:p>
            <a:r>
              <a:rPr lang="fr-FR" altLang="zh-TW" sz="4000" dirty="0" smtClean="0">
                <a:solidFill>
                  <a:schemeClr val="tx1"/>
                </a:solidFill>
              </a:rPr>
              <a:t>cookie@CNA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642938"/>
            <a:ext cx="7900988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/>
              <a:t>步驟</a:t>
            </a:r>
            <a:endParaRPr lang="fr-FR" altLang="zh-TW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5259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把線照著</a:t>
            </a:r>
            <a:r>
              <a:rPr lang="en-US" altLang="zh-TW" dirty="0"/>
              <a:t>T568A</a:t>
            </a:r>
            <a:r>
              <a:rPr lang="zh-TW" altLang="en-US" dirty="0"/>
              <a:t>或</a:t>
            </a:r>
            <a:r>
              <a:rPr lang="en-US" altLang="zh-TW" dirty="0"/>
              <a:t>T568B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chemeClr val="accent2"/>
                </a:solidFill>
              </a:rPr>
              <a:t>順序排好</a:t>
            </a:r>
            <a:r>
              <a:rPr lang="zh-TW" altLang="en-US" dirty="0"/>
              <a:t>，用剪刀將線修剪</a:t>
            </a:r>
            <a:r>
              <a:rPr lang="zh-TW" altLang="en-US" dirty="0">
                <a:solidFill>
                  <a:schemeClr val="accent2"/>
                </a:solidFill>
              </a:rPr>
              <a:t>平整</a:t>
            </a:r>
            <a:r>
              <a:rPr lang="zh-TW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 smtClean="0"/>
          </a:p>
        </p:txBody>
      </p:sp>
      <p:pic>
        <p:nvPicPr>
          <p:cNvPr id="36866" name="Picture 2" descr="C:\Users\USER\Desktop\Info178721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21" y="3043631"/>
            <a:ext cx="4609306" cy="37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algn="l"/>
            <a:r>
              <a:rPr lang="zh-TW" altLang="en-US" b="1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絞線連同塑膠皮部分</a:t>
            </a:r>
            <a:r>
              <a:rPr lang="zh-TW" altLang="en-US" dirty="0">
                <a:solidFill>
                  <a:schemeClr val="accent2"/>
                </a:solidFill>
              </a:rPr>
              <a:t>塞入</a:t>
            </a:r>
            <a:r>
              <a:rPr lang="en-US" altLang="zh-TW" dirty="0"/>
              <a:t>RJ45</a:t>
            </a:r>
            <a:r>
              <a:rPr lang="zh-TW" altLang="en-US" dirty="0"/>
              <a:t>接頭</a:t>
            </a:r>
          </a:p>
          <a:p>
            <a:pPr marL="0" indent="0">
              <a:buNone/>
            </a:pPr>
            <a:r>
              <a:rPr lang="zh-TW" altLang="en-US" dirty="0" smtClean="0"/>
              <a:t>    利用</a:t>
            </a:r>
            <a:r>
              <a:rPr lang="zh-TW" altLang="en-US" dirty="0"/>
              <a:t>壓線器把接頭</a:t>
            </a:r>
            <a:r>
              <a:rPr lang="zh-TW" altLang="en-US" dirty="0">
                <a:solidFill>
                  <a:schemeClr val="accent2"/>
                </a:solidFill>
              </a:rPr>
              <a:t>壓緊</a:t>
            </a:r>
            <a:r>
              <a:rPr lang="zh-TW" altLang="en-US" dirty="0"/>
              <a:t>。</a:t>
            </a:r>
          </a:p>
        </p:txBody>
      </p:sp>
      <p:pic>
        <p:nvPicPr>
          <p:cNvPr id="37890" name="Picture 2" descr="C:\Users\USER\Desktop\Info178722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66719"/>
            <a:ext cx="4824536" cy="53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1" name="Picture 3" descr="C:\Users\USER\Desktop\Info178722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97" y="4221087"/>
            <a:ext cx="4000966" cy="238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/>
          <a:lstStyle/>
          <a:p>
            <a:pPr algn="l"/>
            <a:r>
              <a:rPr lang="zh-TW" altLang="en-US" b="1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測</a:t>
            </a:r>
            <a:r>
              <a:rPr lang="zh-TW" altLang="en-US" dirty="0"/>
              <a:t>線器測試線路是否正確無誤。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5781" t="28515" r="43080" b="21801"/>
          <a:stretch/>
        </p:blipFill>
        <p:spPr>
          <a:xfrm>
            <a:off x="1187624" y="2891529"/>
            <a:ext cx="1872208" cy="38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謝謝大家！！！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" b="3795"/>
          <a:stretch/>
        </p:blipFill>
        <p:spPr>
          <a:xfrm>
            <a:off x="-11485" y="-8592"/>
            <a:ext cx="9164856" cy="6605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0250" y="274638"/>
            <a:ext cx="668655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/>
              <a:t>目錄</a:t>
            </a:r>
            <a:endParaRPr lang="fr-FR" altLang="zh-TW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00250" y="1600200"/>
            <a:ext cx="668655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TW" altLang="en-US" b="1" dirty="0" smtClean="0"/>
              <a:t>網路線介紹</a:t>
            </a:r>
            <a:endParaRPr lang="en-US" altLang="zh-TW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TW" altLang="en-US" b="1" dirty="0" smtClean="0"/>
              <a:t>器材介紹</a:t>
            </a:r>
            <a:endParaRPr lang="en-US" altLang="zh-TW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TW" altLang="en-US" b="1" dirty="0" smtClean="0"/>
              <a:t>步驟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642938"/>
            <a:ext cx="7900988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/>
              <a:t>網路線介紹</a:t>
            </a:r>
            <a:endParaRPr lang="fr-FR" altLang="zh-TW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TW" altLang="en-US" b="1" dirty="0" smtClean="0"/>
              <a:t>無遮蔽式雙絞線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常用</a:t>
            </a:r>
            <a:r>
              <a:rPr lang="en-US" altLang="zh-TW" b="1" dirty="0" smtClean="0"/>
              <a:t>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24592"/>
            <a:ext cx="356439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C:\Users\USER\Desktop\Info1787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924944"/>
            <a:ext cx="4357634" cy="28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59632" y="5936164"/>
            <a:ext cx="267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2"/>
                </a:solidFill>
              </a:rPr>
              <a:t>無遮蔽式雙絞線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57210" y="2417113"/>
            <a:ext cx="450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>
                <a:latin typeface="+mn-lt"/>
              </a:rPr>
              <a:t>(Unshielded </a:t>
            </a:r>
            <a:r>
              <a:rPr lang="en-US" altLang="zh-TW" sz="2700" dirty="0">
                <a:latin typeface="+mn-lt"/>
              </a:rPr>
              <a:t>Twisted </a:t>
            </a:r>
            <a:r>
              <a:rPr lang="en-US" altLang="zh-TW" sz="2700" dirty="0" smtClean="0">
                <a:latin typeface="+mn-lt"/>
              </a:rPr>
              <a:t>Pair)</a:t>
            </a:r>
            <a:endParaRPr lang="zh-TW" altLang="en-US" sz="27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642938"/>
            <a:ext cx="7900988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/>
              <a:t>網路線介紹</a:t>
            </a:r>
            <a:endParaRPr lang="fr-FR" altLang="zh-TW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525963"/>
          </a:xfrm>
        </p:spPr>
        <p:txBody>
          <a:bodyPr rtlCol="0">
            <a:normAutofit/>
          </a:bodyPr>
          <a:lstStyle/>
          <a:p>
            <a:r>
              <a:rPr lang="zh-TW" altLang="en-US" dirty="0" smtClean="0"/>
              <a:t>網路</a:t>
            </a:r>
            <a:r>
              <a:rPr lang="zh-TW" altLang="en-US" dirty="0"/>
              <a:t>線分類：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Cat </a:t>
            </a:r>
            <a:r>
              <a:rPr lang="en-US" altLang="zh-TW" dirty="0"/>
              <a:t>5 , Cat 5e(</a:t>
            </a:r>
            <a:r>
              <a:rPr lang="zh-TW" altLang="en-US" dirty="0"/>
              <a:t>常用</a:t>
            </a:r>
            <a:r>
              <a:rPr lang="en-US" altLang="zh-TW" dirty="0"/>
              <a:t>) , </a:t>
            </a:r>
            <a:r>
              <a:rPr lang="en-US" altLang="zh-TW" dirty="0" smtClean="0"/>
              <a:t>Cat </a:t>
            </a:r>
            <a:r>
              <a:rPr lang="en-US" altLang="zh-TW" dirty="0"/>
              <a:t>6 , Cat </a:t>
            </a:r>
            <a:r>
              <a:rPr lang="en-US" altLang="zh-TW" dirty="0" smtClean="0"/>
              <a:t>6a</a:t>
            </a:r>
            <a:endParaRPr lang="zh-TW" altLang="en-US" dirty="0"/>
          </a:p>
          <a:p>
            <a:r>
              <a:rPr lang="zh-TW" altLang="en-US" dirty="0"/>
              <a:t>水晶接頭類型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RJ-45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網路線排序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EIA/TIA </a:t>
            </a:r>
            <a:r>
              <a:rPr lang="en-US" altLang="zh-TW" dirty="0"/>
              <a:t>568A &amp;TIA 568B </a:t>
            </a:r>
            <a:r>
              <a:rPr lang="en-US" altLang="zh-TW" dirty="0" smtClean="0"/>
              <a:t> </a:t>
            </a:r>
            <a:endParaRPr lang="fr-FR" dirty="0" smtClean="0"/>
          </a:p>
        </p:txBody>
      </p:sp>
      <p:pic>
        <p:nvPicPr>
          <p:cNvPr id="17411" name="Picture 3" descr="C:\Users\USE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39690"/>
            <a:ext cx="1861194" cy="12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18" y="3212976"/>
            <a:ext cx="4017044" cy="277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7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642938"/>
            <a:ext cx="7900988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/>
              <a:t>網路線介紹</a:t>
            </a:r>
            <a:endParaRPr lang="fr-FR" altLang="zh-TW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525963"/>
          </a:xfrm>
        </p:spPr>
        <p:txBody>
          <a:bodyPr rtlCol="0">
            <a:normAutofit fontScale="85000" lnSpcReduction="20000"/>
          </a:bodyPr>
          <a:lstStyle/>
          <a:p>
            <a:r>
              <a:rPr lang="zh-TW" altLang="en-US" dirty="0" smtClean="0"/>
              <a:t>直線</a:t>
            </a:r>
            <a:r>
              <a:rPr lang="en-US" altLang="zh-TW" dirty="0"/>
              <a:t>(Straight): 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T568A-T568A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T568B-T568B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PC </a:t>
            </a:r>
            <a:r>
              <a:rPr lang="en-US" altLang="zh-TW" dirty="0"/>
              <a:t>←→Switch 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Switch </a:t>
            </a:r>
            <a:r>
              <a:rPr lang="en-US" altLang="zh-TW" dirty="0"/>
              <a:t>←→ Router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跳線</a:t>
            </a:r>
            <a:r>
              <a:rPr lang="en-US" altLang="zh-TW" dirty="0"/>
              <a:t>(</a:t>
            </a:r>
            <a:r>
              <a:rPr lang="en-US" altLang="zh-TW" dirty="0" err="1"/>
              <a:t>CrossOver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T568A-T568B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Switch</a:t>
            </a:r>
            <a:r>
              <a:rPr lang="en-US" altLang="zh-TW" dirty="0"/>
              <a:t>←→Switch 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PC </a:t>
            </a:r>
            <a:r>
              <a:rPr lang="en-US" altLang="zh-TW" dirty="0"/>
              <a:t>←→PC</a:t>
            </a:r>
            <a:endParaRPr lang="fr-F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0848"/>
            <a:ext cx="27146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0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642938"/>
            <a:ext cx="7900988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/>
              <a:t>網路線介紹</a:t>
            </a:r>
            <a:endParaRPr lang="fr-FR" altLang="zh-TW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525963"/>
          </a:xfrm>
        </p:spPr>
        <p:txBody>
          <a:bodyPr rtlCol="0">
            <a:normAutofit/>
          </a:bodyPr>
          <a:lstStyle/>
          <a:p>
            <a:r>
              <a:rPr lang="zh-TW" altLang="en-US" dirty="0" smtClean="0"/>
              <a:t>不</a:t>
            </a:r>
            <a:r>
              <a:rPr lang="zh-TW" altLang="en-US" dirty="0"/>
              <a:t>建議使用扁</a:t>
            </a:r>
            <a:r>
              <a:rPr lang="zh-TW" altLang="en-US" dirty="0" smtClean="0"/>
              <a:t>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不建議使用本校員○社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608" r="-519"/>
          <a:stretch/>
        </p:blipFill>
        <p:spPr>
          <a:xfrm>
            <a:off x="3851920" y="1942537"/>
            <a:ext cx="303892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642938"/>
            <a:ext cx="7900988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/>
              <a:t>器材介紹</a:t>
            </a:r>
            <a:endParaRPr lang="zh-TW" alt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500"/>
            <a:ext cx="3898776" cy="390877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b="1" dirty="0"/>
              <a:t>Cat5</a:t>
            </a:r>
            <a:r>
              <a:rPr lang="zh-TW" altLang="en-US" dirty="0"/>
              <a:t>以上網</a:t>
            </a:r>
            <a:r>
              <a:rPr lang="zh-TW" altLang="en-US" dirty="0" smtClean="0"/>
              <a:t>路線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3</a:t>
            </a:r>
            <a:r>
              <a:rPr lang="zh-TW" altLang="en-US" dirty="0"/>
              <a:t>、</a:t>
            </a:r>
            <a:r>
              <a:rPr lang="zh-TW" altLang="en-US" dirty="0" smtClean="0"/>
              <a:t>剪刀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/>
              <a:t>4</a:t>
            </a:r>
            <a:r>
              <a:rPr lang="zh-TW" altLang="en-US" dirty="0" smtClean="0"/>
              <a:t>、</a:t>
            </a:r>
            <a:r>
              <a:rPr lang="en-US" altLang="zh-TW" b="1" dirty="0" smtClean="0"/>
              <a:t>RJ-45</a:t>
            </a:r>
            <a:r>
              <a:rPr lang="zh-TW" altLang="en-US" dirty="0" smtClean="0"/>
              <a:t>水晶頭</a:t>
            </a:r>
            <a:endParaRPr lang="zh-TW" altLang="en-US" dirty="0"/>
          </a:p>
        </p:txBody>
      </p:sp>
      <p:pic>
        <p:nvPicPr>
          <p:cNvPr id="19460" name="Picture 4" descr="「剝線器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9219"/>
            <a:ext cx="23042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2844"/>
            <a:ext cx="1861194" cy="12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08" y="4485247"/>
            <a:ext cx="4065240" cy="203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355976" y="19168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3200" b="1" dirty="0">
                <a:latin typeface="+mn-lt"/>
              </a:rPr>
              <a:t>2</a:t>
            </a:r>
            <a:r>
              <a:rPr lang="zh-TW" altLang="en-US" sz="3200" b="1" dirty="0">
                <a:latin typeface="+mn-lt"/>
              </a:rPr>
              <a:t>、</a:t>
            </a:r>
            <a:r>
              <a:rPr lang="zh-TW" altLang="en-US" sz="3200" dirty="0">
                <a:latin typeface="+mn-lt"/>
              </a:rPr>
              <a:t>剝線器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459424" y="3933056"/>
            <a:ext cx="2589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3200" b="1" dirty="0">
                <a:latin typeface="+mn-lt"/>
              </a:rPr>
              <a:t>5</a:t>
            </a:r>
            <a:r>
              <a:rPr lang="zh-TW" altLang="en-US" sz="3200" b="1" dirty="0" smtClean="0">
                <a:latin typeface="+mn-lt"/>
              </a:rPr>
              <a:t>、壓線鉗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7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642938"/>
            <a:ext cx="7900988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/>
              <a:t>步驟</a:t>
            </a:r>
            <a:endParaRPr lang="fr-FR" altLang="zh-TW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4963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用</a:t>
            </a:r>
            <a:r>
              <a:rPr lang="zh-TW" altLang="en-US" dirty="0">
                <a:solidFill>
                  <a:schemeClr val="accent2"/>
                </a:solidFill>
              </a:rPr>
              <a:t>剝線器</a:t>
            </a:r>
            <a:r>
              <a:rPr lang="zh-TW" altLang="en-US" dirty="0"/>
              <a:t>將網路線的外層塑膠皮剝開至適當長度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  <p:pic>
        <p:nvPicPr>
          <p:cNvPr id="20482" name="Picture 2" descr="C:\Users\USER\Desktop\Info178721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5256584" cy="315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642938"/>
            <a:ext cx="7900988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/>
              <a:t>步驟</a:t>
            </a:r>
            <a:endParaRPr lang="fr-FR" altLang="zh-TW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5259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將</a:t>
            </a:r>
            <a:r>
              <a:rPr lang="zh-TW" altLang="en-US" dirty="0"/>
              <a:t>纏繞的絞線</a:t>
            </a:r>
            <a:r>
              <a:rPr lang="zh-TW" altLang="en-US" dirty="0">
                <a:solidFill>
                  <a:schemeClr val="accent2"/>
                </a:solidFill>
              </a:rPr>
              <a:t>分開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chemeClr val="accent2"/>
                </a:solidFill>
              </a:rPr>
              <a:t>拉直</a:t>
            </a:r>
            <a:r>
              <a:rPr lang="zh-TW" altLang="en-US" dirty="0"/>
              <a:t>方便之後排線。</a:t>
            </a:r>
          </a:p>
          <a:p>
            <a:pPr marL="0" indent="0">
              <a:buNone/>
            </a:pPr>
            <a:endParaRPr lang="en-US" altLang="zh-TW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  <p:pic>
        <p:nvPicPr>
          <p:cNvPr id="35842" name="Picture 2" descr="C:\Users\USER\Desktop\Info178721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32" y="2852936"/>
            <a:ext cx="5065896" cy="249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119</Template>
  <TotalTime>544</TotalTime>
  <Words>238</Words>
  <Application>Microsoft Office PowerPoint</Application>
  <PresentationFormat>如螢幕大小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Calibri</vt:lpstr>
      <vt:lpstr>119</vt:lpstr>
      <vt:lpstr>網路線製作</vt:lpstr>
      <vt:lpstr>目錄</vt:lpstr>
      <vt:lpstr>網路線介紹</vt:lpstr>
      <vt:lpstr>網路線介紹</vt:lpstr>
      <vt:lpstr>網路線介紹</vt:lpstr>
      <vt:lpstr>網路線介紹</vt:lpstr>
      <vt:lpstr>器材介紹</vt:lpstr>
      <vt:lpstr>步驟</vt:lpstr>
      <vt:lpstr>步驟</vt:lpstr>
      <vt:lpstr>步驟</vt:lpstr>
      <vt:lpstr>步驟</vt:lpstr>
      <vt:lpstr>步驟</vt:lpstr>
      <vt:lpstr>謝謝大家！！！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林瑋鴻</dc:creator>
  <cp:lastModifiedBy>CNA</cp:lastModifiedBy>
  <cp:revision>21</cp:revision>
  <dcterms:created xsi:type="dcterms:W3CDTF">2016-10-07T07:28:27Z</dcterms:created>
  <dcterms:modified xsi:type="dcterms:W3CDTF">2016-10-15T01:10:27Z</dcterms:modified>
</cp:coreProperties>
</file>