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0" r:id="rId3"/>
    <p:sldId id="296" r:id="rId4"/>
    <p:sldId id="297" r:id="rId5"/>
    <p:sldId id="298" r:id="rId6"/>
    <p:sldId id="299" r:id="rId7"/>
    <p:sldId id="300" r:id="rId8"/>
    <p:sldId id="301" r:id="rId9"/>
    <p:sldId id="334" r:id="rId10"/>
  </p:sldIdLst>
  <p:sldSz cx="12192000" cy="6858000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C16AB-F79C-4AFC-A252-B4F9D08FBCF9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D478F-5ADD-4F99-B43E-EA8060EB08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75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D9BF-0EC2-4EAD-ADEB-4BAAED297ECF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2FB4E-20BD-4519-9B0F-05F2E4982E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2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659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24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3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51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5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93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5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23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708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36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1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C5D8-E8E4-4279-B301-E91D08533663}" type="datetimeFigureOut">
              <a:rPr lang="zh-TW" altLang="en-US" smtClean="0"/>
              <a:t>2017/3/14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42A-9428-4205-821D-B55F8721023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77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5"/>
          <p:cNvSpPr>
            <a:spLocks noGrp="1"/>
          </p:cNvSpPr>
          <p:nvPr>
            <p:ph type="ctrTitle"/>
          </p:nvPr>
        </p:nvSpPr>
        <p:spPr>
          <a:xfrm>
            <a:off x="0" y="2578608"/>
            <a:ext cx="12192000" cy="145506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全國大專</a:t>
            </a:r>
            <a:r>
              <a:rPr lang="en-US" altLang="zh-TW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ITSA</a:t>
            </a:r>
            <a:r>
              <a:rPr lang="zh-TW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盃程式設計桂冠挑戰大賽 </a:t>
            </a:r>
            <a:r>
              <a:rPr lang="en-US" altLang="zh-TW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/>
            </a:r>
            <a:br>
              <a:rPr lang="en-US" altLang="zh-TW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</a:br>
            <a:r>
              <a:rPr lang="zh-TW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報名系統 說明文件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789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0067" y="0"/>
            <a:ext cx="8348662" cy="815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sz="4800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報名系統首頁</a:t>
            </a:r>
            <a:endParaRPr lang="zh-TW" altLang="en-US" sz="4800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0744" y="1360394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sz="3200" kern="0" dirty="0" smtClean="0">
                <a:cs typeface="Times New Roman" panose="02020603050405020304" pitchFamily="18" charset="0"/>
              </a:rPr>
              <a:t>競賽資訊</a:t>
            </a:r>
            <a:endParaRPr kumimoji="0" lang="en-US" altLang="zh-TW" sz="3200" kern="0" dirty="0" smtClean="0">
              <a:cs typeface="Times New Roman" panose="02020603050405020304" pitchFamily="18" charset="0"/>
            </a:endParaRPr>
          </a:p>
          <a:p>
            <a:pPr lvl="1"/>
            <a:r>
              <a:rPr kumimoji="0" lang="zh-TW" altLang="en-US" kern="0" dirty="0" smtClean="0">
                <a:cs typeface="Times New Roman" panose="02020603050405020304" pitchFamily="18" charset="0"/>
              </a:rPr>
              <a:t>比賽時間資訊</a:t>
            </a:r>
            <a:endParaRPr kumimoji="0" lang="en-US" altLang="zh-TW" kern="0" dirty="0" smtClean="0">
              <a:cs typeface="Times New Roman" panose="02020603050405020304" pitchFamily="18" charset="0"/>
            </a:endParaRPr>
          </a:p>
          <a:p>
            <a:r>
              <a:rPr kumimoji="0" lang="zh-TW" altLang="en-US" sz="3200" kern="0" dirty="0" smtClean="0">
                <a:cs typeface="Times New Roman" panose="02020603050405020304" pitchFamily="18" charset="0"/>
              </a:rPr>
              <a:t>注意事項</a:t>
            </a:r>
            <a:endParaRPr kumimoji="0" lang="en-US" altLang="zh-TW" sz="3200" kern="0" dirty="0">
              <a:cs typeface="Times New Roman" panose="02020603050405020304" pitchFamily="18" charset="0"/>
            </a:endParaRPr>
          </a:p>
          <a:p>
            <a:pPr lvl="1"/>
            <a:r>
              <a:rPr kumimoji="0" lang="zh-TW" altLang="en-US" kern="0" dirty="0" smtClean="0">
                <a:cs typeface="Times New Roman" panose="02020603050405020304" pitchFamily="18" charset="0"/>
              </a:rPr>
              <a:t>報名注意事項</a:t>
            </a:r>
            <a:endParaRPr kumimoji="0" lang="en-US" altLang="zh-TW" kern="0" dirty="0" smtClean="0">
              <a:cs typeface="Times New Roman" panose="02020603050405020304" pitchFamily="18" charset="0"/>
            </a:endParaRPr>
          </a:p>
          <a:p>
            <a:pPr lvl="1"/>
            <a:r>
              <a:rPr kumimoji="0" lang="zh-TW" altLang="en-US" kern="0" dirty="0" smtClean="0">
                <a:cs typeface="Times New Roman" panose="02020603050405020304" pitchFamily="18" charset="0"/>
              </a:rPr>
              <a:t>登入</a:t>
            </a:r>
            <a:r>
              <a:rPr kumimoji="0" lang="en-US" altLang="zh-TW" kern="0" dirty="0" smtClean="0">
                <a:cs typeface="Times New Roman" panose="02020603050405020304" pitchFamily="18" charset="0"/>
              </a:rPr>
              <a:t>-</a:t>
            </a:r>
            <a:r>
              <a:rPr kumimoji="0" lang="zh-TW" altLang="en-US" kern="0" dirty="0" smtClean="0">
                <a:cs typeface="Times New Roman" panose="02020603050405020304" pitchFamily="18" charset="0"/>
              </a:rPr>
              <a:t>進入使用者面板</a:t>
            </a:r>
            <a:endParaRPr kumimoji="0" lang="en-US" altLang="zh-TW" kern="0" dirty="0" smtClean="0">
              <a:cs typeface="Times New Roman" panose="02020603050405020304" pitchFamily="18" charset="0"/>
            </a:endParaRPr>
          </a:p>
          <a:p>
            <a:pPr lvl="1"/>
            <a:r>
              <a:rPr kumimoji="0" lang="zh-TW" altLang="en-US" kern="0" dirty="0" smtClean="0">
                <a:cs typeface="Times New Roman" panose="02020603050405020304" pitchFamily="18" charset="0"/>
              </a:rPr>
              <a:t>註冊帳號</a:t>
            </a:r>
            <a:r>
              <a:rPr kumimoji="0" lang="en-US" altLang="zh-TW" kern="0" dirty="0" smtClean="0">
                <a:cs typeface="Times New Roman" panose="02020603050405020304" pitchFamily="18" charset="0"/>
              </a:rPr>
              <a:t>-</a:t>
            </a:r>
            <a:r>
              <a:rPr kumimoji="0" lang="zh-TW" altLang="en-US" kern="0" dirty="0" smtClean="0">
                <a:cs typeface="Times New Roman" panose="02020603050405020304" pitchFamily="18" charset="0"/>
              </a:rPr>
              <a:t>需經</a:t>
            </a:r>
            <a:r>
              <a:rPr kumimoji="0" lang="en-US" altLang="zh-TW" kern="0" dirty="0" smtClean="0">
                <a:cs typeface="Times New Roman" panose="02020603050405020304" pitchFamily="18" charset="0"/>
              </a:rPr>
              <a:t>E-Mail</a:t>
            </a:r>
            <a:r>
              <a:rPr kumimoji="0" lang="zh-TW" altLang="en-US" kern="0" dirty="0" smtClean="0">
                <a:cs typeface="Times New Roman" panose="02020603050405020304" pitchFamily="18" charset="0"/>
              </a:rPr>
              <a:t>認證</a:t>
            </a:r>
            <a:endParaRPr kumimoji="0" lang="en-US" altLang="zh-TW" kern="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0" lang="en-US" altLang="zh-TW" kern="0" dirty="0" smtClean="0"/>
          </a:p>
          <a:p>
            <a:pPr lvl="1"/>
            <a:endParaRPr kumimoji="0" lang="zh-TW" altLang="en-US" kern="0" dirty="0" smtClean="0"/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00061"/>
              </p:ext>
            </p:extLst>
          </p:nvPr>
        </p:nvGraphicFramePr>
        <p:xfrm>
          <a:off x="5252784" y="1231202"/>
          <a:ext cx="5049837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Image" r:id="rId7" imgW="9587160" imgH="10285560" progId="Photoshop.Image.12">
                  <p:embed/>
                </p:oleObj>
              </mc:Choice>
              <mc:Fallback>
                <p:oleObj name="Image" r:id="rId7" imgW="9587160" imgH="102855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2784" y="1231202"/>
                        <a:ext cx="5049837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52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33283" y="0"/>
            <a:ext cx="10515600" cy="874900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註冊帳號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0" y="1532253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sz="3200" kern="0" dirty="0" smtClean="0">
                <a:cs typeface="Times New Roman" panose="02020603050405020304" pitchFamily="18" charset="0"/>
              </a:rPr>
              <a:t>注意事項</a:t>
            </a:r>
            <a:endParaRPr kumimoji="0" lang="en-US" altLang="zh-TW" sz="3200" kern="0" dirty="0">
              <a:cs typeface="Times New Roman" panose="02020603050405020304" pitchFamily="18" charset="0"/>
            </a:endParaRPr>
          </a:p>
          <a:p>
            <a:pPr lvl="1"/>
            <a:r>
              <a:rPr kumimoji="0" lang="zh-TW" altLang="en-US" kern="0" dirty="0" smtClean="0">
                <a:cs typeface="Times New Roman" panose="02020603050405020304" pitchFamily="18" charset="0"/>
              </a:rPr>
              <a:t>帳號、密碼</a:t>
            </a:r>
            <a:endParaRPr kumimoji="0" lang="en-US" altLang="zh-TW" kern="0" dirty="0" smtClean="0">
              <a:cs typeface="Times New Roman" panose="02020603050405020304" pitchFamily="18" charset="0"/>
            </a:endParaRPr>
          </a:p>
          <a:p>
            <a:pPr lvl="2"/>
            <a:r>
              <a:rPr lang="zh-TW" altLang="en-US" dirty="0"/>
              <a:t>只</a:t>
            </a:r>
            <a:r>
              <a:rPr lang="zh-TW" altLang="en-US" dirty="0" smtClean="0"/>
              <a:t>能用</a:t>
            </a:r>
            <a:r>
              <a:rPr lang="zh-TW" altLang="en-US" dirty="0"/>
              <a:t>字母 </a:t>
            </a:r>
            <a:r>
              <a:rPr lang="en-US" altLang="zh-TW" dirty="0"/>
              <a:t>(a-</a:t>
            </a:r>
            <a:r>
              <a:rPr lang="en-US" altLang="zh-TW" dirty="0" err="1"/>
              <a:t>z,A</a:t>
            </a:r>
            <a:r>
              <a:rPr lang="en-US" altLang="zh-TW" dirty="0"/>
              <a:t>-Z)</a:t>
            </a:r>
            <a:r>
              <a:rPr lang="zh-TW" altLang="en-US" dirty="0"/>
              <a:t>、數字及英文句點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老師姓名</a:t>
            </a:r>
            <a:endParaRPr kumimoji="0" lang="en-US" altLang="zh-TW" kern="0" dirty="0" smtClean="0"/>
          </a:p>
          <a:p>
            <a:pPr lvl="1"/>
            <a:r>
              <a:rPr kumimoji="0" lang="en-US" altLang="zh-TW" kern="0" dirty="0" smtClean="0"/>
              <a:t>E-Mail</a:t>
            </a:r>
          </a:p>
          <a:p>
            <a:pPr lvl="2"/>
            <a:r>
              <a:rPr kumimoji="0" lang="zh-TW" altLang="en-US" kern="0" dirty="0" smtClean="0"/>
              <a:t>避免系統擋信，每日不定時人工檢查</a:t>
            </a:r>
            <a:endParaRPr kumimoji="0" lang="en-US" altLang="zh-TW" kern="0" dirty="0" smtClean="0"/>
          </a:p>
          <a:p>
            <a:pPr lvl="2"/>
            <a:r>
              <a:rPr kumimoji="0" lang="zh-TW" altLang="en-US" kern="0" dirty="0" smtClean="0"/>
              <a:t>信件有可能被擋在垃圾信件夾內</a:t>
            </a:r>
            <a:endParaRPr kumimoji="0" lang="en-US" altLang="zh-TW" kern="0" dirty="0"/>
          </a:p>
          <a:p>
            <a:pPr lvl="1"/>
            <a:r>
              <a:rPr kumimoji="0" lang="zh-TW" altLang="en-US" kern="0" dirty="0" smtClean="0"/>
              <a:t>聯絡電話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學校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驗證碼</a:t>
            </a:r>
            <a:endParaRPr kumimoji="0" lang="en-US" altLang="zh-TW" kern="0" dirty="0"/>
          </a:p>
          <a:p>
            <a:pPr lvl="2"/>
            <a:r>
              <a:rPr kumimoji="0" lang="zh-TW" altLang="en-US" kern="0" dirty="0" smtClean="0"/>
              <a:t>送出前建議刷新一次</a:t>
            </a:r>
            <a:endParaRPr kumimoji="0" lang="en-US" altLang="zh-TW" kern="0" dirty="0" smtClean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31464"/>
              </p:ext>
            </p:extLst>
          </p:nvPr>
        </p:nvGraphicFramePr>
        <p:xfrm>
          <a:off x="6364605" y="1299684"/>
          <a:ext cx="53149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Image" r:id="rId7" imgW="9168120" imgH="9345960" progId="Photoshop.Image.12">
                  <p:embed/>
                </p:oleObj>
              </mc:Choice>
              <mc:Fallback>
                <p:oleObj name="Image" r:id="rId7" imgW="9168120" imgH="934596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64605" y="1299684"/>
                        <a:ext cx="531495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31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3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D438E3-59FC-495B-8772-E7DD98DA7603}" type="slidenum">
              <a:rPr lang="zh-TW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-59670"/>
            <a:ext cx="10515600" cy="952499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驗證信件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01600" y="1514476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kumimoji="0" lang="en-US" altLang="zh-TW" kern="0" dirty="0" smtClean="0"/>
          </a:p>
          <a:p>
            <a:pPr lvl="1"/>
            <a:endParaRPr kumimoji="0" lang="zh-TW" altLang="en-US" kern="0" dirty="0" smtClean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44685" y="1627123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kern="0" dirty="0" smtClean="0"/>
              <a:t>驗證信件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避免系統擋信，每日不定時人工檢查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信件有可能被擋在垃圾信件夾內</a:t>
            </a:r>
            <a:endParaRPr kumimoji="0" lang="en-US" altLang="zh-TW" kern="0" dirty="0"/>
          </a:p>
        </p:txBody>
      </p:sp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603782"/>
              </p:ext>
            </p:extLst>
          </p:nvPr>
        </p:nvGraphicFramePr>
        <p:xfrm>
          <a:off x="1335087" y="3503613"/>
          <a:ext cx="624681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Image" r:id="rId7" imgW="6247440" imgH="2018880" progId="Photoshop.Image.12">
                  <p:embed/>
                </p:oleObj>
              </mc:Choice>
              <mc:Fallback>
                <p:oleObj name="Image" r:id="rId7" imgW="6247440" imgH="201888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5087" y="3503613"/>
                        <a:ext cx="6246813" cy="20193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12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0" y="1532253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kern="0" dirty="0" smtClean="0">
                <a:cs typeface="Times New Roman" panose="02020603050405020304" pitchFamily="18" charset="0"/>
              </a:rPr>
              <a:t>指導老師資訊</a:t>
            </a:r>
            <a:endParaRPr kumimoji="0" lang="en-US" altLang="zh-TW" kern="0" dirty="0" smtClean="0">
              <a:cs typeface="Times New Roman" panose="02020603050405020304" pitchFamily="18" charset="0"/>
            </a:endParaRPr>
          </a:p>
          <a:p>
            <a:pPr lvl="1"/>
            <a:r>
              <a:rPr kumimoji="0" lang="zh-TW" altLang="en-US" kern="0" dirty="0" smtClean="0"/>
              <a:t>選擇報名隊數</a:t>
            </a:r>
            <a:endParaRPr kumimoji="0" lang="en-US" altLang="zh-TW" kern="0" dirty="0" smtClean="0"/>
          </a:p>
          <a:p>
            <a:pPr lvl="2"/>
            <a:r>
              <a:rPr kumimoji="0" lang="zh-TW" altLang="en-US" kern="0" dirty="0" smtClean="0"/>
              <a:t>最多</a:t>
            </a:r>
            <a:r>
              <a:rPr kumimoji="0" lang="en-US" altLang="zh-TW" kern="0" dirty="0" smtClean="0"/>
              <a:t>20</a:t>
            </a:r>
            <a:r>
              <a:rPr kumimoji="0" lang="zh-TW" altLang="en-US" kern="0" dirty="0" smtClean="0"/>
              <a:t>隊</a:t>
            </a:r>
            <a:endParaRPr kumimoji="0" lang="en-US" altLang="zh-TW" kern="0" dirty="0" smtClean="0"/>
          </a:p>
          <a:p>
            <a:r>
              <a:rPr kumimoji="0" lang="zh-TW" altLang="en-US" kern="0" dirty="0" smtClean="0"/>
              <a:t>帶領隊伍資訊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目前已經報名的隊伍</a:t>
            </a:r>
            <a:endParaRPr kumimoji="0" lang="en-US" altLang="zh-TW" kern="0" dirty="0" smtClean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16279"/>
              </p:ext>
            </p:extLst>
          </p:nvPr>
        </p:nvGraphicFramePr>
        <p:xfrm>
          <a:off x="5373243" y="1181352"/>
          <a:ext cx="5681627" cy="530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Image" r:id="rId7" imgW="9168120" imgH="8558640" progId="Photoshop.Image.12">
                  <p:embed/>
                </p:oleObj>
              </mc:Choice>
              <mc:Fallback>
                <p:oleObj name="Image" r:id="rId7" imgW="9168120" imgH="8558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3243" y="1181352"/>
                        <a:ext cx="5681627" cy="5303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2076"/>
            <a:ext cx="10515600" cy="68579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使用者面板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6608499" y="3778438"/>
            <a:ext cx="1834016" cy="279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5" name="向右箭號 24"/>
          <p:cNvSpPr/>
          <p:nvPr/>
        </p:nvSpPr>
        <p:spPr bwMode="auto">
          <a:xfrm flipH="1">
            <a:off x="8505789" y="3801764"/>
            <a:ext cx="254001" cy="23326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8711030" y="373373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選擇報名隊數，前往報名表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212" y="0"/>
            <a:ext cx="10515600" cy="821112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報名表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532253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kern="0" dirty="0" smtClean="0">
                <a:cs typeface="Times New Roman" panose="02020603050405020304" pitchFamily="18" charset="0"/>
              </a:rPr>
              <a:t>假設</a:t>
            </a:r>
            <a:r>
              <a:rPr kumimoji="0" lang="zh-TW" altLang="en-US" kern="0" dirty="0" smtClean="0"/>
              <a:t>選擇</a:t>
            </a:r>
            <a:r>
              <a:rPr kumimoji="0" lang="en-US" altLang="zh-TW" kern="0" dirty="0" smtClean="0"/>
              <a:t>2</a:t>
            </a:r>
            <a:r>
              <a:rPr kumimoji="0" lang="zh-TW" altLang="en-US" kern="0" dirty="0" smtClean="0"/>
              <a:t>隊報名隊數</a:t>
            </a:r>
            <a:endParaRPr kumimoji="0" lang="en-US" altLang="zh-TW" kern="0" dirty="0" smtClean="0"/>
          </a:p>
          <a:p>
            <a:r>
              <a:rPr kumimoji="0" lang="zh-TW" altLang="en-US" kern="0" dirty="0" smtClean="0"/>
              <a:t>填寫</a:t>
            </a:r>
            <a:r>
              <a:rPr kumimoji="0" lang="zh-TW" altLang="en-US" kern="0" dirty="0" smtClean="0"/>
              <a:t>報名表</a:t>
            </a:r>
            <a:endParaRPr kumimoji="0" lang="en-US" altLang="zh-TW" kern="0" dirty="0" smtClean="0"/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點擊顯示</a:t>
            </a:r>
            <a:r>
              <a:rPr lang="zh-TW" altLang="en-US" b="1" dirty="0">
                <a:solidFill>
                  <a:srgbClr val="FF0000"/>
                </a:solidFill>
              </a:rPr>
              <a:t>或刷新驗證碼</a:t>
            </a:r>
          </a:p>
          <a:p>
            <a:r>
              <a:rPr kumimoji="0" lang="zh-TW" altLang="en-US" kern="0" dirty="0" smtClean="0"/>
              <a:t>檢查隊名重複</a:t>
            </a:r>
            <a:endParaRPr kumimoji="0" lang="en-US" altLang="zh-TW" kern="0" dirty="0" smtClean="0"/>
          </a:p>
          <a:p>
            <a:pPr lvl="1"/>
            <a:r>
              <a:rPr kumimoji="0" lang="en-US" altLang="zh-TW" kern="0" dirty="0" smtClean="0"/>
              <a:t>(</a:t>
            </a:r>
            <a:r>
              <a:rPr kumimoji="0" lang="zh-TW" altLang="en-US" kern="0" dirty="0" smtClean="0"/>
              <a:t>完成</a:t>
            </a:r>
            <a:r>
              <a:rPr kumimoji="0" lang="zh-TW" altLang="en-US" kern="0" dirty="0"/>
              <a:t>會顯示送出</a:t>
            </a:r>
            <a:r>
              <a:rPr kumimoji="0" lang="zh-TW" altLang="en-US" kern="0" dirty="0" smtClean="0"/>
              <a:t>報名表按鈕</a:t>
            </a:r>
            <a:r>
              <a:rPr kumimoji="0" lang="en-US" altLang="zh-TW" kern="0" dirty="0" smtClean="0"/>
              <a:t>)</a:t>
            </a:r>
            <a:endParaRPr kumimoji="0" lang="en-US" altLang="zh-TW" kern="0" dirty="0" smtClean="0"/>
          </a:p>
          <a:p>
            <a:endParaRPr kumimoji="0" lang="en-US" altLang="zh-TW" kern="0" dirty="0" smtClean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4916"/>
              </p:ext>
            </p:extLst>
          </p:nvPr>
        </p:nvGraphicFramePr>
        <p:xfrm>
          <a:off x="4962652" y="81461"/>
          <a:ext cx="5269484" cy="673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Image" r:id="rId7" imgW="8012520" imgH="10234800" progId="Photoshop.Image.12">
                  <p:embed/>
                </p:oleObj>
              </mc:Choice>
              <mc:Fallback>
                <p:oleObj name="Image" r:id="rId7" imgW="8012520" imgH="1023480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62652" y="81461"/>
                        <a:ext cx="5269484" cy="6730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 bwMode="auto">
          <a:xfrm>
            <a:off x="6672507" y="5890702"/>
            <a:ext cx="1834016" cy="279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5" name="向右箭號 14"/>
          <p:cNvSpPr/>
          <p:nvPr/>
        </p:nvSpPr>
        <p:spPr bwMode="auto">
          <a:xfrm flipH="1">
            <a:off x="8569797" y="5914028"/>
            <a:ext cx="254001" cy="23326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8775038" y="584599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點此顯示或刷新驗證碼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703141" y="6459106"/>
            <a:ext cx="1834016" cy="2799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8" name="向右箭號 17"/>
          <p:cNvSpPr/>
          <p:nvPr/>
        </p:nvSpPr>
        <p:spPr bwMode="auto">
          <a:xfrm flipH="1">
            <a:off x="8600431" y="6482432"/>
            <a:ext cx="254001" cy="233265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60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805672" y="64143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檢查隊名重複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9141" y="0"/>
            <a:ext cx="10515600" cy="874900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</a:t>
            </a:r>
            <a:r>
              <a:rPr lang="en-US" altLang="zh-TW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-</a:t>
            </a: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報名完成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434849"/>
              </p:ext>
            </p:extLst>
          </p:nvPr>
        </p:nvGraphicFramePr>
        <p:xfrm>
          <a:off x="6229350" y="66675"/>
          <a:ext cx="5962650" cy="679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Image" r:id="rId3" imgW="7949160" imgH="9053640" progId="Photoshop.Image.12">
                  <p:embed/>
                </p:oleObj>
              </mc:Choice>
              <mc:Fallback>
                <p:oleObj name="Image" r:id="rId3" imgW="7949160" imgH="9053640" progId="Photoshop.Image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9350" y="66675"/>
                        <a:ext cx="5962650" cy="679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1532253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kern="0" dirty="0" smtClean="0"/>
              <a:t>使用者面板</a:t>
            </a:r>
            <a:r>
              <a:rPr kumimoji="0" lang="en-US" altLang="zh-TW" kern="0" dirty="0" smtClean="0"/>
              <a:t>-</a:t>
            </a:r>
            <a:r>
              <a:rPr kumimoji="0" lang="zh-TW" altLang="en-US" kern="0" dirty="0" smtClean="0"/>
              <a:t>帶領隊伍資訊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顯示剛剛報名的隊伍資訊</a:t>
            </a:r>
            <a:endParaRPr kumimoji="0" lang="en-US" altLang="zh-TW" kern="0" dirty="0" smtClean="0"/>
          </a:p>
          <a:p>
            <a:pPr lvl="2"/>
            <a:r>
              <a:rPr kumimoji="0" lang="zh-TW" altLang="en-US" kern="0" dirty="0" smtClean="0"/>
              <a:t>表示報名成功</a:t>
            </a:r>
            <a:r>
              <a:rPr kumimoji="0" lang="zh-TW" altLang="en-US" kern="0" dirty="0"/>
              <a:t>。</a:t>
            </a:r>
            <a:endParaRPr kumimoji="0" lang="en-US" altLang="zh-TW" kern="0" dirty="0" smtClean="0"/>
          </a:p>
          <a:p>
            <a:pPr lvl="2"/>
            <a:r>
              <a:rPr kumimoji="0" lang="zh-TW" altLang="en-US" kern="0" dirty="0" smtClean="0"/>
              <a:t>在報名截止前，都可刪除報名。</a:t>
            </a:r>
            <a:endParaRPr kumimoji="0"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41419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0"/>
            <a:ext cx="10515600" cy="892829"/>
          </a:xfrm>
        </p:spPr>
        <p:txBody>
          <a:bodyPr/>
          <a:lstStyle/>
          <a:p>
            <a:pPr>
              <a:defRPr/>
            </a:pPr>
            <a:r>
              <a:rPr lang="zh-TW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標楷體" pitchFamily="65" charset="-120"/>
              </a:rPr>
              <a:t>報名系統問題</a:t>
            </a:r>
            <a:endParaRPr lang="zh-TW" altLang="en-US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1430070"/>
            <a:ext cx="87137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0" lang="zh-TW" altLang="en-US" kern="0" dirty="0" smtClean="0"/>
              <a:t>管理人員資訊</a:t>
            </a:r>
            <a:endParaRPr kumimoji="0" lang="en-US" altLang="zh-TW" kern="0" dirty="0" smtClean="0"/>
          </a:p>
          <a:p>
            <a:pPr lvl="1"/>
            <a:r>
              <a:rPr kumimoji="0" lang="zh-TW" altLang="en-US" kern="0" dirty="0" smtClean="0"/>
              <a:t>鄭嘉和</a:t>
            </a:r>
            <a:endParaRPr kumimoji="0" lang="en-US" altLang="zh-TW" kern="0" dirty="0" smtClean="0"/>
          </a:p>
          <a:p>
            <a:pPr lvl="2"/>
            <a:r>
              <a:rPr kumimoji="0" lang="en-US" altLang="zh-TW" kern="0" dirty="0" smtClean="0"/>
              <a:t>E-Mail</a:t>
            </a:r>
            <a:r>
              <a:rPr kumimoji="0" lang="zh-TW" altLang="en-US" kern="0" dirty="0" smtClean="0"/>
              <a:t>：</a:t>
            </a:r>
            <a:r>
              <a:rPr kumimoji="0" lang="en-US" altLang="zh-TW" kern="0" dirty="0" smtClean="0"/>
              <a:t>a24622089@gmail.com</a:t>
            </a:r>
            <a:endParaRPr kumimoji="0" lang="en-US" altLang="zh-TW" kern="0" dirty="0" smtClean="0"/>
          </a:p>
        </p:txBody>
      </p:sp>
    </p:spTree>
    <p:extLst>
      <p:ext uri="{BB962C8B-B14F-4D97-AF65-F5344CB8AC3E}">
        <p14:creationId xmlns:p14="http://schemas.microsoft.com/office/powerpoint/2010/main" val="75626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zh-TW" smtClean="0"/>
          </a:p>
          <a:p>
            <a:pPr marL="0" indent="0" algn="ctr">
              <a:buNone/>
            </a:pPr>
            <a:endParaRPr lang="en-US" altLang="zh-TW" smtClean="0"/>
          </a:p>
          <a:p>
            <a:pPr marL="0" indent="0" algn="ctr">
              <a:buNone/>
            </a:pPr>
            <a:endParaRPr lang="en-US" altLang="zh-TW" smtClean="0"/>
          </a:p>
          <a:p>
            <a:pPr marL="0" indent="0" algn="ctr">
              <a:buNone/>
            </a:pPr>
            <a:r>
              <a:rPr lang="en-US" altLang="zh-TW" smtClean="0"/>
              <a:t>Thank you !</a:t>
            </a:r>
            <a:endParaRPr lang="zh-TW" altLang="en-US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99EE2C-8319-4007-BBE3-881D279C4189}" type="slidenum">
              <a:rPr lang="zh-TW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11907</TotalTime>
  <Words>226</Words>
  <Application>Microsoft Office PowerPoint</Application>
  <PresentationFormat>寬螢幕</PresentationFormat>
  <Paragraphs>54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Image</vt:lpstr>
      <vt:lpstr>Adobe Photoshop Image</vt:lpstr>
      <vt:lpstr>全國大專ITSA盃程式設計桂冠挑戰大賽  報名系統 說明文件</vt:lpstr>
      <vt:lpstr>報名系統首頁</vt:lpstr>
      <vt:lpstr>報名-註冊帳號</vt:lpstr>
      <vt:lpstr>報名-驗證信件</vt:lpstr>
      <vt:lpstr>報名-使用者面板</vt:lpstr>
      <vt:lpstr>報名-報名表</vt:lpstr>
      <vt:lpstr>報名-報名完成</vt:lpstr>
      <vt:lpstr>報名系統問題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教育部資通訊軟體創新 人才推升計畫： 程式設計推廣分項(分項2)</dc:title>
  <dc:creator>NCKU-PTC</dc:creator>
  <cp:lastModifiedBy>NCKU-PTC</cp:lastModifiedBy>
  <cp:revision>141</cp:revision>
  <cp:lastPrinted>2017-02-24T08:24:56Z</cp:lastPrinted>
  <dcterms:created xsi:type="dcterms:W3CDTF">2017-01-10T08:42:02Z</dcterms:created>
  <dcterms:modified xsi:type="dcterms:W3CDTF">2017-03-14T02:50:28Z</dcterms:modified>
</cp:coreProperties>
</file>