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B9A9-5D7D-409F-852E-98DFF0684609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984EA6B-0B55-46EE-901A-8D8D135AF7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B9A9-5D7D-409F-852E-98DFF0684609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EA6B-0B55-46EE-901A-8D8D135AF7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984EA6B-0B55-46EE-901A-8D8D135AF7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B9A9-5D7D-409F-852E-98DFF0684609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B9A9-5D7D-409F-852E-98DFF0684609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984EA6B-0B55-46EE-901A-8D8D135AF7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B9A9-5D7D-409F-852E-98DFF0684609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984EA6B-0B55-46EE-901A-8D8D135AF7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B3AB9A9-5D7D-409F-852E-98DFF0684609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EA6B-0B55-46EE-901A-8D8D135AF7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B9A9-5D7D-409F-852E-98DFF0684609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984EA6B-0B55-46EE-901A-8D8D135AF7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B9A9-5D7D-409F-852E-98DFF0684609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984EA6B-0B55-46EE-901A-8D8D135AF7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B9A9-5D7D-409F-852E-98DFF0684609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84EA6B-0B55-46EE-901A-8D8D135AF7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984EA6B-0B55-46EE-901A-8D8D135AF7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B9A9-5D7D-409F-852E-98DFF0684609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984EA6B-0B55-46EE-901A-8D8D135AF7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B3AB9A9-5D7D-409F-852E-98DFF0684609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B3AB9A9-5D7D-409F-852E-98DFF0684609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984EA6B-0B55-46EE-901A-8D8D135AF7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拍照背景圖層相關技術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89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找人臉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《</a:t>
            </a:r>
            <a:r>
              <a:rPr lang="en-US" altLang="zh-TW" dirty="0"/>
              <a:t>SNOW</a:t>
            </a:r>
            <a:r>
              <a:rPr lang="zh-TW" altLang="en-US" dirty="0"/>
              <a:t>動畫自拍</a:t>
            </a:r>
            <a:r>
              <a:rPr lang="en-US" altLang="zh-TW" dirty="0"/>
              <a:t>App》</a:t>
            </a:r>
            <a:r>
              <a:rPr lang="zh-TW" altLang="en-US" dirty="0"/>
              <a:t>自動臉部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r>
              <a:rPr lang="zh-TW" altLang="en-US" dirty="0"/>
              <a:t>利用強大的</a:t>
            </a:r>
            <a:r>
              <a:rPr lang="zh-TW" altLang="en-US" dirty="0">
                <a:solidFill>
                  <a:srgbClr val="C00000"/>
                </a:solidFill>
              </a:rPr>
              <a:t>臉部辨識功能</a:t>
            </a:r>
            <a:r>
              <a:rPr lang="zh-TW" altLang="en-US" dirty="0"/>
              <a:t>在拍照時自動加入超多搞笑的</a:t>
            </a:r>
            <a:r>
              <a:rPr lang="en-US" altLang="zh-TW" dirty="0" err="1"/>
              <a:t>kuso</a:t>
            </a:r>
            <a:r>
              <a:rPr lang="zh-TW" altLang="en-US" dirty="0"/>
              <a:t>表情和效果，無論是痛哭流涕的眼淚或是聞臭腳丫都會自動跑到臉上</a:t>
            </a:r>
            <a:r>
              <a:rPr lang="en-US" altLang="zh-TW" dirty="0"/>
              <a:t>XD</a:t>
            </a:r>
            <a:r>
              <a:rPr lang="zh-TW" altLang="en-US" dirty="0"/>
              <a:t>，還有超多誇張的有趣綜藝梗快來玩一下，除了</a:t>
            </a:r>
            <a:r>
              <a:rPr lang="zh-TW" altLang="en-US" dirty="0">
                <a:solidFill>
                  <a:srgbClr val="C00000"/>
                </a:solidFill>
              </a:rPr>
              <a:t>靜態照片</a:t>
            </a:r>
            <a:r>
              <a:rPr lang="zh-TW" altLang="en-US" dirty="0"/>
              <a:t>以外還能錄影成</a:t>
            </a:r>
            <a:r>
              <a:rPr lang="zh-TW" altLang="en-US" dirty="0">
                <a:solidFill>
                  <a:srgbClr val="C00000"/>
                </a:solidFill>
              </a:rPr>
              <a:t>影片和動畫</a:t>
            </a:r>
            <a:r>
              <a:rPr lang="zh-TW" altLang="en-US" dirty="0"/>
              <a:t>哦。</a:t>
            </a:r>
            <a:endParaRPr lang="zh-TW" altLang="en-US" dirty="0"/>
          </a:p>
        </p:txBody>
      </p:sp>
      <p:pic>
        <p:nvPicPr>
          <p:cNvPr id="6146" name="Picture 2" descr="C:\Users\USER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789040"/>
            <a:ext cx="3206874" cy="284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8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以臉認人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國立高雄應用科技大學 資訊管理</a:t>
            </a:r>
            <a:r>
              <a:rPr lang="zh-TW" altLang="en-US" dirty="0" smtClean="0"/>
              <a:t>系 專案主題：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智慧型</a:t>
            </a:r>
            <a:r>
              <a:rPr lang="zh-TW" altLang="en-US" dirty="0"/>
              <a:t>手機與人臉辨識之</a:t>
            </a:r>
            <a:r>
              <a:rPr lang="zh-TW" altLang="en-US" dirty="0" smtClean="0"/>
              <a:t>應用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C00000"/>
                </a:solidFill>
              </a:rPr>
              <a:t>失</a:t>
            </a:r>
            <a:r>
              <a:rPr lang="zh-TW" altLang="en-US" dirty="0">
                <a:solidFill>
                  <a:srgbClr val="C00000"/>
                </a:solidFill>
              </a:rPr>
              <a:t>智老人協尋系統</a:t>
            </a:r>
            <a:r>
              <a:rPr lang="zh-TW" altLang="en-US" dirty="0"/>
              <a:t>之設計與開發</a:t>
            </a:r>
          </a:p>
        </p:txBody>
      </p:sp>
    </p:spTree>
    <p:extLst>
      <p:ext uri="{BB962C8B-B14F-4D97-AF65-F5344CB8AC3E}">
        <p14:creationId xmlns:p14="http://schemas.microsoft.com/office/powerpoint/2010/main" val="7776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研究方法及步驟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本系統是整合人臉辨識系統與資料庫資料儲存為研究目標，進行「失智老人協尋系統」 設計與開發，主要是提供使用者使用此系統，</a:t>
            </a:r>
            <a:r>
              <a:rPr lang="zh-TW" altLang="en-US" dirty="0">
                <a:solidFill>
                  <a:srgbClr val="C00000"/>
                </a:solidFill>
              </a:rPr>
              <a:t>利用手機取得人臉影像</a:t>
            </a:r>
            <a:r>
              <a:rPr lang="zh-TW" altLang="en-US" dirty="0"/>
              <a:t>，如果在室外的話可直 接利用 </a:t>
            </a:r>
            <a:r>
              <a:rPr lang="en-US" altLang="zh-TW" dirty="0"/>
              <a:t>GPS </a:t>
            </a:r>
            <a:r>
              <a:rPr lang="zh-TW" altLang="en-US" dirty="0"/>
              <a:t>取得位置再去搜尋附近</a:t>
            </a:r>
            <a:r>
              <a:rPr lang="zh-TW" altLang="en-US" dirty="0">
                <a:solidFill>
                  <a:srgbClr val="C00000"/>
                </a:solidFill>
              </a:rPr>
              <a:t>失蹤人口名單</a:t>
            </a:r>
            <a:r>
              <a:rPr lang="zh-TW" altLang="en-US" dirty="0"/>
              <a:t>。若是在室內則可以使用當地警察局分局位 置來取得當地失蹤人口資料</a:t>
            </a:r>
            <a:r>
              <a:rPr lang="zh-TW" altLang="en-US" dirty="0" smtClean="0"/>
              <a:t>，經</a:t>
            </a:r>
            <a:r>
              <a:rPr lang="zh-TW" altLang="en-US" dirty="0"/>
              <a:t>比對確認無誤後，辨識</a:t>
            </a:r>
            <a:r>
              <a:rPr lang="zh-TW" altLang="en-US" dirty="0" smtClean="0"/>
              <a:t>是否為</a:t>
            </a:r>
            <a:r>
              <a:rPr lang="zh-TW" altLang="en-US" dirty="0"/>
              <a:t>名單內失蹤人口</a:t>
            </a:r>
          </a:p>
        </p:txBody>
      </p:sp>
    </p:spTree>
    <p:extLst>
      <p:ext uri="{BB962C8B-B14F-4D97-AF65-F5344CB8AC3E}">
        <p14:creationId xmlns:p14="http://schemas.microsoft.com/office/powerpoint/2010/main" val="346655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使用對象：警察機構、志工</a:t>
            </a:r>
            <a:r>
              <a:rPr lang="zh-TW" altLang="en-US" dirty="0" smtClean="0">
                <a:solidFill>
                  <a:schemeClr val="tx1"/>
                </a:solidFill>
              </a:rPr>
              <a:t>團體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警察單位或志工團體</a:t>
            </a:r>
            <a:r>
              <a:rPr lang="zh-TW" altLang="en-US" dirty="0">
                <a:solidFill>
                  <a:srgbClr val="C00000"/>
                </a:solidFill>
              </a:rPr>
              <a:t>在街上遇到需要幫助的失智老人</a:t>
            </a:r>
            <a:r>
              <a:rPr lang="zh-TW" altLang="en-US" dirty="0"/>
              <a:t>時，可以使用手機進行身分的辨識 比對，並能透過 </a:t>
            </a:r>
            <a:r>
              <a:rPr lang="en-US" altLang="zh-TW" dirty="0">
                <a:solidFill>
                  <a:srgbClr val="C00000"/>
                </a:solidFill>
              </a:rPr>
              <a:t>GPS </a:t>
            </a:r>
            <a:r>
              <a:rPr lang="zh-TW" altLang="en-US" dirty="0">
                <a:solidFill>
                  <a:srgbClr val="C00000"/>
                </a:solidFill>
              </a:rPr>
              <a:t>定位顯示目前所在地</a:t>
            </a:r>
            <a:r>
              <a:rPr lang="zh-TW" altLang="en-US" dirty="0"/>
              <a:t>，以便縮小搜尋範圍。如果身邊沒有手機或是所在 地點 </a:t>
            </a:r>
            <a:r>
              <a:rPr lang="en-US" altLang="zh-TW" dirty="0"/>
              <a:t>GPS </a:t>
            </a:r>
            <a:r>
              <a:rPr lang="zh-TW" altLang="en-US" dirty="0"/>
              <a:t>無法定位，那可以到</a:t>
            </a:r>
            <a:r>
              <a:rPr lang="zh-TW" altLang="en-US" dirty="0">
                <a:solidFill>
                  <a:srgbClr val="C00000"/>
                </a:solidFill>
              </a:rPr>
              <a:t>鄰近的警察局</a:t>
            </a:r>
            <a:r>
              <a:rPr lang="zh-TW" altLang="en-US" dirty="0"/>
              <a:t>使用電腦系統，透過警局所在地縮小範圍搜尋。</a:t>
            </a:r>
          </a:p>
        </p:txBody>
      </p:sp>
    </p:spTree>
    <p:extLst>
      <p:ext uri="{BB962C8B-B14F-4D97-AF65-F5344CB8AC3E}">
        <p14:creationId xmlns:p14="http://schemas.microsoft.com/office/powerpoint/2010/main" val="24388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人臉辨識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概念：此</a:t>
            </a:r>
            <a:r>
              <a:rPr lang="zh-TW" altLang="en-US" dirty="0"/>
              <a:t>部分負責</a:t>
            </a:r>
            <a:r>
              <a:rPr lang="zh-TW" altLang="en-US" dirty="0">
                <a:solidFill>
                  <a:srgbClr val="C00000"/>
                </a:solidFill>
              </a:rPr>
              <a:t>接收</a:t>
            </a:r>
            <a:r>
              <a:rPr lang="zh-TW" altLang="en-US" dirty="0"/>
              <a:t>待辨識資訊和臉部辨識的工作以及</a:t>
            </a:r>
            <a:r>
              <a:rPr lang="zh-TW" altLang="en-US" dirty="0">
                <a:solidFill>
                  <a:srgbClr val="C00000"/>
                </a:solidFill>
              </a:rPr>
              <a:t>回傳辨識結果到客戶端</a:t>
            </a:r>
            <a:r>
              <a:rPr lang="zh-TW" altLang="en-US" dirty="0"/>
              <a:t>。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從 </a:t>
            </a:r>
            <a:r>
              <a:rPr lang="en-US" altLang="zh-TW" dirty="0" err="1"/>
              <a:t>FaceSDK</a:t>
            </a:r>
            <a:r>
              <a:rPr lang="en-US" altLang="zh-TW" dirty="0"/>
              <a:t> </a:t>
            </a:r>
            <a:r>
              <a:rPr lang="zh-TW" altLang="en-US" dirty="0"/>
              <a:t>中既有的臉部辨識部分程式碼，結合</a:t>
            </a:r>
            <a:r>
              <a:rPr lang="zh-TW" altLang="en-US" dirty="0">
                <a:solidFill>
                  <a:srgbClr val="C00000"/>
                </a:solidFill>
              </a:rPr>
              <a:t>後端伺服器與資料庫</a:t>
            </a:r>
            <a:r>
              <a:rPr lang="zh-TW" altLang="en-US" dirty="0"/>
              <a:t>自行撰寫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b="1" dirty="0" err="1"/>
              <a:t>FaceSDK</a:t>
            </a:r>
            <a:r>
              <a:rPr lang="en-US" altLang="zh-TW" b="1" dirty="0"/>
              <a:t> </a:t>
            </a:r>
            <a:r>
              <a:rPr lang="en-US" altLang="zh-TW" b="1" dirty="0" smtClean="0"/>
              <a:t>--</a:t>
            </a:r>
            <a:r>
              <a:rPr lang="zh-TW" altLang="en-US" b="1" dirty="0" smtClean="0"/>
              <a:t>臉部</a:t>
            </a:r>
            <a:r>
              <a:rPr lang="zh-TW" altLang="en-US" b="1" dirty="0"/>
              <a:t>辨識開發套件</a:t>
            </a:r>
            <a:r>
              <a:rPr lang="zh-TW" altLang="en-US" dirty="0"/>
              <a:t>  </a:t>
            </a:r>
            <a:endParaRPr lang="en-US" altLang="zh-TW" dirty="0" smtClean="0"/>
          </a:p>
          <a:p>
            <a:r>
              <a:rPr lang="zh-TW" altLang="en-US" dirty="0"/>
              <a:t>網址</a:t>
            </a:r>
            <a:r>
              <a:rPr lang="zh-TW" altLang="en-US" dirty="0" smtClean="0"/>
              <a:t>：</a:t>
            </a:r>
            <a:r>
              <a:rPr lang="en-US" altLang="zh-TW" dirty="0"/>
              <a:t>http://www.idmethod.com/p_facesdk.html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42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C00000"/>
                </a:solidFill>
              </a:rPr>
              <a:t>系統功能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查詢</a:t>
            </a:r>
            <a:r>
              <a:rPr lang="zh-TW" altLang="en-US" dirty="0"/>
              <a:t>比對功能 此部分是將</a:t>
            </a:r>
            <a:r>
              <a:rPr lang="zh-TW" altLang="en-US" dirty="0">
                <a:solidFill>
                  <a:srgbClr val="C00000"/>
                </a:solidFill>
              </a:rPr>
              <a:t>龐大的失蹤人口基本資料</a:t>
            </a:r>
            <a:r>
              <a:rPr lang="zh-TW" altLang="en-US" dirty="0"/>
              <a:t>做處理，是先建置一個資料庫，等待接收客戶端 送至後端伺服器的辨識資訊，透過 </a:t>
            </a:r>
            <a:r>
              <a:rPr lang="en-US" altLang="zh-TW" dirty="0">
                <a:solidFill>
                  <a:srgbClr val="C00000"/>
                </a:solidFill>
              </a:rPr>
              <a:t>GPS </a:t>
            </a:r>
            <a:r>
              <a:rPr lang="zh-TW" altLang="en-US" dirty="0">
                <a:solidFill>
                  <a:srgbClr val="C00000"/>
                </a:solidFill>
              </a:rPr>
              <a:t>位置或是警局</a:t>
            </a:r>
            <a:r>
              <a:rPr lang="zh-TW" altLang="en-US" dirty="0"/>
              <a:t>所在地擴大範圍搜尋資料，再利用查 詢功能回傳該辨識對象的基本資訊。 </a:t>
            </a:r>
            <a:endParaRPr lang="en-US" altLang="zh-TW" dirty="0" smtClean="0"/>
          </a:p>
          <a:p>
            <a:r>
              <a:rPr lang="zh-TW" altLang="en-US" dirty="0" smtClean="0"/>
              <a:t>新增</a:t>
            </a:r>
            <a:r>
              <a:rPr lang="zh-TW" altLang="en-US" dirty="0"/>
              <a:t>、修改、刪除功能 建立</a:t>
            </a:r>
            <a:r>
              <a:rPr lang="zh-TW" altLang="en-US" dirty="0">
                <a:solidFill>
                  <a:srgbClr val="C00000"/>
                </a:solidFill>
              </a:rPr>
              <a:t>後端管理者</a:t>
            </a:r>
            <a:r>
              <a:rPr lang="zh-TW" altLang="en-US" dirty="0"/>
              <a:t>操作平台。 具有管理權限的管理者可以</a:t>
            </a:r>
            <a:r>
              <a:rPr lang="zh-TW" altLang="en-US" dirty="0">
                <a:solidFill>
                  <a:srgbClr val="C00000"/>
                </a:solidFill>
              </a:rPr>
              <a:t>新增或修改失蹤人口案例資料</a:t>
            </a:r>
            <a:r>
              <a:rPr lang="zh-TW" altLang="en-US" dirty="0"/>
              <a:t>，也可對以處理完成之案例 作修改或刪除的動作。 </a:t>
            </a:r>
          </a:p>
        </p:txBody>
      </p:sp>
    </p:spTree>
    <p:extLst>
      <p:ext uri="{BB962C8B-B14F-4D97-AF65-F5344CB8AC3E}">
        <p14:creationId xmlns:p14="http://schemas.microsoft.com/office/powerpoint/2010/main" val="407404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智慧型手機與人臉辨識之應用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C00000"/>
                </a:solidFill>
              </a:rPr>
              <a:t>失智老人協尋</a:t>
            </a:r>
            <a:r>
              <a:rPr lang="zh-TW" altLang="en-US" dirty="0" smtClean="0">
                <a:solidFill>
                  <a:srgbClr val="C00000"/>
                </a:solidFill>
              </a:rPr>
              <a:t>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專題網址：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http://oplab.im.ntu.edu.tw/csimweb/system/application/views/files/IMP/20110042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3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Photoshop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善</a:t>
            </a:r>
            <a:r>
              <a:rPr lang="zh-TW" altLang="en-US" dirty="0"/>
              <a:t>用圖層的功能，能讓你在使用</a:t>
            </a:r>
            <a:r>
              <a:rPr lang="en-US" altLang="zh-TW" dirty="0" err="1"/>
              <a:t>photoshop</a:t>
            </a:r>
            <a:r>
              <a:rPr lang="zh-TW" altLang="en-US" dirty="0"/>
              <a:t>創作時非常方便，它</a:t>
            </a:r>
            <a:r>
              <a:rPr lang="zh-TW" altLang="en-US" dirty="0">
                <a:solidFill>
                  <a:srgbClr val="C00000"/>
                </a:solidFill>
              </a:rPr>
              <a:t>將每一層的物件分別管理</a:t>
            </a:r>
            <a:r>
              <a:rPr lang="zh-TW" altLang="en-US" dirty="0"/>
              <a:t>，看起來貌似一體，但實際互不干擾，讓你可以針對任何一層，想改就改、想刪就刪，</a:t>
            </a:r>
            <a:r>
              <a:rPr lang="zh-TW" altLang="en-US" dirty="0" smtClean="0"/>
              <a:t>完全不</a:t>
            </a:r>
            <a:r>
              <a:rPr lang="zh-TW" altLang="en-US" dirty="0"/>
              <a:t>受拘束的自在發揮你的創意</a:t>
            </a:r>
            <a:endParaRPr lang="zh-TW" altLang="en-US" dirty="0"/>
          </a:p>
          <a:p>
            <a:endParaRPr lang="en-US" altLang="zh-TW" dirty="0" smtClean="0"/>
          </a:p>
          <a:p>
            <a:r>
              <a:rPr lang="zh-TW" altLang="en-US" dirty="0" smtClean="0"/>
              <a:t>將</a:t>
            </a:r>
            <a:r>
              <a:rPr lang="zh-TW" altLang="en-US" dirty="0"/>
              <a:t>圖片中不需要的背景物件或文字移除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252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背景物件或文字移除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C:\Users\USER\Desktop\4be900996f7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25830"/>
            <a:ext cx="3809017" cy="572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39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宛如畫畫般去修復瑕疵處</a:t>
            </a:r>
            <a:endParaRPr lang="zh-TW" altLang="en-US" dirty="0"/>
          </a:p>
        </p:txBody>
      </p:sp>
      <p:pic>
        <p:nvPicPr>
          <p:cNvPr id="2052" name="Picture 4" descr="C:\Users\USER\Desktop\4be9009548b6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60848"/>
            <a:ext cx="5914603" cy="443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5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2" descr="C:\Users\USER\Desktop\1381497740-854692706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9335"/>
            <a:ext cx="8698955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86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 descr="C:\Users\USER\Desktop\fly0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81" y="1052736"/>
            <a:ext cx="3644380" cy="293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fly-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866" y="1103227"/>
            <a:ext cx="3520357" cy="283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fly-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3" y="4203948"/>
            <a:ext cx="3730377" cy="267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USER\Desktop\fly-0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15" y="4129603"/>
            <a:ext cx="3414258" cy="275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81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 descr="C:\Users\USER\Desktop\fly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41" y="1942388"/>
            <a:ext cx="4437559" cy="357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esktop\fly-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42388"/>
            <a:ext cx="4437559" cy="357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8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PhotoGrid</a:t>
            </a:r>
            <a:r>
              <a:rPr lang="en-US" altLang="zh-TW" dirty="0"/>
              <a:t> </a:t>
            </a:r>
            <a:r>
              <a:rPr lang="zh-TW" altLang="en-US" dirty="0"/>
              <a:t>相片組合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81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人臉辨識技術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兩種概念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找人臉</a:t>
            </a:r>
            <a:r>
              <a:rPr lang="en-US" altLang="zh-TW" dirty="0" smtClean="0"/>
              <a:t>--</a:t>
            </a:r>
            <a:r>
              <a:rPr lang="zh-TW" altLang="en-US" dirty="0"/>
              <a:t>數位相機拍攝中框出很多人臉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以</a:t>
            </a:r>
            <a:r>
              <a:rPr lang="zh-TW" altLang="en-US" dirty="0"/>
              <a:t>臉認</a:t>
            </a:r>
            <a:r>
              <a:rPr lang="zh-TW" altLang="en-US" dirty="0" smtClean="0"/>
              <a:t>人</a:t>
            </a:r>
            <a:r>
              <a:rPr lang="en-US" altLang="zh-TW" dirty="0" smtClean="0"/>
              <a:t>--</a:t>
            </a:r>
            <a:r>
              <a:rPr lang="zh-TW" altLang="en-US" dirty="0"/>
              <a:t>臉和名字兜得上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086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211</TotalTime>
  <Words>579</Words>
  <Application>Microsoft Office PowerPoint</Application>
  <PresentationFormat>如螢幕大小 (4:3)</PresentationFormat>
  <Paragraphs>38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市鎮</vt:lpstr>
      <vt:lpstr>拍照背景圖層相關技術</vt:lpstr>
      <vt:lpstr>Photoshop</vt:lpstr>
      <vt:lpstr>背景物件或文字移除</vt:lpstr>
      <vt:lpstr>PowerPoint 簡報</vt:lpstr>
      <vt:lpstr>PowerPoint 簡報</vt:lpstr>
      <vt:lpstr>PowerPoint 簡報</vt:lpstr>
      <vt:lpstr>PowerPoint 簡報</vt:lpstr>
      <vt:lpstr>PowerPoint 簡報</vt:lpstr>
      <vt:lpstr>人臉辨識技術</vt:lpstr>
      <vt:lpstr>找人臉</vt:lpstr>
      <vt:lpstr>以臉認人</vt:lpstr>
      <vt:lpstr>研究方法及步驟</vt:lpstr>
      <vt:lpstr>使用對象：警察機構、志工團體</vt:lpstr>
      <vt:lpstr>人臉辨識</vt:lpstr>
      <vt:lpstr>系統功能</vt:lpstr>
      <vt:lpstr>智慧型手機與人臉辨識之應用 - 失智老人協尋系統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林瑋鴻</dc:creator>
  <cp:lastModifiedBy>林瑋鴻</cp:lastModifiedBy>
  <cp:revision>13</cp:revision>
  <dcterms:created xsi:type="dcterms:W3CDTF">2016-08-30T15:36:43Z</dcterms:created>
  <dcterms:modified xsi:type="dcterms:W3CDTF">2016-08-30T19:08:15Z</dcterms:modified>
</cp:coreProperties>
</file>