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33"/>
  </p:notesMasterIdLst>
  <p:sldIdLst>
    <p:sldId id="257" r:id="rId2"/>
    <p:sldId id="284" r:id="rId3"/>
    <p:sldId id="279" r:id="rId4"/>
    <p:sldId id="280" r:id="rId5"/>
    <p:sldId id="281" r:id="rId6"/>
    <p:sldId id="283" r:id="rId7"/>
    <p:sldId id="288" r:id="rId8"/>
    <p:sldId id="285" r:id="rId9"/>
    <p:sldId id="289" r:id="rId10"/>
    <p:sldId id="286" r:id="rId11"/>
    <p:sldId id="290" r:id="rId12"/>
    <p:sldId id="291" r:id="rId13"/>
    <p:sldId id="292" r:id="rId14"/>
    <p:sldId id="258" r:id="rId15"/>
    <p:sldId id="272" r:id="rId16"/>
    <p:sldId id="273" r:id="rId17"/>
    <p:sldId id="274" r:id="rId18"/>
    <p:sldId id="275" r:id="rId19"/>
    <p:sldId id="276" r:id="rId20"/>
    <p:sldId id="277" r:id="rId21"/>
    <p:sldId id="278" r:id="rId22"/>
    <p:sldId id="259" r:id="rId23"/>
    <p:sldId id="271" r:id="rId24"/>
    <p:sldId id="262" r:id="rId25"/>
    <p:sldId id="266" r:id="rId26"/>
    <p:sldId id="263" r:id="rId27"/>
    <p:sldId id="267" r:id="rId28"/>
    <p:sldId id="264" r:id="rId29"/>
    <p:sldId id="268" r:id="rId30"/>
    <p:sldId id="265" r:id="rId31"/>
    <p:sldId id="269" r:id="rId3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6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C4F87B-05C8-4754-9074-97CE0DA5763B}" type="doc">
      <dgm:prSet loTypeId="urn:microsoft.com/office/officeart/2005/8/layout/hierarchy3" loCatId="list" qsTypeId="urn:microsoft.com/office/officeart/2005/8/quickstyle/simple1" qsCatId="simple" csTypeId="urn:microsoft.com/office/officeart/2005/8/colors/accent5_2" csCatId="accent5" phldr="1"/>
      <dgm:spPr/>
      <dgm:t>
        <a:bodyPr/>
        <a:lstStyle/>
        <a:p>
          <a:endParaRPr lang="zh-TW" altLang="en-US"/>
        </a:p>
      </dgm:t>
    </dgm:pt>
    <dgm:pt modelId="{7CE3300F-EA72-415A-AF42-096E7F221A27}">
      <dgm:prSet phldrT="[文字]" custT="1"/>
      <dgm:spPr/>
      <dgm:t>
        <a:bodyPr/>
        <a:lstStyle/>
        <a:p>
          <a:r>
            <a:rPr lang="zh-TW" altLang="en-US" sz="5400" dirty="0" smtClean="0">
              <a:latin typeface="標楷體" panose="03000509000000000000" pitchFamily="65" charset="-120"/>
              <a:ea typeface="標楷體" panose="03000509000000000000" pitchFamily="65" charset="-120"/>
            </a:rPr>
            <a:t>套裝行程</a:t>
          </a:r>
          <a:endParaRPr lang="zh-TW" altLang="en-US" sz="5400" dirty="0">
            <a:latin typeface="標楷體" panose="03000509000000000000" pitchFamily="65" charset="-120"/>
            <a:ea typeface="標楷體" panose="03000509000000000000" pitchFamily="65" charset="-120"/>
          </a:endParaRPr>
        </a:p>
      </dgm:t>
    </dgm:pt>
    <dgm:pt modelId="{ECC30B38-E7D6-4141-84ED-5931C82A7AFE}" type="parTrans" cxnId="{85A878FB-8FF8-4C31-940F-9D439955D1D4}">
      <dgm:prSet/>
      <dgm:spPr/>
      <dgm:t>
        <a:bodyPr/>
        <a:lstStyle/>
        <a:p>
          <a:endParaRPr lang="zh-TW" altLang="en-US"/>
        </a:p>
      </dgm:t>
    </dgm:pt>
    <dgm:pt modelId="{78D062B0-7AE6-4C6F-B95A-27E946F4E281}" type="sibTrans" cxnId="{85A878FB-8FF8-4C31-940F-9D439955D1D4}">
      <dgm:prSet/>
      <dgm:spPr/>
      <dgm:t>
        <a:bodyPr/>
        <a:lstStyle/>
        <a:p>
          <a:endParaRPr lang="zh-TW" altLang="en-US"/>
        </a:p>
      </dgm:t>
    </dgm:pt>
    <dgm:pt modelId="{67825A44-460C-4E64-BB2D-DE079C0ABD90}">
      <dgm:prSet phldrT="[文字]" custT="1"/>
      <dgm:spPr/>
      <dgm:t>
        <a:bodyPr/>
        <a:lstStyle/>
        <a:p>
          <a:r>
            <a:rPr lang="zh-TW" altLang="en-US" sz="4400" dirty="0" smtClean="0"/>
            <a:t>盲旅驚喜</a:t>
          </a:r>
          <a:endParaRPr lang="zh-TW" altLang="en-US" sz="4400" dirty="0"/>
        </a:p>
      </dgm:t>
    </dgm:pt>
    <dgm:pt modelId="{6B457DD5-155B-4CB7-99AA-9E0EADD02A21}" type="parTrans" cxnId="{02C705E0-2A58-4C9D-9543-CE9250D4E5B9}">
      <dgm:prSet/>
      <dgm:spPr/>
      <dgm:t>
        <a:bodyPr/>
        <a:lstStyle/>
        <a:p>
          <a:endParaRPr lang="zh-TW" altLang="en-US"/>
        </a:p>
      </dgm:t>
    </dgm:pt>
    <dgm:pt modelId="{3CA2605B-9BD0-4899-8C0B-C374CC6F106B}" type="sibTrans" cxnId="{02C705E0-2A58-4C9D-9543-CE9250D4E5B9}">
      <dgm:prSet/>
      <dgm:spPr/>
      <dgm:t>
        <a:bodyPr/>
        <a:lstStyle/>
        <a:p>
          <a:endParaRPr lang="zh-TW" altLang="en-US"/>
        </a:p>
      </dgm:t>
    </dgm:pt>
    <dgm:pt modelId="{76496F64-BED1-4D98-9DB8-FDDEB9DAA52D}">
      <dgm:prSet phldrT="[文字]" custT="1"/>
      <dgm:spPr/>
      <dgm:t>
        <a:bodyPr/>
        <a:lstStyle/>
        <a:p>
          <a:r>
            <a:rPr lang="zh-TW" altLang="en-US" sz="4400" dirty="0" smtClean="0"/>
            <a:t>行程規劃</a:t>
          </a:r>
          <a:endParaRPr lang="zh-TW" altLang="en-US" sz="4400" dirty="0"/>
        </a:p>
      </dgm:t>
    </dgm:pt>
    <dgm:pt modelId="{68FE871B-D073-4684-9F2A-1156D782E9A7}" type="parTrans" cxnId="{FB017379-72E8-4D95-8471-4548648CAD04}">
      <dgm:prSet/>
      <dgm:spPr/>
      <dgm:t>
        <a:bodyPr/>
        <a:lstStyle/>
        <a:p>
          <a:endParaRPr lang="zh-TW" altLang="en-US"/>
        </a:p>
      </dgm:t>
    </dgm:pt>
    <dgm:pt modelId="{E449267A-5542-4072-85A3-3862161C6846}" type="sibTrans" cxnId="{FB017379-72E8-4D95-8471-4548648CAD04}">
      <dgm:prSet/>
      <dgm:spPr/>
      <dgm:t>
        <a:bodyPr/>
        <a:lstStyle/>
        <a:p>
          <a:endParaRPr lang="zh-TW" altLang="en-US"/>
        </a:p>
      </dgm:t>
    </dgm:pt>
    <dgm:pt modelId="{C4141BAC-00B6-45C8-890D-84C2AAEFE249}">
      <dgm:prSet phldrT="[文字]" custT="1"/>
      <dgm:spPr/>
      <dgm:t>
        <a:bodyPr/>
        <a:lstStyle/>
        <a:p>
          <a:r>
            <a:rPr lang="zh-TW" altLang="en-US" sz="5400" dirty="0" smtClean="0">
              <a:latin typeface="標楷體" panose="03000509000000000000" pitchFamily="65" charset="-120"/>
              <a:ea typeface="標楷體" panose="03000509000000000000" pitchFamily="65" charset="-120"/>
            </a:rPr>
            <a:t>實境回憶</a:t>
          </a:r>
          <a:endParaRPr lang="zh-TW" altLang="en-US" sz="5400" dirty="0">
            <a:latin typeface="標楷體" panose="03000509000000000000" pitchFamily="65" charset="-120"/>
            <a:ea typeface="標楷體" panose="03000509000000000000" pitchFamily="65" charset="-120"/>
          </a:endParaRPr>
        </a:p>
      </dgm:t>
    </dgm:pt>
    <dgm:pt modelId="{10DFCF55-449E-424E-BA1D-C5540B4031A0}" type="parTrans" cxnId="{B42434BF-20D0-438A-8E69-577BD8045977}">
      <dgm:prSet/>
      <dgm:spPr/>
      <dgm:t>
        <a:bodyPr/>
        <a:lstStyle/>
        <a:p>
          <a:endParaRPr lang="zh-TW" altLang="en-US"/>
        </a:p>
      </dgm:t>
    </dgm:pt>
    <dgm:pt modelId="{E4B39960-C996-4667-8C1F-A2C7FF91D6F1}" type="sibTrans" cxnId="{B42434BF-20D0-438A-8E69-577BD8045977}">
      <dgm:prSet/>
      <dgm:spPr/>
      <dgm:t>
        <a:bodyPr/>
        <a:lstStyle/>
        <a:p>
          <a:endParaRPr lang="zh-TW" altLang="en-US"/>
        </a:p>
      </dgm:t>
    </dgm:pt>
    <dgm:pt modelId="{CB563EE8-6AD8-4591-8B72-3A75A1493D7B}">
      <dgm:prSet phldrT="[文字]" custT="1"/>
      <dgm:spPr/>
      <dgm:t>
        <a:bodyPr/>
        <a:lstStyle/>
        <a:p>
          <a:r>
            <a:rPr lang="en-US" altLang="zh-TW" sz="4800" dirty="0" smtClean="0"/>
            <a:t>One Sec</a:t>
          </a:r>
          <a:endParaRPr lang="zh-TW" altLang="en-US" sz="4800" dirty="0"/>
        </a:p>
      </dgm:t>
    </dgm:pt>
    <dgm:pt modelId="{0BD7096F-8B71-452D-87DD-668AE4C808EF}" type="parTrans" cxnId="{52DEB409-E873-4F8C-A2BE-9803EE48E14B}">
      <dgm:prSet/>
      <dgm:spPr/>
      <dgm:t>
        <a:bodyPr/>
        <a:lstStyle/>
        <a:p>
          <a:endParaRPr lang="zh-TW" altLang="en-US"/>
        </a:p>
      </dgm:t>
    </dgm:pt>
    <dgm:pt modelId="{02DBB278-7367-45AF-B516-54886AC3CEEF}" type="sibTrans" cxnId="{52DEB409-E873-4F8C-A2BE-9803EE48E14B}">
      <dgm:prSet/>
      <dgm:spPr/>
      <dgm:t>
        <a:bodyPr/>
        <a:lstStyle/>
        <a:p>
          <a:endParaRPr lang="zh-TW" altLang="en-US"/>
        </a:p>
      </dgm:t>
    </dgm:pt>
    <dgm:pt modelId="{923672CB-D888-4407-A61D-FBFCC8C4269A}">
      <dgm:prSet phldrT="[文字]" custT="1"/>
      <dgm:spPr/>
      <dgm:t>
        <a:bodyPr/>
        <a:lstStyle/>
        <a:p>
          <a:r>
            <a:rPr lang="zh-TW" altLang="en-US" sz="4800" dirty="0" smtClean="0"/>
            <a:t>補給站</a:t>
          </a:r>
          <a:endParaRPr lang="zh-TW" altLang="en-US" sz="4800" dirty="0"/>
        </a:p>
      </dgm:t>
    </dgm:pt>
    <dgm:pt modelId="{5485E5F5-4235-4858-9AFD-AF74FAB89372}" type="parTrans" cxnId="{4D91D6EE-1EAC-44D0-8016-6A3D7E165461}">
      <dgm:prSet/>
      <dgm:spPr/>
      <dgm:t>
        <a:bodyPr/>
        <a:lstStyle/>
        <a:p>
          <a:endParaRPr lang="zh-TW" altLang="en-US"/>
        </a:p>
      </dgm:t>
    </dgm:pt>
    <dgm:pt modelId="{B29E8ED4-84B0-458C-B3EC-DFB94C9EA876}" type="sibTrans" cxnId="{4D91D6EE-1EAC-44D0-8016-6A3D7E165461}">
      <dgm:prSet/>
      <dgm:spPr/>
      <dgm:t>
        <a:bodyPr/>
        <a:lstStyle/>
        <a:p>
          <a:endParaRPr lang="zh-TW" altLang="en-US"/>
        </a:p>
      </dgm:t>
    </dgm:pt>
    <dgm:pt modelId="{CB50160B-B28E-4D46-9E4D-3E2A5B65B25D}" type="pres">
      <dgm:prSet presAssocID="{B7C4F87B-05C8-4754-9074-97CE0DA5763B}" presName="diagram" presStyleCnt="0">
        <dgm:presLayoutVars>
          <dgm:chPref val="1"/>
          <dgm:dir/>
          <dgm:animOne val="branch"/>
          <dgm:animLvl val="lvl"/>
          <dgm:resizeHandles/>
        </dgm:presLayoutVars>
      </dgm:prSet>
      <dgm:spPr/>
    </dgm:pt>
    <dgm:pt modelId="{E61EB575-5C0C-4301-9CAF-93D0DE18B7D3}" type="pres">
      <dgm:prSet presAssocID="{7CE3300F-EA72-415A-AF42-096E7F221A27}" presName="root" presStyleCnt="0"/>
      <dgm:spPr/>
    </dgm:pt>
    <dgm:pt modelId="{CADF6C1B-2D3B-4D3A-8C93-77729EE68C08}" type="pres">
      <dgm:prSet presAssocID="{7CE3300F-EA72-415A-AF42-096E7F221A27}" presName="rootComposite" presStyleCnt="0"/>
      <dgm:spPr/>
    </dgm:pt>
    <dgm:pt modelId="{D3AE807A-42EC-41D2-9360-CE8B591AF715}" type="pres">
      <dgm:prSet presAssocID="{7CE3300F-EA72-415A-AF42-096E7F221A27}" presName="rootText" presStyleLbl="node1" presStyleIdx="0" presStyleCnt="2" custScaleX="92579" custScaleY="86185" custLinFactNeighborX="165" custLinFactNeighborY="2492"/>
      <dgm:spPr/>
      <dgm:t>
        <a:bodyPr/>
        <a:lstStyle/>
        <a:p>
          <a:endParaRPr lang="zh-TW" altLang="en-US"/>
        </a:p>
      </dgm:t>
    </dgm:pt>
    <dgm:pt modelId="{C773F6B1-BAA5-4805-9FAD-495A19BE60BB}" type="pres">
      <dgm:prSet presAssocID="{7CE3300F-EA72-415A-AF42-096E7F221A27}" presName="rootConnector" presStyleLbl="node1" presStyleIdx="0" presStyleCnt="2"/>
      <dgm:spPr/>
    </dgm:pt>
    <dgm:pt modelId="{1D690733-FFA0-4579-A1A9-C668C5D00C6C}" type="pres">
      <dgm:prSet presAssocID="{7CE3300F-EA72-415A-AF42-096E7F221A27}" presName="childShape" presStyleCnt="0"/>
      <dgm:spPr/>
    </dgm:pt>
    <dgm:pt modelId="{4C3C46BA-1A49-46C6-AACF-88E274F38C33}" type="pres">
      <dgm:prSet presAssocID="{6B457DD5-155B-4CB7-99AA-9E0EADD02A21}" presName="Name13" presStyleLbl="parChTrans1D2" presStyleIdx="0" presStyleCnt="4"/>
      <dgm:spPr/>
    </dgm:pt>
    <dgm:pt modelId="{2858C826-91A7-4533-8AB1-D16C0503701F}" type="pres">
      <dgm:prSet presAssocID="{67825A44-460C-4E64-BB2D-DE079C0ABD90}" presName="childText" presStyleLbl="bgAcc1" presStyleIdx="0" presStyleCnt="4" custScaleX="114290" custScaleY="56952">
        <dgm:presLayoutVars>
          <dgm:bulletEnabled val="1"/>
        </dgm:presLayoutVars>
      </dgm:prSet>
      <dgm:spPr/>
      <dgm:t>
        <a:bodyPr/>
        <a:lstStyle/>
        <a:p>
          <a:endParaRPr lang="zh-TW" altLang="en-US"/>
        </a:p>
      </dgm:t>
    </dgm:pt>
    <dgm:pt modelId="{DF1654D2-61A3-4219-A900-BD1EB06676C6}" type="pres">
      <dgm:prSet presAssocID="{68FE871B-D073-4684-9F2A-1156D782E9A7}" presName="Name13" presStyleLbl="parChTrans1D2" presStyleIdx="1" presStyleCnt="4"/>
      <dgm:spPr/>
    </dgm:pt>
    <dgm:pt modelId="{59DF9769-FA08-4E9F-BABA-82816959767C}" type="pres">
      <dgm:prSet presAssocID="{76496F64-BED1-4D98-9DB8-FDDEB9DAA52D}" presName="childText" presStyleLbl="bgAcc1" presStyleIdx="1" presStyleCnt="4" custScaleX="114290" custScaleY="54755">
        <dgm:presLayoutVars>
          <dgm:bulletEnabled val="1"/>
        </dgm:presLayoutVars>
      </dgm:prSet>
      <dgm:spPr/>
      <dgm:t>
        <a:bodyPr/>
        <a:lstStyle/>
        <a:p>
          <a:endParaRPr lang="zh-TW" altLang="en-US"/>
        </a:p>
      </dgm:t>
    </dgm:pt>
    <dgm:pt modelId="{9B47C3EA-47C8-42B6-818A-09CF9D8354EF}" type="pres">
      <dgm:prSet presAssocID="{C4141BAC-00B6-45C8-890D-84C2AAEFE249}" presName="root" presStyleCnt="0"/>
      <dgm:spPr/>
    </dgm:pt>
    <dgm:pt modelId="{A220E765-6545-4ACB-B9D4-E8B0556B0032}" type="pres">
      <dgm:prSet presAssocID="{C4141BAC-00B6-45C8-890D-84C2AAEFE249}" presName="rootComposite" presStyleCnt="0"/>
      <dgm:spPr/>
    </dgm:pt>
    <dgm:pt modelId="{4446751C-2455-46A5-BFF5-8A408547F6F7}" type="pres">
      <dgm:prSet presAssocID="{C4141BAC-00B6-45C8-890D-84C2AAEFE249}" presName="rootText" presStyleLbl="node1" presStyleIdx="1" presStyleCnt="2" custScaleX="98989" custScaleY="83912"/>
      <dgm:spPr/>
      <dgm:t>
        <a:bodyPr/>
        <a:lstStyle/>
        <a:p>
          <a:endParaRPr lang="zh-TW" altLang="en-US"/>
        </a:p>
      </dgm:t>
    </dgm:pt>
    <dgm:pt modelId="{ABBB685B-9688-4050-93BF-F79FFFFA99A5}" type="pres">
      <dgm:prSet presAssocID="{C4141BAC-00B6-45C8-890D-84C2AAEFE249}" presName="rootConnector" presStyleLbl="node1" presStyleIdx="1" presStyleCnt="2"/>
      <dgm:spPr/>
    </dgm:pt>
    <dgm:pt modelId="{167CAB2B-1F7D-4AF3-A363-49F0A623ED42}" type="pres">
      <dgm:prSet presAssocID="{C4141BAC-00B6-45C8-890D-84C2AAEFE249}" presName="childShape" presStyleCnt="0"/>
      <dgm:spPr/>
    </dgm:pt>
    <dgm:pt modelId="{A1550587-61F6-4178-8652-086F6DD0BCB5}" type="pres">
      <dgm:prSet presAssocID="{0BD7096F-8B71-452D-87DD-668AE4C808EF}" presName="Name13" presStyleLbl="parChTrans1D2" presStyleIdx="2" presStyleCnt="4"/>
      <dgm:spPr/>
    </dgm:pt>
    <dgm:pt modelId="{46EAFDFC-FB28-45B4-A8D4-20EE74B2463C}" type="pres">
      <dgm:prSet presAssocID="{CB563EE8-6AD8-4591-8B72-3A75A1493D7B}" presName="childText" presStyleLbl="bgAcc1" presStyleIdx="2" presStyleCnt="4" custScaleX="110044" custScaleY="59023">
        <dgm:presLayoutVars>
          <dgm:bulletEnabled val="1"/>
        </dgm:presLayoutVars>
      </dgm:prSet>
      <dgm:spPr/>
      <dgm:t>
        <a:bodyPr/>
        <a:lstStyle/>
        <a:p>
          <a:endParaRPr lang="zh-TW" altLang="en-US"/>
        </a:p>
      </dgm:t>
    </dgm:pt>
    <dgm:pt modelId="{19E0656F-1762-47B1-AC74-6F6ED2769B48}" type="pres">
      <dgm:prSet presAssocID="{5485E5F5-4235-4858-9AFD-AF74FAB89372}" presName="Name13" presStyleLbl="parChTrans1D2" presStyleIdx="3" presStyleCnt="4"/>
      <dgm:spPr/>
    </dgm:pt>
    <dgm:pt modelId="{6138E8AC-31FC-48D6-80E7-721290F21DEC}" type="pres">
      <dgm:prSet presAssocID="{923672CB-D888-4407-A61D-FBFCC8C4269A}" presName="childText" presStyleLbl="bgAcc1" presStyleIdx="3" presStyleCnt="4" custScaleX="118211" custScaleY="51996" custLinFactNeighborX="-1359" custLinFactNeighborY="539">
        <dgm:presLayoutVars>
          <dgm:bulletEnabled val="1"/>
        </dgm:presLayoutVars>
      </dgm:prSet>
      <dgm:spPr/>
      <dgm:t>
        <a:bodyPr/>
        <a:lstStyle/>
        <a:p>
          <a:endParaRPr lang="zh-TW" altLang="en-US"/>
        </a:p>
      </dgm:t>
    </dgm:pt>
  </dgm:ptLst>
  <dgm:cxnLst>
    <dgm:cxn modelId="{02C705E0-2A58-4C9D-9543-CE9250D4E5B9}" srcId="{7CE3300F-EA72-415A-AF42-096E7F221A27}" destId="{67825A44-460C-4E64-BB2D-DE079C0ABD90}" srcOrd="0" destOrd="0" parTransId="{6B457DD5-155B-4CB7-99AA-9E0EADD02A21}" sibTransId="{3CA2605B-9BD0-4899-8C0B-C374CC6F106B}"/>
    <dgm:cxn modelId="{85A878FB-8FF8-4C31-940F-9D439955D1D4}" srcId="{B7C4F87B-05C8-4754-9074-97CE0DA5763B}" destId="{7CE3300F-EA72-415A-AF42-096E7F221A27}" srcOrd="0" destOrd="0" parTransId="{ECC30B38-E7D6-4141-84ED-5931C82A7AFE}" sibTransId="{78D062B0-7AE6-4C6F-B95A-27E946F4E281}"/>
    <dgm:cxn modelId="{52DEB409-E873-4F8C-A2BE-9803EE48E14B}" srcId="{C4141BAC-00B6-45C8-890D-84C2AAEFE249}" destId="{CB563EE8-6AD8-4591-8B72-3A75A1493D7B}" srcOrd="0" destOrd="0" parTransId="{0BD7096F-8B71-452D-87DD-668AE4C808EF}" sibTransId="{02DBB278-7367-45AF-B516-54886AC3CEEF}"/>
    <dgm:cxn modelId="{A73D5341-F347-47A8-A97D-63152B81F32C}" type="presOf" srcId="{7CE3300F-EA72-415A-AF42-096E7F221A27}" destId="{D3AE807A-42EC-41D2-9360-CE8B591AF715}" srcOrd="0" destOrd="0" presId="urn:microsoft.com/office/officeart/2005/8/layout/hierarchy3"/>
    <dgm:cxn modelId="{A25C96FE-4A84-41FE-8B6F-9A6E57D182A1}" type="presOf" srcId="{6B457DD5-155B-4CB7-99AA-9E0EADD02A21}" destId="{4C3C46BA-1A49-46C6-AACF-88E274F38C33}" srcOrd="0" destOrd="0" presId="urn:microsoft.com/office/officeart/2005/8/layout/hierarchy3"/>
    <dgm:cxn modelId="{911876F1-E454-44BA-B3FC-532CD2611BBF}" type="presOf" srcId="{B7C4F87B-05C8-4754-9074-97CE0DA5763B}" destId="{CB50160B-B28E-4D46-9E4D-3E2A5B65B25D}" srcOrd="0" destOrd="0" presId="urn:microsoft.com/office/officeart/2005/8/layout/hierarchy3"/>
    <dgm:cxn modelId="{38B39382-3A96-4C0A-8A02-3D33D0277F3C}" type="presOf" srcId="{67825A44-460C-4E64-BB2D-DE079C0ABD90}" destId="{2858C826-91A7-4533-8AB1-D16C0503701F}" srcOrd="0" destOrd="0" presId="urn:microsoft.com/office/officeart/2005/8/layout/hierarchy3"/>
    <dgm:cxn modelId="{C4447E9B-EAB4-4751-8C1D-68116D40C629}" type="presOf" srcId="{C4141BAC-00B6-45C8-890D-84C2AAEFE249}" destId="{4446751C-2455-46A5-BFF5-8A408547F6F7}" srcOrd="0" destOrd="0" presId="urn:microsoft.com/office/officeart/2005/8/layout/hierarchy3"/>
    <dgm:cxn modelId="{8C7D6A84-4A8C-42D6-BD93-72691A16A8B3}" type="presOf" srcId="{0BD7096F-8B71-452D-87DD-668AE4C808EF}" destId="{A1550587-61F6-4178-8652-086F6DD0BCB5}" srcOrd="0" destOrd="0" presId="urn:microsoft.com/office/officeart/2005/8/layout/hierarchy3"/>
    <dgm:cxn modelId="{4D91D6EE-1EAC-44D0-8016-6A3D7E165461}" srcId="{C4141BAC-00B6-45C8-890D-84C2AAEFE249}" destId="{923672CB-D888-4407-A61D-FBFCC8C4269A}" srcOrd="1" destOrd="0" parTransId="{5485E5F5-4235-4858-9AFD-AF74FAB89372}" sibTransId="{B29E8ED4-84B0-458C-B3EC-DFB94C9EA876}"/>
    <dgm:cxn modelId="{8C04BD0A-803B-41DE-A25F-6519A81F7039}" type="presOf" srcId="{68FE871B-D073-4684-9F2A-1156D782E9A7}" destId="{DF1654D2-61A3-4219-A900-BD1EB06676C6}" srcOrd="0" destOrd="0" presId="urn:microsoft.com/office/officeart/2005/8/layout/hierarchy3"/>
    <dgm:cxn modelId="{FB017379-72E8-4D95-8471-4548648CAD04}" srcId="{7CE3300F-EA72-415A-AF42-096E7F221A27}" destId="{76496F64-BED1-4D98-9DB8-FDDEB9DAA52D}" srcOrd="1" destOrd="0" parTransId="{68FE871B-D073-4684-9F2A-1156D782E9A7}" sibTransId="{E449267A-5542-4072-85A3-3862161C6846}"/>
    <dgm:cxn modelId="{C3C6B256-B633-4B7A-B0E8-F64499FA0359}" type="presOf" srcId="{76496F64-BED1-4D98-9DB8-FDDEB9DAA52D}" destId="{59DF9769-FA08-4E9F-BABA-82816959767C}" srcOrd="0" destOrd="0" presId="urn:microsoft.com/office/officeart/2005/8/layout/hierarchy3"/>
    <dgm:cxn modelId="{864B14CD-D3BB-47D0-91DC-5B8866EB857D}" type="presOf" srcId="{7CE3300F-EA72-415A-AF42-096E7F221A27}" destId="{C773F6B1-BAA5-4805-9FAD-495A19BE60BB}" srcOrd="1" destOrd="0" presId="urn:microsoft.com/office/officeart/2005/8/layout/hierarchy3"/>
    <dgm:cxn modelId="{DA1EFFED-69E1-48FE-8DA1-E19887625382}" type="presOf" srcId="{923672CB-D888-4407-A61D-FBFCC8C4269A}" destId="{6138E8AC-31FC-48D6-80E7-721290F21DEC}" srcOrd="0" destOrd="0" presId="urn:microsoft.com/office/officeart/2005/8/layout/hierarchy3"/>
    <dgm:cxn modelId="{B42434BF-20D0-438A-8E69-577BD8045977}" srcId="{B7C4F87B-05C8-4754-9074-97CE0DA5763B}" destId="{C4141BAC-00B6-45C8-890D-84C2AAEFE249}" srcOrd="1" destOrd="0" parTransId="{10DFCF55-449E-424E-BA1D-C5540B4031A0}" sibTransId="{E4B39960-C996-4667-8C1F-A2C7FF91D6F1}"/>
    <dgm:cxn modelId="{02B592E2-7893-4882-81CA-A164CC9EDDB2}" type="presOf" srcId="{CB563EE8-6AD8-4591-8B72-3A75A1493D7B}" destId="{46EAFDFC-FB28-45B4-A8D4-20EE74B2463C}" srcOrd="0" destOrd="0" presId="urn:microsoft.com/office/officeart/2005/8/layout/hierarchy3"/>
    <dgm:cxn modelId="{637BCC92-806E-4C44-8BAE-D3C76822C382}" type="presOf" srcId="{5485E5F5-4235-4858-9AFD-AF74FAB89372}" destId="{19E0656F-1762-47B1-AC74-6F6ED2769B48}" srcOrd="0" destOrd="0" presId="urn:microsoft.com/office/officeart/2005/8/layout/hierarchy3"/>
    <dgm:cxn modelId="{E659DECE-F771-4132-8B21-1625F91AB413}" type="presOf" srcId="{C4141BAC-00B6-45C8-890D-84C2AAEFE249}" destId="{ABBB685B-9688-4050-93BF-F79FFFFA99A5}" srcOrd="1" destOrd="0" presId="urn:microsoft.com/office/officeart/2005/8/layout/hierarchy3"/>
    <dgm:cxn modelId="{8489CB2A-723C-436C-A93E-A19991842E1D}" type="presParOf" srcId="{CB50160B-B28E-4D46-9E4D-3E2A5B65B25D}" destId="{E61EB575-5C0C-4301-9CAF-93D0DE18B7D3}" srcOrd="0" destOrd="0" presId="urn:microsoft.com/office/officeart/2005/8/layout/hierarchy3"/>
    <dgm:cxn modelId="{68C777E0-2723-49BC-8D34-5D0CA355191D}" type="presParOf" srcId="{E61EB575-5C0C-4301-9CAF-93D0DE18B7D3}" destId="{CADF6C1B-2D3B-4D3A-8C93-77729EE68C08}" srcOrd="0" destOrd="0" presId="urn:microsoft.com/office/officeart/2005/8/layout/hierarchy3"/>
    <dgm:cxn modelId="{F6AADE24-A849-4FDD-8F55-DCF38754BCA6}" type="presParOf" srcId="{CADF6C1B-2D3B-4D3A-8C93-77729EE68C08}" destId="{D3AE807A-42EC-41D2-9360-CE8B591AF715}" srcOrd="0" destOrd="0" presId="urn:microsoft.com/office/officeart/2005/8/layout/hierarchy3"/>
    <dgm:cxn modelId="{C0F2403C-A0A4-4942-A0B8-A98024B281E8}" type="presParOf" srcId="{CADF6C1B-2D3B-4D3A-8C93-77729EE68C08}" destId="{C773F6B1-BAA5-4805-9FAD-495A19BE60BB}" srcOrd="1" destOrd="0" presId="urn:microsoft.com/office/officeart/2005/8/layout/hierarchy3"/>
    <dgm:cxn modelId="{9268E406-3C9E-47DE-8B06-58B3FB597E4F}" type="presParOf" srcId="{E61EB575-5C0C-4301-9CAF-93D0DE18B7D3}" destId="{1D690733-FFA0-4579-A1A9-C668C5D00C6C}" srcOrd="1" destOrd="0" presId="urn:microsoft.com/office/officeart/2005/8/layout/hierarchy3"/>
    <dgm:cxn modelId="{7930148C-3566-442E-8A6F-80B44C6F6347}" type="presParOf" srcId="{1D690733-FFA0-4579-A1A9-C668C5D00C6C}" destId="{4C3C46BA-1A49-46C6-AACF-88E274F38C33}" srcOrd="0" destOrd="0" presId="urn:microsoft.com/office/officeart/2005/8/layout/hierarchy3"/>
    <dgm:cxn modelId="{0F4A02D0-99B2-46BB-B98B-6EEE919C1688}" type="presParOf" srcId="{1D690733-FFA0-4579-A1A9-C668C5D00C6C}" destId="{2858C826-91A7-4533-8AB1-D16C0503701F}" srcOrd="1" destOrd="0" presId="urn:microsoft.com/office/officeart/2005/8/layout/hierarchy3"/>
    <dgm:cxn modelId="{1FDFBDBD-5218-4E14-A0E1-23D0D30FA146}" type="presParOf" srcId="{1D690733-FFA0-4579-A1A9-C668C5D00C6C}" destId="{DF1654D2-61A3-4219-A900-BD1EB06676C6}" srcOrd="2" destOrd="0" presId="urn:microsoft.com/office/officeart/2005/8/layout/hierarchy3"/>
    <dgm:cxn modelId="{7DBB0B14-EA24-4349-8950-1CADBCD52293}" type="presParOf" srcId="{1D690733-FFA0-4579-A1A9-C668C5D00C6C}" destId="{59DF9769-FA08-4E9F-BABA-82816959767C}" srcOrd="3" destOrd="0" presId="urn:microsoft.com/office/officeart/2005/8/layout/hierarchy3"/>
    <dgm:cxn modelId="{C2BB81A8-F123-477D-BF9D-58B004217364}" type="presParOf" srcId="{CB50160B-B28E-4D46-9E4D-3E2A5B65B25D}" destId="{9B47C3EA-47C8-42B6-818A-09CF9D8354EF}" srcOrd="1" destOrd="0" presId="urn:microsoft.com/office/officeart/2005/8/layout/hierarchy3"/>
    <dgm:cxn modelId="{48214F52-5D6B-407E-9FF7-35BB5167EE29}" type="presParOf" srcId="{9B47C3EA-47C8-42B6-818A-09CF9D8354EF}" destId="{A220E765-6545-4ACB-B9D4-E8B0556B0032}" srcOrd="0" destOrd="0" presId="urn:microsoft.com/office/officeart/2005/8/layout/hierarchy3"/>
    <dgm:cxn modelId="{CFAB0974-9F43-46B1-A1E8-D1A6889939AD}" type="presParOf" srcId="{A220E765-6545-4ACB-B9D4-E8B0556B0032}" destId="{4446751C-2455-46A5-BFF5-8A408547F6F7}" srcOrd="0" destOrd="0" presId="urn:microsoft.com/office/officeart/2005/8/layout/hierarchy3"/>
    <dgm:cxn modelId="{1E46FD6A-A3B8-4E1D-85ED-9F919D9D16D9}" type="presParOf" srcId="{A220E765-6545-4ACB-B9D4-E8B0556B0032}" destId="{ABBB685B-9688-4050-93BF-F79FFFFA99A5}" srcOrd="1" destOrd="0" presId="urn:microsoft.com/office/officeart/2005/8/layout/hierarchy3"/>
    <dgm:cxn modelId="{B484B932-DB17-4890-9533-0499F01202B0}" type="presParOf" srcId="{9B47C3EA-47C8-42B6-818A-09CF9D8354EF}" destId="{167CAB2B-1F7D-4AF3-A363-49F0A623ED42}" srcOrd="1" destOrd="0" presId="urn:microsoft.com/office/officeart/2005/8/layout/hierarchy3"/>
    <dgm:cxn modelId="{574DCCE8-94E1-413F-9A69-3E72AC16D6B4}" type="presParOf" srcId="{167CAB2B-1F7D-4AF3-A363-49F0A623ED42}" destId="{A1550587-61F6-4178-8652-086F6DD0BCB5}" srcOrd="0" destOrd="0" presId="urn:microsoft.com/office/officeart/2005/8/layout/hierarchy3"/>
    <dgm:cxn modelId="{41EF3DCE-232E-4FD8-A87F-0CA8880C9489}" type="presParOf" srcId="{167CAB2B-1F7D-4AF3-A363-49F0A623ED42}" destId="{46EAFDFC-FB28-45B4-A8D4-20EE74B2463C}" srcOrd="1" destOrd="0" presId="urn:microsoft.com/office/officeart/2005/8/layout/hierarchy3"/>
    <dgm:cxn modelId="{B9F3C862-B681-4DA1-B9AA-D53DB55F1F0D}" type="presParOf" srcId="{167CAB2B-1F7D-4AF3-A363-49F0A623ED42}" destId="{19E0656F-1762-47B1-AC74-6F6ED2769B48}" srcOrd="2" destOrd="0" presId="urn:microsoft.com/office/officeart/2005/8/layout/hierarchy3"/>
    <dgm:cxn modelId="{EA9971A0-9C8C-4A17-80BE-61817C9EE5E5}" type="presParOf" srcId="{167CAB2B-1F7D-4AF3-A363-49F0A623ED42}" destId="{6138E8AC-31FC-48D6-80E7-721290F21DEC}"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AE807A-42EC-41D2-9360-CE8B591AF715}">
      <dsp:nvSpPr>
        <dsp:cNvPr id="0" name=""/>
        <dsp:cNvSpPr/>
      </dsp:nvSpPr>
      <dsp:spPr>
        <a:xfrm>
          <a:off x="10348" y="286117"/>
          <a:ext cx="3281178" cy="1527281"/>
        </a:xfrm>
        <a:prstGeom prst="roundRect">
          <a:avLst>
            <a:gd name="adj" fmla="val 10000"/>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68580" rIns="102870" bIns="68580" numCol="1" spcCol="1270" anchor="ctr" anchorCtr="0">
          <a:noAutofit/>
        </a:bodyPr>
        <a:lstStyle/>
        <a:p>
          <a:pPr lvl="0" algn="ctr" defTabSz="2400300">
            <a:lnSpc>
              <a:spcPct val="90000"/>
            </a:lnSpc>
            <a:spcBef>
              <a:spcPct val="0"/>
            </a:spcBef>
            <a:spcAft>
              <a:spcPct val="35000"/>
            </a:spcAft>
          </a:pPr>
          <a:r>
            <a:rPr lang="zh-TW" altLang="en-US" sz="5400" kern="1200" dirty="0" smtClean="0">
              <a:latin typeface="標楷體" panose="03000509000000000000" pitchFamily="65" charset="-120"/>
              <a:ea typeface="標楷體" panose="03000509000000000000" pitchFamily="65" charset="-120"/>
            </a:rPr>
            <a:t>套裝行程</a:t>
          </a:r>
          <a:endParaRPr lang="zh-TW" altLang="en-US" sz="5400" kern="1200" dirty="0">
            <a:latin typeface="標楷體" panose="03000509000000000000" pitchFamily="65" charset="-120"/>
            <a:ea typeface="標楷體" panose="03000509000000000000" pitchFamily="65" charset="-120"/>
          </a:endParaRPr>
        </a:p>
      </dsp:txBody>
      <dsp:txXfrm>
        <a:off x="55081" y="330850"/>
        <a:ext cx="3191712" cy="1437815"/>
      </dsp:txXfrm>
    </dsp:sp>
    <dsp:sp modelId="{4C3C46BA-1A49-46C6-AACF-88E274F38C33}">
      <dsp:nvSpPr>
        <dsp:cNvPr id="0" name=""/>
        <dsp:cNvSpPr/>
      </dsp:nvSpPr>
      <dsp:spPr>
        <a:xfrm>
          <a:off x="338465" y="1813399"/>
          <a:ext cx="322269" cy="903485"/>
        </a:xfrm>
        <a:custGeom>
          <a:avLst/>
          <a:gdLst/>
          <a:ahLst/>
          <a:cxnLst/>
          <a:rect l="0" t="0" r="0" b="0"/>
          <a:pathLst>
            <a:path>
              <a:moveTo>
                <a:pt x="0" y="0"/>
              </a:moveTo>
              <a:lnTo>
                <a:pt x="0" y="903485"/>
              </a:lnTo>
              <a:lnTo>
                <a:pt x="322269" y="903485"/>
              </a:lnTo>
            </a:path>
          </a:pathLst>
        </a:custGeom>
        <a:noFill/>
        <a:ln w="2642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58C826-91A7-4533-8AB1-D16C0503701F}">
      <dsp:nvSpPr>
        <dsp:cNvPr id="0" name=""/>
        <dsp:cNvSpPr/>
      </dsp:nvSpPr>
      <dsp:spPr>
        <a:xfrm>
          <a:off x="660735" y="2212262"/>
          <a:ext cx="3240526" cy="1009244"/>
        </a:xfrm>
        <a:prstGeom prst="roundRect">
          <a:avLst>
            <a:gd name="adj" fmla="val 10000"/>
          </a:avLst>
        </a:prstGeom>
        <a:solidFill>
          <a:schemeClr val="lt1">
            <a:alpha val="90000"/>
            <a:hueOff val="0"/>
            <a:satOff val="0"/>
            <a:lumOff val="0"/>
            <a:alphaOff val="0"/>
          </a:schemeClr>
        </a:solidFill>
        <a:ln w="2642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zh-TW" altLang="en-US" sz="4400" kern="1200" dirty="0" smtClean="0"/>
            <a:t>盲旅驚喜</a:t>
          </a:r>
          <a:endParaRPr lang="zh-TW" altLang="en-US" sz="4400" kern="1200" dirty="0"/>
        </a:p>
      </dsp:txBody>
      <dsp:txXfrm>
        <a:off x="690295" y="2241822"/>
        <a:ext cx="3181406" cy="950124"/>
      </dsp:txXfrm>
    </dsp:sp>
    <dsp:sp modelId="{DF1654D2-61A3-4219-A900-BD1EB06676C6}">
      <dsp:nvSpPr>
        <dsp:cNvPr id="0" name=""/>
        <dsp:cNvSpPr/>
      </dsp:nvSpPr>
      <dsp:spPr>
        <a:xfrm>
          <a:off x="338465" y="1813399"/>
          <a:ext cx="322269" cy="2336287"/>
        </a:xfrm>
        <a:custGeom>
          <a:avLst/>
          <a:gdLst/>
          <a:ahLst/>
          <a:cxnLst/>
          <a:rect l="0" t="0" r="0" b="0"/>
          <a:pathLst>
            <a:path>
              <a:moveTo>
                <a:pt x="0" y="0"/>
              </a:moveTo>
              <a:lnTo>
                <a:pt x="0" y="2336287"/>
              </a:lnTo>
              <a:lnTo>
                <a:pt x="322269" y="2336287"/>
              </a:lnTo>
            </a:path>
          </a:pathLst>
        </a:custGeom>
        <a:noFill/>
        <a:ln w="2642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F9769-FA08-4E9F-BABA-82816959767C}">
      <dsp:nvSpPr>
        <dsp:cNvPr id="0" name=""/>
        <dsp:cNvSpPr/>
      </dsp:nvSpPr>
      <dsp:spPr>
        <a:xfrm>
          <a:off x="660735" y="3664531"/>
          <a:ext cx="3240526" cy="970311"/>
        </a:xfrm>
        <a:prstGeom prst="roundRect">
          <a:avLst>
            <a:gd name="adj" fmla="val 10000"/>
          </a:avLst>
        </a:prstGeom>
        <a:solidFill>
          <a:schemeClr val="lt1">
            <a:alpha val="90000"/>
            <a:hueOff val="0"/>
            <a:satOff val="0"/>
            <a:lumOff val="0"/>
            <a:alphaOff val="0"/>
          </a:schemeClr>
        </a:solidFill>
        <a:ln w="2642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55880" rIns="83820" bIns="55880" numCol="1" spcCol="1270" anchor="ctr" anchorCtr="0">
          <a:noAutofit/>
        </a:bodyPr>
        <a:lstStyle/>
        <a:p>
          <a:pPr lvl="0" algn="ctr" defTabSz="1955800">
            <a:lnSpc>
              <a:spcPct val="90000"/>
            </a:lnSpc>
            <a:spcBef>
              <a:spcPct val="0"/>
            </a:spcBef>
            <a:spcAft>
              <a:spcPct val="35000"/>
            </a:spcAft>
          </a:pPr>
          <a:r>
            <a:rPr lang="zh-TW" altLang="en-US" sz="4400" kern="1200" dirty="0" smtClean="0"/>
            <a:t>行程規劃</a:t>
          </a:r>
          <a:endParaRPr lang="zh-TW" altLang="en-US" sz="4400" kern="1200" dirty="0"/>
        </a:p>
      </dsp:txBody>
      <dsp:txXfrm>
        <a:off x="689154" y="3692950"/>
        <a:ext cx="3183688" cy="913473"/>
      </dsp:txXfrm>
    </dsp:sp>
    <dsp:sp modelId="{4446751C-2455-46A5-BFF5-8A408547F6F7}">
      <dsp:nvSpPr>
        <dsp:cNvPr id="0" name=""/>
        <dsp:cNvSpPr/>
      </dsp:nvSpPr>
      <dsp:spPr>
        <a:xfrm>
          <a:off x="4171726" y="241957"/>
          <a:ext cx="3508361" cy="1487001"/>
        </a:xfrm>
        <a:prstGeom prst="roundRect">
          <a:avLst>
            <a:gd name="adj" fmla="val 10000"/>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68580" rIns="102870" bIns="68580" numCol="1" spcCol="1270" anchor="ctr" anchorCtr="0">
          <a:noAutofit/>
        </a:bodyPr>
        <a:lstStyle/>
        <a:p>
          <a:pPr lvl="0" algn="ctr" defTabSz="2400300">
            <a:lnSpc>
              <a:spcPct val="90000"/>
            </a:lnSpc>
            <a:spcBef>
              <a:spcPct val="0"/>
            </a:spcBef>
            <a:spcAft>
              <a:spcPct val="35000"/>
            </a:spcAft>
          </a:pPr>
          <a:r>
            <a:rPr lang="zh-TW" altLang="en-US" sz="5400" kern="1200" dirty="0" smtClean="0">
              <a:latin typeface="標楷體" panose="03000509000000000000" pitchFamily="65" charset="-120"/>
              <a:ea typeface="標楷體" panose="03000509000000000000" pitchFamily="65" charset="-120"/>
            </a:rPr>
            <a:t>實境回憶</a:t>
          </a:r>
          <a:endParaRPr lang="zh-TW" altLang="en-US" sz="5400" kern="1200" dirty="0">
            <a:latin typeface="標楷體" panose="03000509000000000000" pitchFamily="65" charset="-120"/>
            <a:ea typeface="標楷體" panose="03000509000000000000" pitchFamily="65" charset="-120"/>
          </a:endParaRPr>
        </a:p>
      </dsp:txBody>
      <dsp:txXfrm>
        <a:off x="4215279" y="285510"/>
        <a:ext cx="3421255" cy="1399895"/>
      </dsp:txXfrm>
    </dsp:sp>
    <dsp:sp modelId="{A1550587-61F6-4178-8652-086F6DD0BCB5}">
      <dsp:nvSpPr>
        <dsp:cNvPr id="0" name=""/>
        <dsp:cNvSpPr/>
      </dsp:nvSpPr>
      <dsp:spPr>
        <a:xfrm>
          <a:off x="4522562" y="1728958"/>
          <a:ext cx="350836" cy="965996"/>
        </a:xfrm>
        <a:custGeom>
          <a:avLst/>
          <a:gdLst/>
          <a:ahLst/>
          <a:cxnLst/>
          <a:rect l="0" t="0" r="0" b="0"/>
          <a:pathLst>
            <a:path>
              <a:moveTo>
                <a:pt x="0" y="0"/>
              </a:moveTo>
              <a:lnTo>
                <a:pt x="0" y="965996"/>
              </a:lnTo>
              <a:lnTo>
                <a:pt x="350836" y="965996"/>
              </a:lnTo>
            </a:path>
          </a:pathLst>
        </a:custGeom>
        <a:noFill/>
        <a:ln w="2642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AFDFC-FB28-45B4-A8D4-20EE74B2463C}">
      <dsp:nvSpPr>
        <dsp:cNvPr id="0" name=""/>
        <dsp:cNvSpPr/>
      </dsp:nvSpPr>
      <dsp:spPr>
        <a:xfrm>
          <a:off x="4873399" y="2171983"/>
          <a:ext cx="3120137" cy="1045944"/>
        </a:xfrm>
        <a:prstGeom prst="roundRect">
          <a:avLst>
            <a:gd name="adj" fmla="val 10000"/>
          </a:avLst>
        </a:prstGeom>
        <a:solidFill>
          <a:schemeClr val="lt1">
            <a:alpha val="90000"/>
            <a:hueOff val="0"/>
            <a:satOff val="0"/>
            <a:lumOff val="0"/>
            <a:alphaOff val="0"/>
          </a:schemeClr>
        </a:solidFill>
        <a:ln w="2642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60960" rIns="91440" bIns="60960" numCol="1" spcCol="1270" anchor="ctr" anchorCtr="0">
          <a:noAutofit/>
        </a:bodyPr>
        <a:lstStyle/>
        <a:p>
          <a:pPr lvl="0" algn="ctr" defTabSz="2133600">
            <a:lnSpc>
              <a:spcPct val="90000"/>
            </a:lnSpc>
            <a:spcBef>
              <a:spcPct val="0"/>
            </a:spcBef>
            <a:spcAft>
              <a:spcPct val="35000"/>
            </a:spcAft>
          </a:pPr>
          <a:r>
            <a:rPr lang="en-US" altLang="zh-TW" sz="4800" kern="1200" dirty="0" smtClean="0"/>
            <a:t>One Sec</a:t>
          </a:r>
          <a:endParaRPr lang="zh-TW" altLang="en-US" sz="4800" kern="1200" dirty="0"/>
        </a:p>
      </dsp:txBody>
      <dsp:txXfrm>
        <a:off x="4904034" y="2202618"/>
        <a:ext cx="3058867" cy="984674"/>
      </dsp:txXfrm>
    </dsp:sp>
    <dsp:sp modelId="{19E0656F-1762-47B1-AC74-6F6ED2769B48}">
      <dsp:nvSpPr>
        <dsp:cNvPr id="0" name=""/>
        <dsp:cNvSpPr/>
      </dsp:nvSpPr>
      <dsp:spPr>
        <a:xfrm>
          <a:off x="4522562" y="1728958"/>
          <a:ext cx="312303" cy="2402253"/>
        </a:xfrm>
        <a:custGeom>
          <a:avLst/>
          <a:gdLst/>
          <a:ahLst/>
          <a:cxnLst/>
          <a:rect l="0" t="0" r="0" b="0"/>
          <a:pathLst>
            <a:path>
              <a:moveTo>
                <a:pt x="0" y="0"/>
              </a:moveTo>
              <a:lnTo>
                <a:pt x="0" y="2402253"/>
              </a:lnTo>
              <a:lnTo>
                <a:pt x="312303" y="2402253"/>
              </a:lnTo>
            </a:path>
          </a:pathLst>
        </a:custGeom>
        <a:noFill/>
        <a:ln w="2642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38E8AC-31FC-48D6-80E7-721290F21DEC}">
      <dsp:nvSpPr>
        <dsp:cNvPr id="0" name=""/>
        <dsp:cNvSpPr/>
      </dsp:nvSpPr>
      <dsp:spPr>
        <a:xfrm>
          <a:off x="4834866" y="3670503"/>
          <a:ext cx="3351700" cy="921419"/>
        </a:xfrm>
        <a:prstGeom prst="roundRect">
          <a:avLst>
            <a:gd name="adj" fmla="val 10000"/>
          </a:avLst>
        </a:prstGeom>
        <a:solidFill>
          <a:schemeClr val="lt1">
            <a:alpha val="90000"/>
            <a:hueOff val="0"/>
            <a:satOff val="0"/>
            <a:lumOff val="0"/>
            <a:alphaOff val="0"/>
          </a:schemeClr>
        </a:solidFill>
        <a:ln w="26425"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60960" rIns="91440" bIns="60960" numCol="1" spcCol="1270" anchor="ctr" anchorCtr="0">
          <a:noAutofit/>
        </a:bodyPr>
        <a:lstStyle/>
        <a:p>
          <a:pPr lvl="0" algn="ctr" defTabSz="2133600">
            <a:lnSpc>
              <a:spcPct val="90000"/>
            </a:lnSpc>
            <a:spcBef>
              <a:spcPct val="0"/>
            </a:spcBef>
            <a:spcAft>
              <a:spcPct val="35000"/>
            </a:spcAft>
          </a:pPr>
          <a:r>
            <a:rPr lang="zh-TW" altLang="en-US" sz="4800" kern="1200" dirty="0" smtClean="0"/>
            <a:t>補給站</a:t>
          </a:r>
          <a:endParaRPr lang="zh-TW" altLang="en-US" sz="4800" kern="1200" dirty="0"/>
        </a:p>
      </dsp:txBody>
      <dsp:txXfrm>
        <a:off x="4861853" y="3697490"/>
        <a:ext cx="3297726" cy="8674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E4ABDD-41A3-4E4A-9EC4-ECBDA9A37B6E}" type="datetimeFigureOut">
              <a:rPr lang="zh-TW" altLang="en-US" smtClean="0"/>
              <a:t>2016/11/19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579A41-20B8-4B9F-889F-60C5C3346B1A}" type="slidenum">
              <a:rPr lang="zh-TW" altLang="en-US" smtClean="0"/>
              <a:t>‹#›</a:t>
            </a:fld>
            <a:endParaRPr lang="zh-TW" altLang="en-US"/>
          </a:p>
        </p:txBody>
      </p:sp>
    </p:spTree>
    <p:extLst>
      <p:ext uri="{BB962C8B-B14F-4D97-AF65-F5344CB8AC3E}">
        <p14:creationId xmlns:p14="http://schemas.microsoft.com/office/powerpoint/2010/main" val="3422035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defTabSz="990600">
              <a:defRPr kumimoji="1">
                <a:solidFill>
                  <a:schemeClr val="tx1"/>
                </a:solidFill>
                <a:latin typeface="Arial" charset="0"/>
                <a:ea typeface="新細明體" charset="-120"/>
              </a:defRPr>
            </a:lvl1pPr>
            <a:lvl2pPr marL="742950" indent="-285750" defTabSz="990600">
              <a:defRPr kumimoji="1">
                <a:solidFill>
                  <a:schemeClr val="tx1"/>
                </a:solidFill>
                <a:latin typeface="Arial" charset="0"/>
                <a:ea typeface="新細明體" charset="-120"/>
              </a:defRPr>
            </a:lvl2pPr>
            <a:lvl3pPr marL="1143000" indent="-228600" defTabSz="990600">
              <a:defRPr kumimoji="1">
                <a:solidFill>
                  <a:schemeClr val="tx1"/>
                </a:solidFill>
                <a:latin typeface="Arial" charset="0"/>
                <a:ea typeface="新細明體" charset="-120"/>
              </a:defRPr>
            </a:lvl3pPr>
            <a:lvl4pPr marL="1600200" indent="-228600" defTabSz="990600">
              <a:defRPr kumimoji="1">
                <a:solidFill>
                  <a:schemeClr val="tx1"/>
                </a:solidFill>
                <a:latin typeface="Arial" charset="0"/>
                <a:ea typeface="新細明體" charset="-120"/>
              </a:defRPr>
            </a:lvl4pPr>
            <a:lvl5pPr marL="2057400" indent="-228600" defTabSz="990600">
              <a:defRPr kumimoji="1">
                <a:solidFill>
                  <a:schemeClr val="tx1"/>
                </a:solidFill>
                <a:latin typeface="Arial" charset="0"/>
                <a:ea typeface="新細明體" charset="-120"/>
              </a:defRPr>
            </a:lvl5pPr>
            <a:lvl6pPr marL="2514600" indent="-228600" defTabSz="990600" eaLnBrk="0" fontAlgn="base" hangingPunct="0">
              <a:spcBef>
                <a:spcPct val="0"/>
              </a:spcBef>
              <a:spcAft>
                <a:spcPct val="0"/>
              </a:spcAft>
              <a:defRPr kumimoji="1">
                <a:solidFill>
                  <a:schemeClr val="tx1"/>
                </a:solidFill>
                <a:latin typeface="Arial" charset="0"/>
                <a:ea typeface="新細明體" charset="-120"/>
              </a:defRPr>
            </a:lvl6pPr>
            <a:lvl7pPr marL="2971800" indent="-228600" defTabSz="990600" eaLnBrk="0" fontAlgn="base" hangingPunct="0">
              <a:spcBef>
                <a:spcPct val="0"/>
              </a:spcBef>
              <a:spcAft>
                <a:spcPct val="0"/>
              </a:spcAft>
              <a:defRPr kumimoji="1">
                <a:solidFill>
                  <a:schemeClr val="tx1"/>
                </a:solidFill>
                <a:latin typeface="Arial" charset="0"/>
                <a:ea typeface="新細明體" charset="-120"/>
              </a:defRPr>
            </a:lvl7pPr>
            <a:lvl8pPr marL="3429000" indent="-228600" defTabSz="990600" eaLnBrk="0" fontAlgn="base" hangingPunct="0">
              <a:spcBef>
                <a:spcPct val="0"/>
              </a:spcBef>
              <a:spcAft>
                <a:spcPct val="0"/>
              </a:spcAft>
              <a:defRPr kumimoji="1">
                <a:solidFill>
                  <a:schemeClr val="tx1"/>
                </a:solidFill>
                <a:latin typeface="Arial" charset="0"/>
                <a:ea typeface="新細明體" charset="-120"/>
              </a:defRPr>
            </a:lvl8pPr>
            <a:lvl9pPr marL="3886200" indent="-228600" defTabSz="990600" eaLnBrk="0" fontAlgn="base" hangingPunct="0">
              <a:spcBef>
                <a:spcPct val="0"/>
              </a:spcBef>
              <a:spcAft>
                <a:spcPct val="0"/>
              </a:spcAft>
              <a:defRPr kumimoji="1">
                <a:solidFill>
                  <a:schemeClr val="tx1"/>
                </a:solidFill>
                <a:latin typeface="Arial" charset="0"/>
                <a:ea typeface="新細明體" charset="-120"/>
              </a:defRPr>
            </a:lvl9pPr>
          </a:lstStyle>
          <a:p>
            <a:fld id="{D07955D6-AFF6-4C1B-A41A-B0E4C0B866DD}" type="slidenum">
              <a:rPr lang="en-US" altLang="zh-TW"/>
              <a:pPr/>
              <a:t>1</a:t>
            </a:fld>
            <a:endParaRPr lang="en-US" altLang="zh-TW"/>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zh-TW" altLang="zh-TW" smtClean="0">
              <a:latin typeface="Arial" charset="0"/>
              <a:ea typeface="新細明體" charset="-12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6A579A41-20B8-4B9F-889F-60C5C3346B1A}" type="slidenum">
              <a:rPr lang="zh-TW" altLang="en-US" smtClean="0"/>
              <a:t>7</a:t>
            </a:fld>
            <a:endParaRPr lang="zh-TW" altLang="en-US"/>
          </a:p>
        </p:txBody>
      </p:sp>
    </p:spTree>
    <p:extLst>
      <p:ext uri="{BB962C8B-B14F-4D97-AF65-F5344CB8AC3E}">
        <p14:creationId xmlns:p14="http://schemas.microsoft.com/office/powerpoint/2010/main" val="1962488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AD38C9-FBC8-48F2-8AC5-628B45C8DB42}" type="slidenum">
              <a:rPr lang="zh-TW" altLang="en-US" smtClean="0"/>
              <a:t>‹#›</a:t>
            </a:fld>
            <a:endParaRPr lang="zh-TW"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AD38C9-FBC8-48F2-8AC5-628B45C8DB42}"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AD38C9-FBC8-48F2-8AC5-628B45C8DB42}"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AD38C9-FBC8-48F2-8AC5-628B45C8DB42}"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DAD38C9-FBC8-48F2-8AC5-628B45C8DB42}" type="slidenum">
              <a:rPr lang="zh-TW" altLang="en-US" smtClean="0"/>
              <a:t>‹#›</a:t>
            </a:fld>
            <a:endParaRPr lang="zh-TW"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DAD38C9-FBC8-48F2-8AC5-628B45C8DB42}"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3DAD38C9-FBC8-48F2-8AC5-628B45C8DB42}" type="slidenum">
              <a:rPr lang="zh-TW" altLang="en-US" smtClean="0"/>
              <a:t>‹#›</a:t>
            </a:fld>
            <a:endParaRPr lang="zh-TW"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Date Placeholder 2"/>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3DAD38C9-FBC8-48F2-8AC5-628B45C8DB42}"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3DAD38C9-FBC8-48F2-8AC5-628B45C8DB42}"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DAD38C9-FBC8-48F2-8AC5-628B45C8DB42}" type="slidenum">
              <a:rPr lang="zh-TW" altLang="en-US" smtClean="0"/>
              <a:t>‹#›</a:t>
            </a:fld>
            <a:endParaRPr lang="zh-TW"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TW" altLang="en-US" smtClean="0"/>
              <a:t>按一下以編輯母片標題樣式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0C37DF7A-7D33-4C65-919B-66D1EA784029}" type="datetimeFigureOut">
              <a:rPr lang="zh-TW" altLang="en-US" smtClean="0"/>
              <a:t>2016/11/19</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3DAD38C9-FBC8-48F2-8AC5-628B45C8DB42}" type="slidenum">
              <a:rPr lang="zh-TW" altLang="en-US" smtClean="0"/>
              <a:t>‹#›</a:t>
            </a:fld>
            <a:endParaRPr lang="zh-TW" alt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C37DF7A-7D33-4C65-919B-66D1EA784029}" type="datetimeFigureOut">
              <a:rPr lang="zh-TW" altLang="en-US" smtClean="0"/>
              <a:t>2016/11/19</a:t>
            </a:fld>
            <a:endParaRPr lang="zh-TW"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TW" alt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DAD38C9-FBC8-48F2-8AC5-628B45C8DB42}"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stCondLst>
                                            <p:cond delay="0"/>
                                          </p:stCondLst>
                                        </p:cTn>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stCondLst>
                                            <p:cond delay="0"/>
                                          </p:stCondLst>
                                        </p:cTn>
                                        <p:tgtEl>
                                          <p:spTgt spid="3">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stCondLst>
                                            <p:cond delay="0"/>
                                          </p:stCondLst>
                                        </p:cTn>
                                        <p:tgtEl>
                                          <p:spTgt spid="3">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stCondLst>
                                            <p:cond delay="0"/>
                                          </p:stCondLst>
                                        </p:cTn>
                                        <p:tgtEl>
                                          <p:spTgt spid="3">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stCondLst>
                                            <p:cond delay="0"/>
                                          </p:stCondLst>
                                        </p:cTn>
                                        <p:tgtEl>
                                          <p:spTgt spid="3">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68313" y="620713"/>
            <a:ext cx="6781800" cy="2133600"/>
          </a:xfrm>
        </p:spPr>
        <p:txBody>
          <a:bodyPr>
            <a:normAutofit fontScale="90000"/>
          </a:bodyPr>
          <a:lstStyle/>
          <a:p>
            <a:pPr algn="ctr" eaLnBrk="1" hangingPunct="1"/>
            <a:r>
              <a:rPr lang="zh-TW" altLang="en-US" sz="5400" dirty="0" smtClean="0">
                <a:latin typeface="微軟正黑體" panose="020B0604030504040204" pitchFamily="34" charset="-120"/>
                <a:ea typeface="微軟正黑體" panose="020B0604030504040204" pitchFamily="34" charset="-120"/>
              </a:rPr>
              <a:t>構想</a:t>
            </a:r>
            <a:r>
              <a:rPr lang="zh-TW" altLang="en-US" sz="5400" dirty="0" smtClean="0">
                <a:latin typeface="微軟正黑體" panose="020B0604030504040204" pitchFamily="34" charset="-120"/>
                <a:ea typeface="微軟正黑體" panose="020B0604030504040204" pitchFamily="34" charset="-120"/>
              </a:rPr>
              <a:t>書</a:t>
            </a:r>
            <a:r>
              <a:rPr lang="en-US" altLang="zh-TW" sz="5400" dirty="0" smtClean="0">
                <a:latin typeface="微軟正黑體" panose="020B0604030504040204" pitchFamily="34" charset="-120"/>
                <a:ea typeface="微軟正黑體" panose="020B0604030504040204" pitchFamily="34" charset="-120"/>
              </a:rPr>
              <a:t/>
            </a:r>
            <a:br>
              <a:rPr lang="en-US" altLang="zh-TW" sz="5400" dirty="0" smtClean="0">
                <a:latin typeface="微軟正黑體" panose="020B0604030504040204" pitchFamily="34" charset="-120"/>
                <a:ea typeface="微軟正黑體" panose="020B0604030504040204" pitchFamily="34" charset="-120"/>
              </a:rPr>
            </a:br>
            <a:r>
              <a:rPr lang="en-US" altLang="zh-TW" sz="5400" dirty="0">
                <a:latin typeface="微軟正黑體" panose="020B0604030504040204" pitchFamily="34" charset="-120"/>
                <a:ea typeface="微軟正黑體" panose="020B0604030504040204" pitchFamily="34" charset="-120"/>
              </a:rPr>
              <a:t>(</a:t>
            </a:r>
            <a:r>
              <a:rPr lang="zh-TW" altLang="en-US" sz="5400" dirty="0">
                <a:latin typeface="微軟正黑體" panose="020B0604030504040204" pitchFamily="34" charset="-120"/>
                <a:ea typeface="微軟正黑體" panose="020B0604030504040204" pitchFamily="34" charset="-120"/>
              </a:rPr>
              <a:t>銀髮</a:t>
            </a:r>
            <a:r>
              <a:rPr lang="en-US" altLang="zh-TW" sz="5400" dirty="0">
                <a:latin typeface="微軟正黑體" panose="020B0604030504040204" pitchFamily="34" charset="-120"/>
                <a:ea typeface="微軟正黑體" panose="020B0604030504040204" pitchFamily="34" charset="-120"/>
              </a:rPr>
              <a:t>)</a:t>
            </a:r>
            <a:r>
              <a:rPr lang="zh-TW" altLang="en-US" sz="5400" dirty="0">
                <a:latin typeface="微軟正黑體" panose="020B0604030504040204" pitchFamily="34" charset="-120"/>
                <a:ea typeface="微軟正黑體" panose="020B0604030504040204" pitchFamily="34" charset="-120"/>
              </a:rPr>
              <a:t>長青旅遊</a:t>
            </a:r>
            <a:r>
              <a:rPr lang="en-US" altLang="zh-TW" sz="4400" dirty="0">
                <a:latin typeface="Times New Roman" panose="02020603050405020304" pitchFamily="18" charset="0"/>
                <a:ea typeface="標楷體" panose="03000509000000000000" pitchFamily="65" charset="-120"/>
              </a:rPr>
              <a:t/>
            </a:r>
            <a:br>
              <a:rPr lang="en-US" altLang="zh-TW" sz="4400" dirty="0">
                <a:latin typeface="Times New Roman" panose="02020603050405020304" pitchFamily="18" charset="0"/>
                <a:ea typeface="標楷體" panose="03000509000000000000" pitchFamily="65" charset="-120"/>
              </a:rPr>
            </a:br>
            <a:endParaRPr lang="en-US" altLang="zh-TW" sz="2800" b="0" dirty="0" smtClean="0"/>
          </a:p>
        </p:txBody>
      </p:sp>
      <p:sp>
        <p:nvSpPr>
          <p:cNvPr id="3075" name="副標題 1"/>
          <p:cNvSpPr>
            <a:spLocks noGrp="1"/>
          </p:cNvSpPr>
          <p:nvPr>
            <p:ph type="subTitle" idx="1"/>
          </p:nvPr>
        </p:nvSpPr>
        <p:spPr>
          <a:xfrm>
            <a:off x="755576" y="3587080"/>
            <a:ext cx="6248400" cy="2362200"/>
          </a:xfrm>
        </p:spPr>
        <p:txBody>
          <a:bodyPr/>
          <a:lstStyle/>
          <a:p>
            <a:pPr algn="ctr" eaLnBrk="1" hangingPunct="1"/>
            <a:r>
              <a:rPr lang="zh-TW" altLang="en-US" sz="2800" dirty="0" smtClean="0">
                <a:latin typeface="標楷體" panose="03000509000000000000" pitchFamily="65" charset="-120"/>
                <a:ea typeface="標楷體" panose="03000509000000000000" pitchFamily="65" charset="-120"/>
              </a:rPr>
              <a:t>資管三 </a:t>
            </a:r>
            <a:r>
              <a:rPr lang="en-US" altLang="zh-TW" sz="2800" dirty="0" smtClean="0">
                <a:latin typeface="標楷體" panose="03000509000000000000" pitchFamily="65" charset="-120"/>
                <a:ea typeface="標楷體" panose="03000509000000000000" pitchFamily="65" charset="-120"/>
              </a:rPr>
              <a:t>403530005</a:t>
            </a:r>
            <a:r>
              <a:rPr lang="zh-TW" altLang="en-US" sz="2800" dirty="0" smtClean="0">
                <a:latin typeface="標楷體" panose="03000509000000000000" pitchFamily="65" charset="-120"/>
                <a:ea typeface="標楷體" panose="03000509000000000000" pitchFamily="65" charset="-120"/>
              </a:rPr>
              <a:t> 葉展輝</a:t>
            </a:r>
            <a:endParaRPr lang="en-US" altLang="zh-TW" sz="2800" dirty="0" smtClean="0">
              <a:latin typeface="標楷體" panose="03000509000000000000" pitchFamily="65" charset="-120"/>
              <a:ea typeface="標楷體" panose="03000509000000000000" pitchFamily="65" charset="-120"/>
            </a:endParaRPr>
          </a:p>
          <a:p>
            <a:pPr algn="ctr" eaLnBrk="1" hangingPunct="1"/>
            <a:r>
              <a:rPr lang="zh-TW" altLang="en-US" sz="2800" dirty="0" smtClean="0">
                <a:latin typeface="標楷體" panose="03000509000000000000" pitchFamily="65" charset="-120"/>
                <a:ea typeface="標楷體" panose="03000509000000000000" pitchFamily="65" charset="-120"/>
              </a:rPr>
              <a:t>資管三 </a:t>
            </a:r>
            <a:r>
              <a:rPr lang="en-US" altLang="zh-TW" sz="2800" dirty="0" smtClean="0">
                <a:latin typeface="標楷體" panose="03000509000000000000" pitchFamily="65" charset="-120"/>
                <a:ea typeface="標楷體" panose="03000509000000000000" pitchFamily="65" charset="-120"/>
              </a:rPr>
              <a:t>403530025</a:t>
            </a:r>
            <a:r>
              <a:rPr lang="zh-TW" altLang="en-US" sz="2800" dirty="0" smtClean="0">
                <a:latin typeface="標楷體" panose="03000509000000000000" pitchFamily="65" charset="-120"/>
                <a:ea typeface="標楷體" panose="03000509000000000000" pitchFamily="65" charset="-120"/>
              </a:rPr>
              <a:t> 許芳瑜</a:t>
            </a:r>
            <a:endParaRPr lang="en-US" altLang="zh-TW" sz="2800" dirty="0" smtClean="0">
              <a:latin typeface="標楷體" panose="03000509000000000000" pitchFamily="65" charset="-120"/>
              <a:ea typeface="標楷體" panose="03000509000000000000" pitchFamily="65" charset="-120"/>
            </a:endParaRPr>
          </a:p>
          <a:p>
            <a:pPr algn="ctr" eaLnBrk="1" hangingPunct="1"/>
            <a:r>
              <a:rPr lang="zh-TW" altLang="en-US" sz="2800" dirty="0">
                <a:latin typeface="標楷體" panose="03000509000000000000" pitchFamily="65" charset="-120"/>
                <a:ea typeface="標楷體" panose="03000509000000000000" pitchFamily="65" charset="-120"/>
              </a:rPr>
              <a:t>資管</a:t>
            </a:r>
            <a:r>
              <a:rPr lang="zh-TW" altLang="en-US" sz="2800" dirty="0" smtClean="0">
                <a:latin typeface="標楷體" panose="03000509000000000000" pitchFamily="65" charset="-120"/>
                <a:ea typeface="標楷體" panose="03000509000000000000" pitchFamily="65" charset="-120"/>
              </a:rPr>
              <a:t>三 </a:t>
            </a:r>
            <a:r>
              <a:rPr lang="en-US" altLang="zh-TW" sz="2800" dirty="0" smtClean="0">
                <a:latin typeface="標楷體" panose="03000509000000000000" pitchFamily="65" charset="-120"/>
                <a:ea typeface="標楷體" panose="03000509000000000000" pitchFamily="65" charset="-120"/>
              </a:rPr>
              <a:t>403530033</a:t>
            </a:r>
            <a:r>
              <a:rPr lang="zh-TW" altLang="en-US" sz="2800" dirty="0" smtClean="0">
                <a:latin typeface="標楷體" panose="03000509000000000000" pitchFamily="65" charset="-120"/>
                <a:ea typeface="標楷體" panose="03000509000000000000" pitchFamily="65" charset="-120"/>
              </a:rPr>
              <a:t> 唐中凡</a:t>
            </a:r>
            <a:endParaRPr lang="en-US" altLang="zh-TW" sz="2800" dirty="0" smtClean="0">
              <a:latin typeface="標楷體" panose="03000509000000000000" pitchFamily="65" charset="-120"/>
              <a:ea typeface="標楷體" panose="03000509000000000000" pitchFamily="65" charset="-120"/>
            </a:endParaRPr>
          </a:p>
          <a:p>
            <a:pPr algn="ctr" eaLnBrk="1" hangingPunct="1"/>
            <a:r>
              <a:rPr lang="zh-TW" altLang="en-US" sz="2800" dirty="0">
                <a:latin typeface="標楷體" panose="03000509000000000000" pitchFamily="65" charset="-120"/>
                <a:ea typeface="標楷體" panose="03000509000000000000" pitchFamily="65" charset="-120"/>
              </a:rPr>
              <a:t>資管</a:t>
            </a:r>
            <a:r>
              <a:rPr lang="zh-TW" altLang="en-US" sz="2800" dirty="0" smtClean="0">
                <a:latin typeface="標楷體" panose="03000509000000000000" pitchFamily="65" charset="-120"/>
                <a:ea typeface="標楷體" panose="03000509000000000000" pitchFamily="65" charset="-120"/>
              </a:rPr>
              <a:t>三 </a:t>
            </a:r>
            <a:r>
              <a:rPr lang="en-US" altLang="zh-TW" sz="2800" dirty="0" smtClean="0">
                <a:latin typeface="標楷體" panose="03000509000000000000" pitchFamily="65" charset="-120"/>
                <a:ea typeface="標楷體" panose="03000509000000000000" pitchFamily="65" charset="-120"/>
              </a:rPr>
              <a:t>403530045</a:t>
            </a:r>
            <a:r>
              <a:rPr lang="zh-TW" altLang="en-US" sz="2800" dirty="0" smtClean="0">
                <a:latin typeface="標楷體" panose="03000509000000000000" pitchFamily="65" charset="-120"/>
                <a:ea typeface="標楷體" panose="03000509000000000000" pitchFamily="65" charset="-120"/>
              </a:rPr>
              <a:t> 林瑋鴻</a:t>
            </a:r>
            <a:endParaRPr lang="en-US" altLang="zh-TW" sz="28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3671152"/>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latin typeface="標楷體" panose="03000509000000000000" pitchFamily="65" charset="-120"/>
                <a:ea typeface="標楷體" panose="03000509000000000000" pitchFamily="65" charset="-120"/>
              </a:rPr>
              <a:t>可行性</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1517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功能介紹</a:t>
            </a:r>
            <a:r>
              <a:rPr lang="en-US" altLang="zh-TW" dirty="0" smtClean="0"/>
              <a:t>(</a:t>
            </a:r>
            <a:r>
              <a:rPr lang="zh-TW" altLang="en-US" dirty="0" smtClean="0"/>
              <a:t>實境回憶</a:t>
            </a:r>
            <a:r>
              <a:rPr lang="en-US" altLang="zh-TW" dirty="0" smtClean="0"/>
              <a:t>)</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139635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832309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可行性</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54356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標題 1"/>
          <p:cNvSpPr>
            <a:spLocks noGrp="1"/>
          </p:cNvSpPr>
          <p:nvPr>
            <p:ph type="title"/>
          </p:nvPr>
        </p:nvSpPr>
        <p:spPr>
          <a:xfrm>
            <a:off x="623888" y="2492375"/>
            <a:ext cx="7886700" cy="917575"/>
          </a:xfrm>
        </p:spPr>
        <p:txBody>
          <a:bodyPr/>
          <a:lstStyle/>
          <a:p>
            <a:r>
              <a:rPr lang="zh-TW" altLang="en-US" dirty="0" smtClean="0">
                <a:latin typeface="標楷體" pitchFamily="65" charset="-120"/>
                <a:ea typeface="標楷體" pitchFamily="65" charset="-120"/>
              </a:rPr>
              <a:t>實施方法與計畫構想</a:t>
            </a:r>
            <a:endParaRPr lang="zh-TW" altLang="en-US" dirty="0" smtClean="0"/>
          </a:p>
        </p:txBody>
      </p:sp>
      <p:sp>
        <p:nvSpPr>
          <p:cNvPr id="4099" name="文字版面配置區 2"/>
          <p:cNvSpPr>
            <a:spLocks noGrp="1"/>
          </p:cNvSpPr>
          <p:nvPr>
            <p:ph type="body" idx="1"/>
          </p:nvPr>
        </p:nvSpPr>
        <p:spPr>
          <a:xfrm>
            <a:off x="623888" y="4149725"/>
            <a:ext cx="7886700" cy="1500188"/>
          </a:xfrm>
        </p:spPr>
        <p:txBody>
          <a:bodyPr/>
          <a:lstStyle/>
          <a:p>
            <a:pPr algn="ctr"/>
            <a:r>
              <a:rPr lang="zh-TW" altLang="en-US" sz="3200" dirty="0">
                <a:latin typeface="Times New Roman" panose="02020603050405020304" pitchFamily="18" charset="0"/>
                <a:ea typeface="標楷體" panose="03000509000000000000" pitchFamily="65" charset="-120"/>
              </a:rPr>
              <a:t>一天一秒</a:t>
            </a:r>
            <a:r>
              <a:rPr lang="en-US" altLang="zh-TW" sz="3200" dirty="0">
                <a:latin typeface="Times New Roman" panose="02020603050405020304" pitchFamily="18" charset="0"/>
                <a:ea typeface="標楷體" panose="03000509000000000000" pitchFamily="65" charset="-120"/>
              </a:rPr>
              <a:t>(one second everyday)</a:t>
            </a:r>
            <a:endParaRPr lang="zh-TW" altLang="en-US" sz="3200" dirty="0">
              <a:latin typeface="Times New Roman" panose="02020603050405020304" pitchFamily="18" charset="0"/>
              <a:ea typeface="標楷體" panose="03000509000000000000" pitchFamily="65" charset="-120"/>
            </a:endParaRPr>
          </a:p>
        </p:txBody>
      </p:sp>
      <p:sp>
        <p:nvSpPr>
          <p:cNvPr id="4100" name="日期版面配置區 3"/>
          <p:cNvSpPr>
            <a:spLocks noGrp="1"/>
          </p:cNvSpPr>
          <p:nvPr>
            <p:ph type="dt" sz="half" idx="10"/>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zh-TW" altLang="en-US" smtClean="0"/>
              <a:t>2016/9/12</a:t>
            </a:r>
            <a:endParaRPr kumimoji="0" lang="en-US" altLang="zh-TW" smtClean="0"/>
          </a:p>
        </p:txBody>
      </p:sp>
      <p:sp>
        <p:nvSpPr>
          <p:cNvPr id="4101" name="投影片編號版面配置區 4"/>
          <p:cNvSpPr>
            <a:spLocks noGrp="1"/>
          </p:cNvSpPr>
          <p:nvPr>
            <p:ph type="sldNum" sz="quarter" idx="12"/>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D961246D-71B9-4D00-BA8A-FFFDDB4D8119}" type="slidenum">
              <a:rPr kumimoji="0" lang="en-US" altLang="zh-TW"/>
              <a:pPr/>
              <a:t>14</a:t>
            </a:fld>
            <a:endParaRPr kumimoji="0" lang="en-US" altLang="zh-TW"/>
          </a:p>
        </p:txBody>
      </p:sp>
    </p:spTree>
    <p:extLst>
      <p:ext uri="{BB962C8B-B14F-4D97-AF65-F5344CB8AC3E}">
        <p14:creationId xmlns:p14="http://schemas.microsoft.com/office/powerpoint/2010/main" val="29987133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508001" y="609600"/>
            <a:ext cx="6447501" cy="887896"/>
          </a:xfrm>
        </p:spPr>
        <p:txBody>
          <a:bodyPr>
            <a:noAutofit/>
          </a:bodyPr>
          <a:lstStyle/>
          <a:p>
            <a:r>
              <a:rPr lang="zh-TW" altLang="en-US" sz="6000" dirty="0">
                <a:latin typeface="標楷體" pitchFamily="65" charset="-120"/>
                <a:ea typeface="標楷體" pitchFamily="65" charset="-120"/>
              </a:rPr>
              <a:t>預想介面</a:t>
            </a:r>
            <a:r>
              <a:rPr lang="en-US" altLang="zh-TW" sz="6000" dirty="0">
                <a:latin typeface="標楷體" pitchFamily="65" charset="-120"/>
                <a:ea typeface="標楷體" pitchFamily="65" charset="-120"/>
              </a:rPr>
              <a:t>&amp;</a:t>
            </a:r>
            <a:r>
              <a:rPr lang="zh-TW" altLang="en-US" sz="6000" dirty="0">
                <a:latin typeface="標楷體" pitchFamily="65" charset="-120"/>
                <a:ea typeface="標楷體" pitchFamily="65" charset="-120"/>
              </a:rPr>
              <a:t>功能</a:t>
            </a:r>
          </a:p>
        </p:txBody>
      </p:sp>
      <p:sp>
        <p:nvSpPr>
          <p:cNvPr id="5" name="文字方塊 4"/>
          <p:cNvSpPr txBox="1"/>
          <p:nvPr/>
        </p:nvSpPr>
        <p:spPr>
          <a:xfrm>
            <a:off x="784288" y="1906503"/>
            <a:ext cx="2664590" cy="4501232"/>
          </a:xfrm>
          <a:prstGeom prst="rect">
            <a:avLst/>
          </a:prstGeom>
          <a:noFill/>
        </p:spPr>
        <p:txBody>
          <a:bodyPr wrap="square" rtlCol="0">
            <a:spAutoFit/>
          </a:bodyPr>
          <a:lstStyle/>
          <a:p>
            <a:pPr>
              <a:lnSpc>
                <a:spcPts val="3500"/>
              </a:lnSpc>
            </a:pPr>
            <a:r>
              <a:rPr kumimoji="1" lang="zh-TW" altLang="en-US" sz="3200" dirty="0">
                <a:solidFill>
                  <a:srgbClr val="FF0000"/>
                </a:solidFill>
                <a:latin typeface="Times New Roman" panose="02020603050405020304" pitchFamily="18" charset="0"/>
                <a:ea typeface="標楷體" panose="03000509000000000000" pitchFamily="65" charset="-120"/>
              </a:rPr>
              <a:t>介面更簡單</a:t>
            </a:r>
            <a:endParaRPr kumimoji="1" lang="en-US" altLang="zh-TW" sz="3200" dirty="0">
              <a:solidFill>
                <a:srgbClr val="FF0000"/>
              </a:solidFill>
              <a:latin typeface="Times New Roman" panose="02020603050405020304" pitchFamily="18" charset="0"/>
              <a:ea typeface="標楷體" panose="03000509000000000000" pitchFamily="65" charset="-120"/>
            </a:endParaRPr>
          </a:p>
          <a:p>
            <a:pPr>
              <a:lnSpc>
                <a:spcPts val="3500"/>
              </a:lnSpc>
            </a:pPr>
            <a:r>
              <a:rPr kumimoji="1" lang="zh-TW" altLang="en-US" sz="3200" dirty="0">
                <a:latin typeface="Times New Roman" panose="02020603050405020304" pitchFamily="18" charset="0"/>
                <a:ea typeface="標楷體" panose="03000509000000000000" pitchFamily="65" charset="-120"/>
              </a:rPr>
              <a:t>主要分為</a:t>
            </a:r>
            <a:r>
              <a:rPr kumimoji="1" lang="en-US" altLang="zh-TW" sz="3200" dirty="0">
                <a:latin typeface="Times New Roman" panose="02020603050405020304" pitchFamily="18" charset="0"/>
                <a:ea typeface="標楷體" panose="03000509000000000000" pitchFamily="65" charset="-120"/>
              </a:rPr>
              <a:t>3</a:t>
            </a:r>
            <a:r>
              <a:rPr kumimoji="1" lang="zh-TW" altLang="en-US" sz="3200" dirty="0">
                <a:latin typeface="Times New Roman" panose="02020603050405020304" pitchFamily="18" charset="0"/>
                <a:ea typeface="標楷體" panose="03000509000000000000" pitchFamily="65" charset="-120"/>
              </a:rPr>
              <a:t>大部分</a:t>
            </a:r>
            <a:endParaRPr kumimoji="1" lang="en-US" altLang="zh-TW" sz="3200" dirty="0">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sz="3200" dirty="0">
                <a:latin typeface="Times New Roman" panose="02020603050405020304" pitchFamily="18" charset="0"/>
                <a:ea typeface="標楷體" panose="03000509000000000000" pitchFamily="65" charset="-120"/>
              </a:rPr>
              <a:t>每日生活</a:t>
            </a:r>
            <a:endParaRPr kumimoji="1" lang="en-US" altLang="zh-TW" sz="3200" dirty="0">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sz="3200" dirty="0">
                <a:latin typeface="Times New Roman" panose="02020603050405020304" pitchFamily="18" charset="0"/>
                <a:ea typeface="標楷體" panose="03000509000000000000" pitchFamily="65" charset="-120"/>
              </a:rPr>
              <a:t>影片集</a:t>
            </a:r>
            <a:endParaRPr kumimoji="1" lang="en-US" altLang="zh-TW" sz="3200" dirty="0">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sz="3200" dirty="0">
                <a:latin typeface="Times New Roman" panose="02020603050405020304" pitchFamily="18" charset="0"/>
                <a:ea typeface="標楷體" panose="03000509000000000000" pitchFamily="65" charset="-120"/>
              </a:rPr>
              <a:t>編輯區</a:t>
            </a:r>
            <a:endParaRPr kumimoji="1" lang="en-US" altLang="zh-TW" sz="3200" dirty="0">
              <a:latin typeface="Times New Roman" panose="02020603050405020304" pitchFamily="18" charset="0"/>
              <a:ea typeface="標楷體" panose="03000509000000000000" pitchFamily="65" charset="-120"/>
            </a:endParaRPr>
          </a:p>
          <a:p>
            <a:pPr>
              <a:lnSpc>
                <a:spcPts val="3500"/>
              </a:lnSpc>
            </a:pPr>
            <a:r>
              <a:rPr kumimoji="1" lang="zh-TW" altLang="en-US" sz="3200" dirty="0">
                <a:latin typeface="Times New Roman" panose="02020603050405020304" pitchFamily="18" charset="0"/>
                <a:ea typeface="標楷體" panose="03000509000000000000" pitchFamily="65" charset="-120"/>
              </a:rPr>
              <a:t>每日生活→</a:t>
            </a:r>
            <a:endParaRPr kumimoji="1" lang="en-US" altLang="zh-TW" sz="3200" dirty="0">
              <a:latin typeface="Times New Roman" panose="02020603050405020304" pitchFamily="18" charset="0"/>
              <a:ea typeface="標楷體" panose="03000509000000000000" pitchFamily="65" charset="-120"/>
            </a:endParaRPr>
          </a:p>
          <a:p>
            <a:pPr>
              <a:lnSpc>
                <a:spcPts val="3500"/>
              </a:lnSpc>
            </a:pPr>
            <a:r>
              <a:rPr kumimoji="1" lang="zh-TW" altLang="en-US" sz="3200" dirty="0">
                <a:latin typeface="Times New Roman" panose="02020603050405020304" pitchFamily="18" charset="0"/>
                <a:ea typeface="標楷體" panose="03000509000000000000" pitchFamily="65" charset="-120"/>
              </a:rPr>
              <a:t>每日都可放入一張</a:t>
            </a:r>
            <a:r>
              <a:rPr kumimoji="1" lang="zh-TW" altLang="en-US" sz="3200" dirty="0" smtClean="0">
                <a:latin typeface="Times New Roman" panose="02020603050405020304" pitchFamily="18" charset="0"/>
                <a:ea typeface="標楷體" panose="03000509000000000000" pitchFamily="65" charset="-120"/>
              </a:rPr>
              <a:t>相片</a:t>
            </a:r>
            <a:endParaRPr lang="en-US" altLang="zh-TW" sz="2400" dirty="0" smtClean="0">
              <a:solidFill>
                <a:srgbClr val="194727"/>
              </a:solidFill>
            </a:endParaRPr>
          </a:p>
          <a:p>
            <a:endParaRPr lang="en-US" altLang="zh-TW" sz="2400" dirty="0" smtClean="0">
              <a:solidFill>
                <a:srgbClr val="194727"/>
              </a:solidFill>
            </a:endParaRPr>
          </a:p>
        </p:txBody>
      </p:sp>
      <p:pic>
        <p:nvPicPr>
          <p:cNvPr id="1026" name="Picture 2"/>
          <p:cNvPicPr>
            <a:picLocks noChangeAspect="1" noChangeArrowheads="1"/>
          </p:cNvPicPr>
          <p:nvPr/>
        </p:nvPicPr>
        <p:blipFill>
          <a:blip r:embed="rId2"/>
          <a:srcRect/>
          <a:stretch>
            <a:fillRect/>
          </a:stretch>
        </p:blipFill>
        <p:spPr bwMode="auto">
          <a:xfrm>
            <a:off x="3868489" y="1528812"/>
            <a:ext cx="3004879" cy="4680520"/>
          </a:xfrm>
          <a:prstGeom prst="rect">
            <a:avLst/>
          </a:prstGeom>
          <a:noFill/>
          <a:ln w="9525">
            <a:noFill/>
            <a:miter lim="800000"/>
            <a:headEnd/>
            <a:tailEnd/>
          </a:ln>
          <a:effectLst/>
        </p:spPr>
      </p:pic>
      <p:sp>
        <p:nvSpPr>
          <p:cNvPr id="14" name="向下箭號 13"/>
          <p:cNvSpPr/>
          <p:nvPr/>
        </p:nvSpPr>
        <p:spPr>
          <a:xfrm rot="3621790">
            <a:off x="2996371" y="2025055"/>
            <a:ext cx="443753" cy="68843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p:cNvSpPr/>
          <p:nvPr/>
        </p:nvSpPr>
        <p:spPr>
          <a:xfrm>
            <a:off x="3995936" y="1958455"/>
            <a:ext cx="1073426" cy="82163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158866921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title"/>
          </p:nvPr>
        </p:nvSpPr>
        <p:spPr>
          <a:xfrm>
            <a:off x="508001" y="609600"/>
            <a:ext cx="6447501" cy="887896"/>
          </a:xfrm>
        </p:spPr>
        <p:txBody>
          <a:bodyPr>
            <a:noAutofit/>
          </a:bodyPr>
          <a:lstStyle/>
          <a:p>
            <a:r>
              <a:rPr lang="zh-TW" altLang="en-US" sz="6000" dirty="0">
                <a:latin typeface="標楷體" pitchFamily="65" charset="-120"/>
                <a:ea typeface="標楷體" pitchFamily="65" charset="-120"/>
              </a:rPr>
              <a:t>預想介面</a:t>
            </a:r>
            <a:r>
              <a:rPr lang="en-US" altLang="zh-TW" sz="6000" dirty="0">
                <a:latin typeface="標楷體" pitchFamily="65" charset="-120"/>
                <a:ea typeface="標楷體" pitchFamily="65" charset="-120"/>
              </a:rPr>
              <a:t>&amp;</a:t>
            </a:r>
            <a:r>
              <a:rPr lang="zh-TW" altLang="en-US" sz="6000" dirty="0">
                <a:latin typeface="標楷體" pitchFamily="65" charset="-120"/>
                <a:ea typeface="標楷體" pitchFamily="65" charset="-120"/>
              </a:rPr>
              <a:t>功能</a:t>
            </a:r>
          </a:p>
        </p:txBody>
      </p:sp>
      <p:sp>
        <p:nvSpPr>
          <p:cNvPr id="9" name="文字方塊 8"/>
          <p:cNvSpPr txBox="1"/>
          <p:nvPr/>
        </p:nvSpPr>
        <p:spPr>
          <a:xfrm>
            <a:off x="834888" y="2054087"/>
            <a:ext cx="2077278" cy="2785378"/>
          </a:xfrm>
          <a:prstGeom prst="rect">
            <a:avLst/>
          </a:prstGeom>
          <a:noFill/>
        </p:spPr>
        <p:txBody>
          <a:bodyPr wrap="square" rtlCol="0">
            <a:spAutoFit/>
          </a:bodyPr>
          <a:lstStyle/>
          <a:p>
            <a:pPr>
              <a:lnSpc>
                <a:spcPts val="3500"/>
              </a:lnSpc>
            </a:pPr>
            <a:r>
              <a:rPr kumimoji="1" lang="zh-TW" altLang="en-US" sz="3200" dirty="0">
                <a:latin typeface="Times New Roman" panose="02020603050405020304" pitchFamily="18" charset="0"/>
                <a:ea typeface="標楷體" panose="03000509000000000000" pitchFamily="65" charset="-120"/>
              </a:rPr>
              <a:t>影片集</a:t>
            </a:r>
            <a:r>
              <a:rPr kumimoji="1" lang="zh-TW" altLang="en-US" sz="3200" dirty="0">
                <a:solidFill>
                  <a:srgbClr val="FF0000"/>
                </a:solidFill>
                <a:latin typeface="Times New Roman" panose="02020603050405020304" pitchFamily="18" charset="0"/>
                <a:ea typeface="標楷體" panose="03000509000000000000" pitchFamily="65" charset="-120"/>
              </a:rPr>
              <a:t>→</a:t>
            </a:r>
            <a:endParaRPr kumimoji="1" lang="en-US" altLang="zh-TW" sz="3200" dirty="0">
              <a:solidFill>
                <a:srgbClr val="FF0000"/>
              </a:solidFill>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sz="3200" dirty="0">
                <a:solidFill>
                  <a:srgbClr val="FF0000"/>
                </a:solidFill>
                <a:latin typeface="Times New Roman" panose="02020603050405020304" pitchFamily="18" charset="0"/>
                <a:ea typeface="標楷體" panose="03000509000000000000" pitchFamily="65" charset="-120"/>
              </a:rPr>
              <a:t>可自行新增影片，並可擷取影片的某</a:t>
            </a:r>
            <a:r>
              <a:rPr kumimoji="1" lang="en-US" altLang="zh-TW" sz="3200" dirty="0">
                <a:solidFill>
                  <a:srgbClr val="FF0000"/>
                </a:solidFill>
                <a:latin typeface="Times New Roman" panose="02020603050405020304" pitchFamily="18" charset="0"/>
                <a:ea typeface="標楷體" panose="03000509000000000000" pitchFamily="65" charset="-120"/>
              </a:rPr>
              <a:t>1</a:t>
            </a:r>
            <a:r>
              <a:rPr kumimoji="1" lang="zh-TW" altLang="en-US" sz="3200" dirty="0">
                <a:solidFill>
                  <a:srgbClr val="FF0000"/>
                </a:solidFill>
                <a:latin typeface="Times New Roman" panose="02020603050405020304" pitchFamily="18" charset="0"/>
                <a:ea typeface="標楷體" panose="03000509000000000000" pitchFamily="65" charset="-120"/>
              </a:rPr>
              <a:t>秒鐘</a:t>
            </a:r>
          </a:p>
        </p:txBody>
      </p:sp>
      <p:pic>
        <p:nvPicPr>
          <p:cNvPr id="2050" name="Picture 2"/>
          <p:cNvPicPr>
            <a:picLocks noChangeAspect="1" noChangeArrowheads="1"/>
          </p:cNvPicPr>
          <p:nvPr/>
        </p:nvPicPr>
        <p:blipFill>
          <a:blip r:embed="rId2"/>
          <a:srcRect/>
          <a:stretch>
            <a:fillRect/>
          </a:stretch>
        </p:blipFill>
        <p:spPr bwMode="auto">
          <a:xfrm>
            <a:off x="3804668" y="1628800"/>
            <a:ext cx="2993697" cy="4949042"/>
          </a:xfrm>
          <a:prstGeom prst="rect">
            <a:avLst/>
          </a:prstGeom>
          <a:noFill/>
          <a:ln w="9525">
            <a:noFill/>
            <a:miter lim="800000"/>
            <a:headEnd/>
            <a:tailEnd/>
          </a:ln>
          <a:effectLst/>
        </p:spPr>
      </p:pic>
    </p:spTree>
    <p:extLst>
      <p:ext uri="{BB962C8B-B14F-4D97-AF65-F5344CB8AC3E}">
        <p14:creationId xmlns:p14="http://schemas.microsoft.com/office/powerpoint/2010/main" val="11968513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8001" y="609600"/>
            <a:ext cx="6447501" cy="887896"/>
          </a:xfrm>
        </p:spPr>
        <p:txBody>
          <a:bodyPr>
            <a:noAutofit/>
          </a:bodyPr>
          <a:lstStyle/>
          <a:p>
            <a:r>
              <a:rPr lang="zh-TW" altLang="en-US" sz="6000" dirty="0">
                <a:latin typeface="標楷體" pitchFamily="65" charset="-120"/>
                <a:ea typeface="標楷體" pitchFamily="65" charset="-120"/>
              </a:rPr>
              <a:t>預想介面</a:t>
            </a:r>
            <a:r>
              <a:rPr lang="en-US" altLang="zh-TW" sz="6000" dirty="0">
                <a:latin typeface="標楷體" pitchFamily="65" charset="-120"/>
                <a:ea typeface="標楷體" pitchFamily="65" charset="-120"/>
              </a:rPr>
              <a:t>&amp;</a:t>
            </a:r>
            <a:r>
              <a:rPr lang="zh-TW" altLang="en-US" sz="6000" dirty="0">
                <a:latin typeface="標楷體" pitchFamily="65" charset="-120"/>
                <a:ea typeface="標楷體" pitchFamily="65" charset="-120"/>
              </a:rPr>
              <a:t>功能</a:t>
            </a:r>
          </a:p>
        </p:txBody>
      </p:sp>
      <p:pic>
        <p:nvPicPr>
          <p:cNvPr id="8" name="圖片 7" descr="預想介面2.PNG"/>
          <p:cNvPicPr>
            <a:picLocks noChangeAspect="1"/>
          </p:cNvPicPr>
          <p:nvPr/>
        </p:nvPicPr>
        <p:blipFill>
          <a:blip r:embed="rId2"/>
          <a:stretch>
            <a:fillRect/>
          </a:stretch>
        </p:blipFill>
        <p:spPr>
          <a:xfrm>
            <a:off x="3818451" y="1556791"/>
            <a:ext cx="3039549" cy="4858861"/>
          </a:xfrm>
          <a:prstGeom prst="rect">
            <a:avLst/>
          </a:prstGeom>
        </p:spPr>
      </p:pic>
      <p:sp>
        <p:nvSpPr>
          <p:cNvPr id="6" name="文字方塊 5"/>
          <p:cNvSpPr txBox="1"/>
          <p:nvPr/>
        </p:nvSpPr>
        <p:spPr>
          <a:xfrm>
            <a:off x="944218" y="2133601"/>
            <a:ext cx="2077278" cy="1887696"/>
          </a:xfrm>
          <a:prstGeom prst="rect">
            <a:avLst/>
          </a:prstGeom>
          <a:noFill/>
        </p:spPr>
        <p:txBody>
          <a:bodyPr wrap="square" rtlCol="0">
            <a:spAutoFit/>
          </a:bodyPr>
          <a:lstStyle/>
          <a:p>
            <a:pPr>
              <a:lnSpc>
                <a:spcPts val="3500"/>
              </a:lnSpc>
            </a:pPr>
            <a:r>
              <a:rPr kumimoji="1" lang="zh-TW" altLang="en-US" sz="3200" dirty="0">
                <a:latin typeface="Times New Roman" panose="02020603050405020304" pitchFamily="18" charset="0"/>
                <a:ea typeface="標楷體" panose="03000509000000000000" pitchFamily="65" charset="-120"/>
              </a:rPr>
              <a:t>編輯區→</a:t>
            </a:r>
            <a:endParaRPr kumimoji="1" lang="en-US" altLang="zh-TW" sz="3200" dirty="0">
              <a:latin typeface="Times New Roman" panose="02020603050405020304" pitchFamily="18" charset="0"/>
              <a:ea typeface="標楷體" panose="03000509000000000000" pitchFamily="65" charset="-120"/>
            </a:endParaRPr>
          </a:p>
          <a:p>
            <a:pPr>
              <a:lnSpc>
                <a:spcPts val="3500"/>
              </a:lnSpc>
              <a:buFont typeface="Wingdings" pitchFamily="2" charset="2"/>
              <a:buChar char="ü"/>
            </a:pPr>
            <a:r>
              <a:rPr kumimoji="1" lang="zh-TW" altLang="en-US" sz="3200" dirty="0">
                <a:solidFill>
                  <a:srgbClr val="FF0000"/>
                </a:solidFill>
                <a:latin typeface="Times New Roman" panose="02020603050405020304" pitchFamily="18" charset="0"/>
                <a:ea typeface="標楷體" panose="03000509000000000000" pitchFamily="65" charset="-120"/>
              </a:rPr>
              <a:t>可自行新增與編輯資料夾</a:t>
            </a:r>
          </a:p>
        </p:txBody>
      </p:sp>
    </p:spTree>
    <p:extLst>
      <p:ext uri="{BB962C8B-B14F-4D97-AF65-F5344CB8AC3E}">
        <p14:creationId xmlns:p14="http://schemas.microsoft.com/office/powerpoint/2010/main" val="2787372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8001" y="609600"/>
            <a:ext cx="6447501" cy="887896"/>
          </a:xfrm>
        </p:spPr>
        <p:txBody>
          <a:bodyPr>
            <a:noAutofit/>
          </a:bodyPr>
          <a:lstStyle/>
          <a:p>
            <a:r>
              <a:rPr lang="zh-TW" altLang="en-US" sz="6000" dirty="0">
                <a:latin typeface="標楷體" pitchFamily="65" charset="-120"/>
                <a:ea typeface="標楷體" pitchFamily="65" charset="-120"/>
              </a:rPr>
              <a:t>預想介面</a:t>
            </a:r>
            <a:r>
              <a:rPr lang="en-US" altLang="zh-TW" sz="6000" dirty="0">
                <a:latin typeface="標楷體" pitchFamily="65" charset="-120"/>
                <a:ea typeface="標楷體" pitchFamily="65" charset="-120"/>
              </a:rPr>
              <a:t>&amp;</a:t>
            </a:r>
            <a:r>
              <a:rPr lang="zh-TW" altLang="en-US" sz="6000" dirty="0">
                <a:latin typeface="標楷體" pitchFamily="65" charset="-120"/>
                <a:ea typeface="標楷體" pitchFamily="65" charset="-120"/>
              </a:rPr>
              <a:t>功能</a:t>
            </a:r>
          </a:p>
        </p:txBody>
      </p:sp>
      <p:pic>
        <p:nvPicPr>
          <p:cNvPr id="6" name="圖片 5" descr="預想介面3.PNG"/>
          <p:cNvPicPr>
            <a:picLocks noChangeAspect="1"/>
          </p:cNvPicPr>
          <p:nvPr/>
        </p:nvPicPr>
        <p:blipFill>
          <a:blip r:embed="rId2"/>
          <a:stretch>
            <a:fillRect/>
          </a:stretch>
        </p:blipFill>
        <p:spPr>
          <a:xfrm>
            <a:off x="3806495" y="1556792"/>
            <a:ext cx="2981931" cy="4844422"/>
          </a:xfrm>
          <a:prstGeom prst="rect">
            <a:avLst/>
          </a:prstGeom>
        </p:spPr>
      </p:pic>
      <p:sp>
        <p:nvSpPr>
          <p:cNvPr id="9" name="文字方塊 8"/>
          <p:cNvSpPr txBox="1"/>
          <p:nvPr/>
        </p:nvSpPr>
        <p:spPr>
          <a:xfrm>
            <a:off x="954155" y="2067341"/>
            <a:ext cx="2276062" cy="4131900"/>
          </a:xfrm>
          <a:prstGeom prst="rect">
            <a:avLst/>
          </a:prstGeom>
          <a:noFill/>
        </p:spPr>
        <p:txBody>
          <a:bodyPr wrap="square" rtlCol="0">
            <a:spAutoFit/>
          </a:bodyPr>
          <a:lstStyle/>
          <a:p>
            <a:pPr indent="-342900">
              <a:lnSpc>
                <a:spcPts val="3500"/>
              </a:lnSpc>
              <a:buFont typeface="Wingdings" pitchFamily="2" charset="2"/>
              <a:buChar char="ü"/>
            </a:pPr>
            <a:r>
              <a:rPr kumimoji="1" lang="zh-TW" altLang="en-US" sz="2400" dirty="0">
                <a:latin typeface="Times New Roman" panose="02020603050405020304" pitchFamily="18" charset="0"/>
                <a:ea typeface="標楷體" panose="03000509000000000000" pitchFamily="65" charset="-120"/>
              </a:rPr>
              <a:t>製作小影片</a:t>
            </a:r>
            <a:endParaRPr kumimoji="1" lang="en-US" altLang="zh-TW" sz="2400" dirty="0">
              <a:latin typeface="Times New Roman" panose="02020603050405020304" pitchFamily="18" charset="0"/>
              <a:ea typeface="標楷體" panose="03000509000000000000" pitchFamily="65" charset="-120"/>
            </a:endParaRPr>
          </a:p>
          <a:p>
            <a:pPr indent="-342900">
              <a:lnSpc>
                <a:spcPts val="3500"/>
              </a:lnSpc>
              <a:buFont typeface="Wingdings" pitchFamily="2" charset="2"/>
              <a:buChar char="ü"/>
            </a:pPr>
            <a:r>
              <a:rPr kumimoji="1" lang="zh-TW" altLang="en-US" sz="2400" dirty="0">
                <a:solidFill>
                  <a:srgbClr val="FF0000"/>
                </a:solidFill>
                <a:latin typeface="Times New Roman" panose="02020603050405020304" pitchFamily="18" charset="0"/>
                <a:ea typeface="標楷體" panose="03000509000000000000" pitchFamily="65" charset="-120"/>
              </a:rPr>
              <a:t>不論是照片或擷取的</a:t>
            </a:r>
            <a:r>
              <a:rPr kumimoji="1" lang="en-US" altLang="zh-TW" sz="2400" dirty="0">
                <a:solidFill>
                  <a:srgbClr val="FF0000"/>
                </a:solidFill>
                <a:latin typeface="Times New Roman" panose="02020603050405020304" pitchFamily="18" charset="0"/>
                <a:ea typeface="標楷體" panose="03000509000000000000" pitchFamily="65" charset="-120"/>
              </a:rPr>
              <a:t>1</a:t>
            </a:r>
            <a:r>
              <a:rPr kumimoji="1" lang="zh-TW" altLang="en-US" sz="2400" dirty="0">
                <a:solidFill>
                  <a:srgbClr val="FF0000"/>
                </a:solidFill>
                <a:latin typeface="Times New Roman" panose="02020603050405020304" pitchFamily="18" charset="0"/>
                <a:ea typeface="標楷體" panose="03000509000000000000" pitchFamily="65" charset="-120"/>
              </a:rPr>
              <a:t>秒影片，都可各自製作成小影片</a:t>
            </a:r>
            <a:endParaRPr kumimoji="1" lang="en-US" altLang="zh-TW" sz="2400" dirty="0">
              <a:solidFill>
                <a:srgbClr val="FF0000"/>
              </a:solidFill>
              <a:latin typeface="Times New Roman" panose="02020603050405020304" pitchFamily="18" charset="0"/>
              <a:ea typeface="標楷體" panose="03000509000000000000" pitchFamily="65" charset="-120"/>
            </a:endParaRPr>
          </a:p>
          <a:p>
            <a:pPr indent="-342900">
              <a:lnSpc>
                <a:spcPts val="3500"/>
              </a:lnSpc>
              <a:buFont typeface="Wingdings" pitchFamily="2" charset="2"/>
              <a:buChar char="ü"/>
            </a:pPr>
            <a:r>
              <a:rPr kumimoji="1" lang="zh-TW" altLang="en-US" sz="2400" dirty="0">
                <a:solidFill>
                  <a:srgbClr val="FF0000"/>
                </a:solidFill>
                <a:latin typeface="Times New Roman" panose="02020603050405020304" pitchFamily="18" charset="0"/>
                <a:ea typeface="標楷體" panose="03000509000000000000" pitchFamily="65" charset="-120"/>
              </a:rPr>
              <a:t>相片保留可依年、月份以及自行挑選區間的功能</a:t>
            </a:r>
            <a:endParaRPr kumimoji="1" lang="en-US" altLang="zh-TW" sz="2400" dirty="0">
              <a:solidFill>
                <a:srgbClr val="FF0000"/>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1694974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8001" y="609600"/>
            <a:ext cx="6447501" cy="887896"/>
          </a:xfrm>
        </p:spPr>
        <p:txBody>
          <a:bodyPr>
            <a:noAutofit/>
          </a:bodyPr>
          <a:lstStyle/>
          <a:p>
            <a:r>
              <a:rPr lang="zh-TW" altLang="en-US" sz="6000" dirty="0">
                <a:latin typeface="標楷體" pitchFamily="65" charset="-120"/>
                <a:ea typeface="標楷體" pitchFamily="65" charset="-120"/>
              </a:rPr>
              <a:t>目的</a:t>
            </a:r>
          </a:p>
        </p:txBody>
      </p:sp>
      <p:sp>
        <p:nvSpPr>
          <p:cNvPr id="3" name="內容版面配置區 2"/>
          <p:cNvSpPr>
            <a:spLocks noGrp="1"/>
          </p:cNvSpPr>
          <p:nvPr>
            <p:ph idx="1"/>
          </p:nvPr>
        </p:nvSpPr>
        <p:spPr>
          <a:xfrm>
            <a:off x="637210" y="1710016"/>
            <a:ext cx="6447501" cy="3880773"/>
          </a:xfrm>
        </p:spPr>
        <p:txBody>
          <a:bodyPr>
            <a:normAutofit/>
          </a:bodyPr>
          <a:lstStyle/>
          <a:p>
            <a:pPr eaLnBrk="1" hangingPunct="1"/>
            <a:r>
              <a:rPr lang="zh-TW" altLang="en-US" sz="3200" dirty="0">
                <a:latin typeface="Times New Roman" panose="02020603050405020304" pitchFamily="18" charset="0"/>
                <a:ea typeface="標楷體" panose="03000509000000000000" pitchFamily="65" charset="-120"/>
              </a:rPr>
              <a:t>透過每天一張的照片或是影片，讓年長者可以去回憶旅遊期間，或是那前後發生的事情，提供年長者們一個簡單製作小影片的方式，並幫助他們記住更多事情</a:t>
            </a:r>
          </a:p>
        </p:txBody>
      </p:sp>
    </p:spTree>
    <p:extLst>
      <p:ext uri="{BB962C8B-B14F-4D97-AF65-F5344CB8AC3E}">
        <p14:creationId xmlns:p14="http://schemas.microsoft.com/office/powerpoint/2010/main" val="350234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latin typeface="標楷體" panose="03000509000000000000" pitchFamily="65" charset="-120"/>
                <a:ea typeface="標楷體" panose="03000509000000000000" pitchFamily="65" charset="-120"/>
              </a:rPr>
              <a:t>大綱</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normAutofit/>
          </a:bodyPr>
          <a:lstStyle/>
          <a:p>
            <a:r>
              <a:rPr lang="zh-TW" altLang="en-US" sz="3200" b="1" dirty="0" smtClean="0">
                <a:latin typeface="標楷體" panose="03000509000000000000" pitchFamily="65" charset="-120"/>
                <a:ea typeface="標楷體" panose="03000509000000000000" pitchFamily="65" charset="-120"/>
              </a:rPr>
              <a:t>一、前言 </a:t>
            </a:r>
            <a:r>
              <a:rPr lang="en-US" altLang="zh-TW" sz="3200" b="1" dirty="0" smtClean="0">
                <a:latin typeface="標楷體" panose="03000509000000000000" pitchFamily="65" charset="-120"/>
                <a:ea typeface="標楷體" panose="03000509000000000000" pitchFamily="65" charset="-120"/>
              </a:rPr>
              <a:t>(a</a:t>
            </a:r>
            <a:r>
              <a:rPr lang="zh-TW" altLang="en-US" sz="3200" b="1" dirty="0" smtClean="0">
                <a:latin typeface="標楷體" panose="03000509000000000000" pitchFamily="65" charset="-120"/>
                <a:ea typeface="標楷體" panose="03000509000000000000" pitchFamily="65" charset="-120"/>
              </a:rPr>
              <a:t>中凡</a:t>
            </a:r>
            <a:r>
              <a:rPr lang="en-US" altLang="zh-TW" sz="3200" b="1" dirty="0" smtClean="0">
                <a:latin typeface="標楷體" panose="03000509000000000000" pitchFamily="65" charset="-120"/>
                <a:ea typeface="標楷體" panose="03000509000000000000" pitchFamily="65" charset="-120"/>
              </a:rPr>
              <a:t>)</a:t>
            </a:r>
          </a:p>
          <a:p>
            <a:pPr lvl="3">
              <a:buFont typeface="Wingdings" panose="05000000000000000000" pitchFamily="2" charset="2"/>
              <a:buChar char="ü"/>
            </a:pPr>
            <a:r>
              <a:rPr lang="zh-TW" altLang="en-US" sz="2800" dirty="0" smtClean="0">
                <a:latin typeface="標楷體" panose="03000509000000000000" pitchFamily="65" charset="-120"/>
                <a:ea typeface="標楷體" panose="03000509000000000000" pitchFamily="65" charset="-120"/>
              </a:rPr>
              <a:t>動機</a:t>
            </a:r>
            <a:endParaRPr lang="en-US" altLang="zh-TW" sz="2800" dirty="0" smtClean="0">
              <a:latin typeface="標楷體" panose="03000509000000000000" pitchFamily="65" charset="-120"/>
              <a:ea typeface="標楷體" panose="03000509000000000000" pitchFamily="65" charset="-120"/>
            </a:endParaRPr>
          </a:p>
          <a:p>
            <a:pPr lvl="3">
              <a:buFont typeface="Wingdings" panose="05000000000000000000" pitchFamily="2" charset="2"/>
              <a:buChar char="ü"/>
            </a:pPr>
            <a:r>
              <a:rPr lang="zh-TW" altLang="en-US" sz="2800" dirty="0" smtClean="0">
                <a:latin typeface="標楷體" panose="03000509000000000000" pitchFamily="65" charset="-120"/>
                <a:ea typeface="標楷體" panose="03000509000000000000" pitchFamily="65" charset="-120"/>
              </a:rPr>
              <a:t>研究方法</a:t>
            </a:r>
            <a:endParaRPr lang="en-US" altLang="zh-TW" sz="2800" dirty="0" smtClean="0">
              <a:latin typeface="標楷體" panose="03000509000000000000" pitchFamily="65" charset="-120"/>
              <a:ea typeface="標楷體" panose="03000509000000000000" pitchFamily="65" charset="-120"/>
            </a:endParaRPr>
          </a:p>
          <a:p>
            <a:pPr lvl="3">
              <a:buFont typeface="Wingdings" panose="05000000000000000000" pitchFamily="2" charset="2"/>
              <a:buChar char="ü"/>
            </a:pPr>
            <a:r>
              <a:rPr lang="zh-TW" altLang="en-US" sz="2800" dirty="0" smtClean="0">
                <a:latin typeface="標楷體" panose="03000509000000000000" pitchFamily="65" charset="-120"/>
                <a:ea typeface="標楷體" panose="03000509000000000000" pitchFamily="65" charset="-120"/>
              </a:rPr>
              <a:t>相關技術</a:t>
            </a:r>
            <a:endParaRPr lang="en-US" altLang="zh-TW" sz="2800" dirty="0" smtClean="0">
              <a:latin typeface="標楷體" panose="03000509000000000000" pitchFamily="65" charset="-120"/>
              <a:ea typeface="標楷體" panose="03000509000000000000" pitchFamily="65" charset="-120"/>
            </a:endParaRPr>
          </a:p>
          <a:p>
            <a:r>
              <a:rPr lang="zh-TW" altLang="en-US" sz="3200" b="1" dirty="0" smtClean="0">
                <a:latin typeface="標楷體" panose="03000509000000000000" pitchFamily="65" charset="-120"/>
                <a:ea typeface="標楷體" panose="03000509000000000000" pitchFamily="65" charset="-120"/>
              </a:rPr>
              <a:t>二、內文</a:t>
            </a:r>
            <a:endParaRPr lang="en-US" altLang="zh-TW" sz="3200" b="1" dirty="0" smtClean="0">
              <a:latin typeface="標楷體" panose="03000509000000000000" pitchFamily="65" charset="-120"/>
              <a:ea typeface="標楷體" panose="03000509000000000000" pitchFamily="65" charset="-120"/>
            </a:endParaRPr>
          </a:p>
          <a:p>
            <a:pPr lvl="3">
              <a:buFont typeface="Wingdings" panose="05000000000000000000" pitchFamily="2" charset="2"/>
              <a:buChar char="ü"/>
            </a:pPr>
            <a:r>
              <a:rPr lang="zh-TW" altLang="en-US" sz="2800" dirty="0" smtClean="0">
                <a:latin typeface="標楷體" panose="03000509000000000000" pitchFamily="65" charset="-120"/>
                <a:ea typeface="標楷體" panose="03000509000000000000" pitchFamily="65" charset="-120"/>
              </a:rPr>
              <a:t>創意來源</a:t>
            </a:r>
            <a:endParaRPr lang="en-US" altLang="zh-TW" sz="2800" dirty="0" smtClean="0">
              <a:latin typeface="標楷體" panose="03000509000000000000" pitchFamily="65" charset="-120"/>
              <a:ea typeface="標楷體" panose="03000509000000000000" pitchFamily="65" charset="-120"/>
            </a:endParaRPr>
          </a:p>
          <a:p>
            <a:pPr lvl="3">
              <a:buFont typeface="Wingdings" panose="05000000000000000000" pitchFamily="2" charset="2"/>
              <a:buChar char="ü"/>
            </a:pPr>
            <a:r>
              <a:rPr lang="zh-TW" altLang="en-US" sz="2800" dirty="0">
                <a:latin typeface="標楷體" panose="03000509000000000000" pitchFamily="65" charset="-120"/>
                <a:ea typeface="標楷體" panose="03000509000000000000" pitchFamily="65" charset="-120"/>
              </a:rPr>
              <a:t>主要</a:t>
            </a:r>
            <a:r>
              <a:rPr lang="zh-TW" altLang="en-US" sz="2800" dirty="0" smtClean="0">
                <a:latin typeface="標楷體" panose="03000509000000000000" pitchFamily="65" charset="-120"/>
                <a:ea typeface="標楷體" panose="03000509000000000000" pitchFamily="65" charset="-120"/>
              </a:rPr>
              <a:t>特色 </a:t>
            </a:r>
            <a:r>
              <a:rPr lang="en-US" altLang="zh-TW" sz="2800" dirty="0" smtClean="0">
                <a:latin typeface="標楷體" panose="03000509000000000000" pitchFamily="65" charset="-120"/>
                <a:ea typeface="標楷體" panose="03000509000000000000" pitchFamily="65" charset="-120"/>
              </a:rPr>
              <a:t>(b</a:t>
            </a:r>
            <a:r>
              <a:rPr lang="zh-TW" altLang="en-US" sz="2800" dirty="0" smtClean="0">
                <a:latin typeface="標楷體" panose="03000509000000000000" pitchFamily="65" charset="-120"/>
                <a:ea typeface="標楷體" panose="03000509000000000000" pitchFamily="65" charset="-120"/>
              </a:rPr>
              <a:t>芳瑜</a:t>
            </a:r>
            <a:r>
              <a:rPr lang="en-US" altLang="zh-TW" sz="2800" dirty="0" smtClean="0">
                <a:latin typeface="標楷體" panose="03000509000000000000" pitchFamily="65" charset="-120"/>
                <a:ea typeface="標楷體" panose="03000509000000000000" pitchFamily="65" charset="-120"/>
              </a:rPr>
              <a:t> c</a:t>
            </a:r>
            <a:r>
              <a:rPr lang="zh-TW" altLang="en-US" sz="2800" dirty="0" smtClean="0">
                <a:latin typeface="標楷體" panose="03000509000000000000" pitchFamily="65" charset="-120"/>
                <a:ea typeface="標楷體" panose="03000509000000000000" pitchFamily="65" charset="-120"/>
              </a:rPr>
              <a:t>瑋鴻</a:t>
            </a:r>
            <a:r>
              <a:rPr lang="en-US" altLang="zh-TW" sz="2800" dirty="0" smtClean="0">
                <a:latin typeface="標楷體" panose="03000509000000000000" pitchFamily="65" charset="-120"/>
                <a:ea typeface="標楷體" panose="03000509000000000000" pitchFamily="65" charset="-120"/>
              </a:rPr>
              <a:t>)</a:t>
            </a:r>
          </a:p>
          <a:p>
            <a:pPr lvl="3">
              <a:buFont typeface="Wingdings" panose="05000000000000000000" pitchFamily="2" charset="2"/>
              <a:buChar char="ü"/>
            </a:pPr>
            <a:r>
              <a:rPr lang="zh-TW" altLang="en-US" sz="2800" dirty="0">
                <a:latin typeface="標楷體" panose="03000509000000000000" pitchFamily="65" charset="-120"/>
                <a:ea typeface="標楷體" panose="03000509000000000000" pitchFamily="65" charset="-120"/>
              </a:rPr>
              <a:t>功能</a:t>
            </a:r>
            <a:r>
              <a:rPr lang="zh-TW" altLang="en-US" sz="2800" dirty="0" smtClean="0">
                <a:latin typeface="標楷體" panose="03000509000000000000" pitchFamily="65" charset="-120"/>
                <a:ea typeface="標楷體" panose="03000509000000000000" pitchFamily="65" charset="-120"/>
              </a:rPr>
              <a:t>介紹</a:t>
            </a:r>
            <a:endParaRPr lang="en-US" altLang="zh-TW" sz="2800" dirty="0" smtClean="0">
              <a:latin typeface="標楷體" panose="03000509000000000000" pitchFamily="65" charset="-120"/>
              <a:ea typeface="標楷體" panose="03000509000000000000" pitchFamily="65" charset="-120"/>
            </a:endParaRPr>
          </a:p>
          <a:p>
            <a:pPr lvl="3">
              <a:buFont typeface="Wingdings" panose="05000000000000000000" pitchFamily="2" charset="2"/>
              <a:buChar char="ü"/>
            </a:pPr>
            <a:r>
              <a:rPr lang="zh-TW" altLang="en-US" sz="2800" dirty="0" smtClean="0">
                <a:latin typeface="標楷體" panose="03000509000000000000" pitchFamily="65" charset="-120"/>
                <a:ea typeface="標楷體" panose="03000509000000000000" pitchFamily="65" charset="-120"/>
              </a:rPr>
              <a:t>可行性 </a:t>
            </a:r>
            <a:r>
              <a:rPr lang="en-US" altLang="zh-TW" sz="2800" dirty="0" smtClean="0">
                <a:latin typeface="標楷體" panose="03000509000000000000" pitchFamily="65" charset="-120"/>
                <a:ea typeface="標楷體" panose="03000509000000000000" pitchFamily="65" charset="-120"/>
              </a:rPr>
              <a:t>(</a:t>
            </a:r>
            <a:r>
              <a:rPr lang="zh-TW" altLang="en-US" sz="2800" dirty="0">
                <a:latin typeface="標楷體" panose="03000509000000000000" pitchFamily="65" charset="-120"/>
                <a:ea typeface="標楷體" panose="03000509000000000000" pitchFamily="65" charset="-120"/>
              </a:rPr>
              <a:t>盡量</a:t>
            </a:r>
            <a:r>
              <a:rPr lang="zh-TW" altLang="en-US" sz="2800" dirty="0" smtClean="0">
                <a:latin typeface="標楷體" panose="03000509000000000000" pitchFamily="65" charset="-120"/>
                <a:ea typeface="標楷體" panose="03000509000000000000" pitchFamily="65" charset="-120"/>
              </a:rPr>
              <a:t>打 </a:t>
            </a:r>
            <a:r>
              <a:rPr lang="en-US" altLang="zh-TW" sz="2800" dirty="0" smtClean="0">
                <a:latin typeface="標楷體" panose="03000509000000000000" pitchFamily="65" charset="-120"/>
                <a:ea typeface="標楷體" panose="03000509000000000000" pitchFamily="65" charset="-120"/>
              </a:rPr>
              <a:t>d+</a:t>
            </a:r>
            <a:r>
              <a:rPr lang="zh-TW" altLang="en-US" sz="2800" dirty="0" smtClean="0">
                <a:latin typeface="標楷體" panose="03000509000000000000" pitchFamily="65" charset="-120"/>
                <a:ea typeface="標楷體" panose="03000509000000000000" pitchFamily="65" charset="-120"/>
              </a:rPr>
              <a:t>統合 展輝</a:t>
            </a:r>
            <a:r>
              <a:rPr lang="en-US" altLang="zh-TW" sz="2800" dirty="0" smtClean="0">
                <a:latin typeface="標楷體" panose="03000509000000000000" pitchFamily="65" charset="-120"/>
                <a:ea typeface="標楷體" panose="03000509000000000000" pitchFamily="65" charset="-120"/>
              </a:rPr>
              <a:t>)</a:t>
            </a:r>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21243604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8001" y="609600"/>
            <a:ext cx="6447501" cy="887896"/>
          </a:xfrm>
        </p:spPr>
        <p:txBody>
          <a:bodyPr>
            <a:noAutofit/>
          </a:bodyPr>
          <a:lstStyle/>
          <a:p>
            <a:r>
              <a:rPr lang="zh-TW" altLang="en-US" sz="6000" dirty="0">
                <a:latin typeface="標楷體" pitchFamily="65" charset="-120"/>
                <a:ea typeface="標楷體" pitchFamily="65" charset="-120"/>
              </a:rPr>
              <a:t>研究證實</a:t>
            </a:r>
          </a:p>
        </p:txBody>
      </p:sp>
      <p:sp>
        <p:nvSpPr>
          <p:cNvPr id="3" name="內容版面配置區 2"/>
          <p:cNvSpPr>
            <a:spLocks noGrp="1"/>
          </p:cNvSpPr>
          <p:nvPr>
            <p:ph idx="1"/>
          </p:nvPr>
        </p:nvSpPr>
        <p:spPr>
          <a:xfrm>
            <a:off x="637210" y="1710016"/>
            <a:ext cx="6447501" cy="3880773"/>
          </a:xfrm>
        </p:spPr>
        <p:txBody>
          <a:bodyPr>
            <a:noAutofit/>
          </a:bodyPr>
          <a:lstStyle/>
          <a:p>
            <a:r>
              <a:rPr lang="zh-TW" altLang="en-US" sz="3200" dirty="0">
                <a:latin typeface="Times New Roman" panose="02020603050405020304" pitchFamily="18" charset="0"/>
                <a:ea typeface="標楷體" panose="03000509000000000000" pitchFamily="65" charset="-120"/>
              </a:rPr>
              <a:t>目前並沒有 </a:t>
            </a:r>
            <a:r>
              <a:rPr lang="en-US" altLang="zh-TW" sz="3200" dirty="0">
                <a:latin typeface="Times New Roman" panose="02020603050405020304" pitchFamily="18" charset="0"/>
                <a:ea typeface="標楷體" panose="03000509000000000000" pitchFamily="65" charset="-120"/>
              </a:rPr>
              <a:t>One</a:t>
            </a:r>
            <a:r>
              <a:rPr lang="zh-TW" altLang="en-US" sz="3200" dirty="0">
                <a:latin typeface="Times New Roman" panose="02020603050405020304" pitchFamily="18" charset="0"/>
                <a:ea typeface="標楷體" panose="03000509000000000000" pitchFamily="65" charset="-120"/>
              </a:rPr>
              <a:t> </a:t>
            </a:r>
            <a:r>
              <a:rPr lang="en-US" altLang="zh-TW" sz="3200" dirty="0">
                <a:latin typeface="Times New Roman" panose="02020603050405020304" pitchFamily="18" charset="0"/>
                <a:ea typeface="標楷體" panose="03000509000000000000" pitchFamily="65" charset="-120"/>
              </a:rPr>
              <a:t>Second</a:t>
            </a:r>
            <a:r>
              <a:rPr lang="zh-TW" altLang="en-US" sz="3200" dirty="0">
                <a:latin typeface="Times New Roman" panose="02020603050405020304" pitchFamily="18" charset="0"/>
                <a:ea typeface="標楷體" panose="03000509000000000000" pitchFamily="65" charset="-120"/>
              </a:rPr>
              <a:t> </a:t>
            </a:r>
            <a:r>
              <a:rPr lang="en-US" altLang="zh-TW" sz="3200" dirty="0">
                <a:latin typeface="Times New Roman" panose="02020603050405020304" pitchFamily="18" charset="0"/>
                <a:ea typeface="標楷體" panose="03000509000000000000" pitchFamily="65" charset="-120"/>
              </a:rPr>
              <a:t>Everyday </a:t>
            </a:r>
            <a:r>
              <a:rPr lang="zh-TW" altLang="en-US" sz="3200" dirty="0">
                <a:latin typeface="Times New Roman" panose="02020603050405020304" pitchFamily="18" charset="0"/>
                <a:ea typeface="標楷體" panose="03000509000000000000" pitchFamily="65" charset="-120"/>
              </a:rPr>
              <a:t>的相關研究</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此概念最早應是由 </a:t>
            </a:r>
            <a:r>
              <a:rPr lang="en-US" altLang="zh-TW" sz="3200" dirty="0">
                <a:latin typeface="Times New Roman" panose="02020603050405020304" pitchFamily="18" charset="0"/>
                <a:ea typeface="標楷體" panose="03000509000000000000" pitchFamily="65" charset="-120"/>
              </a:rPr>
              <a:t>Cesar </a:t>
            </a:r>
            <a:r>
              <a:rPr lang="en-US" altLang="zh-TW" sz="3200" dirty="0" err="1">
                <a:latin typeface="Times New Roman" panose="02020603050405020304" pitchFamily="18" charset="0"/>
                <a:ea typeface="標楷體" panose="03000509000000000000" pitchFamily="65" charset="-120"/>
              </a:rPr>
              <a:t>Kuriyama</a:t>
            </a:r>
            <a:r>
              <a:rPr lang="zh-TW" altLang="en-US" sz="3200" dirty="0">
                <a:latin typeface="Times New Roman" panose="02020603050405020304" pitchFamily="18" charset="0"/>
                <a:ea typeface="標楷體" panose="03000509000000000000" pitchFamily="65" charset="-120"/>
              </a:rPr>
              <a:t> 在 </a:t>
            </a:r>
            <a:r>
              <a:rPr lang="en-US" altLang="zh-TW" sz="3200" dirty="0">
                <a:latin typeface="Times New Roman" panose="02020603050405020304" pitchFamily="18" charset="0"/>
                <a:ea typeface="標楷體" panose="03000509000000000000" pitchFamily="65" charset="-120"/>
              </a:rPr>
              <a:t>TED</a:t>
            </a:r>
            <a:r>
              <a:rPr lang="zh-TW" altLang="en-US" sz="3200" dirty="0">
                <a:latin typeface="Times New Roman" panose="02020603050405020304" pitchFamily="18" charset="0"/>
                <a:ea typeface="標楷體" panose="03000509000000000000" pitchFamily="65" charset="-120"/>
              </a:rPr>
              <a:t> 演講中提出</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希望藉由每日一秒串連而成的影片，幫助自己想起關於那天的其他時間，讓自己不要忘了過去發生的事情，不管是好或是不好的</a:t>
            </a:r>
          </a:p>
        </p:txBody>
      </p:sp>
      <p:pic>
        <p:nvPicPr>
          <p:cNvPr id="1026" name="Picture 2" descr="「one second everyday」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84711" y="1710016"/>
            <a:ext cx="1827105" cy="2436141"/>
          </a:xfrm>
          <a:prstGeom prst="rect">
            <a:avLst/>
          </a:prstGeom>
          <a:noFill/>
          <a:extLst>
            <a:ext uri="{909E8E84-426E-40DD-AFC4-6F175D3DCCD1}">
              <a14:hiddenFill xmlns:a14="http://schemas.microsoft.com/office/drawing/2010/main">
                <a:solidFill>
                  <a:srgbClr val="FFFFFF"/>
                </a:solidFill>
              </a14:hiddenFill>
            </a:ext>
          </a:extLst>
        </p:spPr>
      </p:pic>
      <p:sp>
        <p:nvSpPr>
          <p:cNvPr id="4" name="文字方塊 3"/>
          <p:cNvSpPr txBox="1"/>
          <p:nvPr/>
        </p:nvSpPr>
        <p:spPr>
          <a:xfrm>
            <a:off x="7330604" y="4146156"/>
            <a:ext cx="1838965" cy="369332"/>
          </a:xfrm>
          <a:prstGeom prst="rect">
            <a:avLst/>
          </a:prstGeom>
          <a:noFill/>
        </p:spPr>
        <p:txBody>
          <a:bodyPr wrap="none" rtlCol="0">
            <a:spAutoFit/>
          </a:bodyPr>
          <a:lstStyle/>
          <a:p>
            <a:r>
              <a:rPr lang="en-US" altLang="zh-TW" dirty="0"/>
              <a:t>Cesar </a:t>
            </a:r>
            <a:r>
              <a:rPr lang="en-US" altLang="zh-TW" dirty="0" err="1"/>
              <a:t>Kuriyama</a:t>
            </a:r>
            <a:endParaRPr lang="zh-TW" altLang="en-US" dirty="0"/>
          </a:p>
        </p:txBody>
      </p:sp>
    </p:spTree>
    <p:extLst>
      <p:ext uri="{BB962C8B-B14F-4D97-AF65-F5344CB8AC3E}">
        <p14:creationId xmlns:p14="http://schemas.microsoft.com/office/powerpoint/2010/main" val="2878056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8001" y="609600"/>
            <a:ext cx="6447501" cy="887896"/>
          </a:xfrm>
        </p:spPr>
        <p:txBody>
          <a:bodyPr>
            <a:noAutofit/>
          </a:bodyPr>
          <a:lstStyle/>
          <a:p>
            <a:r>
              <a:rPr lang="zh-TW" altLang="en-US" sz="6000" dirty="0">
                <a:latin typeface="標楷體" pitchFamily="65" charset="-120"/>
                <a:ea typeface="標楷體" pitchFamily="65" charset="-120"/>
              </a:rPr>
              <a:t>可行性</a:t>
            </a:r>
          </a:p>
        </p:txBody>
      </p:sp>
      <p:sp>
        <p:nvSpPr>
          <p:cNvPr id="3" name="內容版面配置區 2"/>
          <p:cNvSpPr>
            <a:spLocks noGrp="1"/>
          </p:cNvSpPr>
          <p:nvPr>
            <p:ph idx="1"/>
          </p:nvPr>
        </p:nvSpPr>
        <p:spPr>
          <a:xfrm>
            <a:off x="637210" y="1710016"/>
            <a:ext cx="6447501" cy="3880773"/>
          </a:xfrm>
        </p:spPr>
        <p:txBody>
          <a:bodyPr>
            <a:noAutofit/>
          </a:bodyPr>
          <a:lstStyle/>
          <a:p>
            <a:r>
              <a:rPr lang="zh-TW" altLang="en-US" sz="2400" dirty="0">
                <a:latin typeface="Times New Roman" panose="02020603050405020304" pitchFamily="18" charset="0"/>
                <a:ea typeface="標楷體" panose="03000509000000000000" pitchFamily="65" charset="-120"/>
              </a:rPr>
              <a:t>目前我們已經有簡易的相機功能</a:t>
            </a:r>
            <a:r>
              <a:rPr lang="en-US" altLang="zh-TW" sz="2400" dirty="0">
                <a:latin typeface="Times New Roman" panose="02020603050405020304" pitchFamily="18" charset="0"/>
                <a:ea typeface="標楷體" panose="03000509000000000000" pitchFamily="65" charset="-120"/>
              </a:rPr>
              <a:t/>
            </a:r>
            <a:br>
              <a:rPr lang="en-US" altLang="zh-TW" sz="2400" dirty="0">
                <a:latin typeface="Times New Roman" panose="02020603050405020304" pitchFamily="18" charset="0"/>
                <a:ea typeface="標楷體" panose="03000509000000000000" pitchFamily="65" charset="-120"/>
              </a:rPr>
            </a:br>
            <a:r>
              <a:rPr lang="zh-TW" altLang="en-US" sz="2400" dirty="0">
                <a:latin typeface="Times New Roman" panose="02020603050405020304" pitchFamily="18" charset="0"/>
                <a:ea typeface="標楷體" panose="03000509000000000000" pitchFamily="65" charset="-120"/>
              </a:rPr>
              <a:t>以功能來看，目前較需克服的應該是如何將多張照片或是多個影片結合成一個較長的影片</a:t>
            </a:r>
            <a:endParaRPr lang="en-US" altLang="zh-TW" sz="2400" dirty="0">
              <a:latin typeface="Times New Roman" panose="02020603050405020304" pitchFamily="18" charset="0"/>
              <a:ea typeface="標楷體" panose="03000509000000000000" pitchFamily="65" charset="-120"/>
            </a:endParaRPr>
          </a:p>
          <a:p>
            <a:r>
              <a:rPr lang="zh-TW" altLang="en-US" sz="2400" dirty="0">
                <a:latin typeface="Times New Roman" panose="02020603050405020304" pitchFamily="18" charset="0"/>
                <a:ea typeface="標楷體" panose="03000509000000000000" pitchFamily="65" charset="-120"/>
              </a:rPr>
              <a:t>此外還有選擇照片的排序方式，照片的檔名應會有日期，之後接照片的排序，各個日期只會有當天的照片，要選擇時會較為方便</a:t>
            </a:r>
          </a:p>
        </p:txBody>
      </p:sp>
      <p:pic>
        <p:nvPicPr>
          <p:cNvPr id="2050" name="Picture 2" descr="「手機照片檔案名稱」的圖片搜尋結果"/>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653136"/>
            <a:ext cx="2900796" cy="2041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5099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標題 1"/>
          <p:cNvSpPr>
            <a:spLocks noGrp="1"/>
          </p:cNvSpPr>
          <p:nvPr>
            <p:ph type="title"/>
          </p:nvPr>
        </p:nvSpPr>
        <p:spPr>
          <a:xfrm>
            <a:off x="623888" y="2492375"/>
            <a:ext cx="7886700" cy="917575"/>
          </a:xfrm>
        </p:spPr>
        <p:txBody>
          <a:bodyPr/>
          <a:lstStyle/>
          <a:p>
            <a:r>
              <a:rPr lang="zh-TW" altLang="en-US" smtClean="0">
                <a:latin typeface="標楷體" pitchFamily="65" charset="-120"/>
                <a:ea typeface="標楷體" pitchFamily="65" charset="-120"/>
              </a:rPr>
              <a:t>實施方法與計畫構想</a:t>
            </a:r>
            <a:endParaRPr lang="zh-TW" altLang="en-US" smtClean="0"/>
          </a:p>
        </p:txBody>
      </p:sp>
      <p:sp>
        <p:nvSpPr>
          <p:cNvPr id="5123" name="文字版面配置區 2"/>
          <p:cNvSpPr>
            <a:spLocks noGrp="1"/>
          </p:cNvSpPr>
          <p:nvPr>
            <p:ph type="body" idx="1"/>
          </p:nvPr>
        </p:nvSpPr>
        <p:spPr>
          <a:xfrm>
            <a:off x="623888" y="4149725"/>
            <a:ext cx="7886700" cy="1500188"/>
          </a:xfrm>
        </p:spPr>
        <p:txBody>
          <a:bodyPr/>
          <a:lstStyle/>
          <a:p>
            <a:pPr algn="ctr"/>
            <a:r>
              <a:rPr lang="zh-TW" altLang="en-US" sz="3200" dirty="0">
                <a:latin typeface="Times New Roman" panose="02020603050405020304" pitchFamily="18" charset="0"/>
                <a:ea typeface="標楷體" panose="03000509000000000000" pitchFamily="65" charset="-120"/>
              </a:rPr>
              <a:t>活動站點</a:t>
            </a:r>
          </a:p>
        </p:txBody>
      </p:sp>
      <p:sp>
        <p:nvSpPr>
          <p:cNvPr id="5124" name="日期版面配置區 3"/>
          <p:cNvSpPr>
            <a:spLocks noGrp="1"/>
          </p:cNvSpPr>
          <p:nvPr>
            <p:ph type="dt" sz="half" idx="10"/>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zh-TW" altLang="en-US" smtClean="0"/>
              <a:t>2016/9/12</a:t>
            </a:r>
            <a:endParaRPr kumimoji="0" lang="en-US" altLang="zh-TW" smtClean="0"/>
          </a:p>
        </p:txBody>
      </p:sp>
      <p:sp>
        <p:nvSpPr>
          <p:cNvPr id="5125" name="投影片編號版面配置區 4"/>
          <p:cNvSpPr>
            <a:spLocks noGrp="1"/>
          </p:cNvSpPr>
          <p:nvPr>
            <p:ph type="sldNum" sz="quarter" idx="12"/>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55E4F320-F0BE-4846-85A0-1DF9A930FFCB}" type="slidenum">
              <a:rPr kumimoji="0" lang="en-US" altLang="zh-TW"/>
              <a:pPr/>
              <a:t>22</a:t>
            </a:fld>
            <a:endParaRPr kumimoji="0" lang="en-US" altLang="zh-TW"/>
          </a:p>
        </p:txBody>
      </p:sp>
    </p:spTree>
    <p:extLst>
      <p:ext uri="{BB962C8B-B14F-4D97-AF65-F5344CB8AC3E}">
        <p14:creationId xmlns:p14="http://schemas.microsoft.com/office/powerpoint/2010/main" val="96907034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3800" dirty="0" err="1" smtClean="0">
                <a:latin typeface="Times New Roman" panose="02020603050405020304" pitchFamily="18" charset="0"/>
                <a:ea typeface="標楷體" panose="03000509000000000000" pitchFamily="65" charset="-120"/>
              </a:rPr>
              <a:t>Pocket’mon</a:t>
            </a:r>
            <a:r>
              <a:rPr lang="en-US" altLang="zh-TW" sz="3800" dirty="0" smtClean="0">
                <a:latin typeface="Times New Roman" panose="02020603050405020304" pitchFamily="18" charset="0"/>
                <a:ea typeface="標楷體" panose="03000509000000000000" pitchFamily="65" charset="-120"/>
              </a:rPr>
              <a:t> go</a:t>
            </a:r>
            <a:r>
              <a:rPr lang="zh-TW" altLang="en-US" sz="3800" dirty="0" smtClean="0">
                <a:latin typeface="Times New Roman" panose="02020603050405020304" pitchFamily="18" charset="0"/>
                <a:ea typeface="標楷體" panose="03000509000000000000" pitchFamily="65" charset="-120"/>
              </a:rPr>
              <a:t>補給站類似的概念</a:t>
            </a:r>
            <a:r>
              <a:rPr lang="en-US" altLang="zh-TW" sz="3800" dirty="0" smtClean="0">
                <a:latin typeface="Times New Roman" panose="02020603050405020304" pitchFamily="18" charset="0"/>
                <a:ea typeface="標楷體" panose="03000509000000000000" pitchFamily="65" charset="-120"/>
              </a:rPr>
              <a:t>:</a:t>
            </a:r>
            <a:endParaRPr lang="zh-TW" altLang="en-US" sz="3800" dirty="0"/>
          </a:p>
        </p:txBody>
      </p:sp>
      <p:sp>
        <p:nvSpPr>
          <p:cNvPr id="3" name="內容版面配置區 2"/>
          <p:cNvSpPr>
            <a:spLocks noGrp="1"/>
          </p:cNvSpPr>
          <p:nvPr>
            <p:ph idx="1"/>
          </p:nvPr>
        </p:nvSpPr>
        <p:spPr/>
        <p:txBody>
          <a:bodyPr>
            <a:normAutofit/>
          </a:bodyPr>
          <a:lstStyle/>
          <a:p>
            <a:pPr eaLnBrk="1" hangingPunct="1"/>
            <a:r>
              <a:rPr lang="zh-TW" altLang="en-US" sz="3200" dirty="0" smtClean="0">
                <a:latin typeface="Times New Roman" panose="02020603050405020304" pitchFamily="18" charset="0"/>
                <a:ea typeface="標楷體" panose="03000509000000000000" pitchFamily="65" charset="-120"/>
              </a:rPr>
              <a:t>站點</a:t>
            </a:r>
            <a:r>
              <a:rPr lang="en-US" altLang="zh-TW" sz="3200" dirty="0" smtClean="0">
                <a:latin typeface="Times New Roman" panose="02020603050405020304" pitchFamily="18" charset="0"/>
                <a:ea typeface="標楷體" panose="03000509000000000000" pitchFamily="65" charset="-120"/>
              </a:rPr>
              <a:t>(</a:t>
            </a:r>
            <a:r>
              <a:rPr lang="zh-TW" altLang="en-US" sz="3200" dirty="0" smtClean="0">
                <a:latin typeface="Times New Roman" panose="02020603050405020304" pitchFamily="18" charset="0"/>
                <a:ea typeface="標楷體" panose="03000509000000000000" pitchFamily="65" charset="-120"/>
              </a:rPr>
              <a:t>必玩景點或是私房景點</a:t>
            </a:r>
            <a:r>
              <a:rPr lang="en-US" altLang="zh-TW" sz="3200" dirty="0" smtClean="0">
                <a:latin typeface="Times New Roman" panose="02020603050405020304" pitchFamily="18" charset="0"/>
                <a:ea typeface="標楷體" panose="03000509000000000000" pitchFamily="65" charset="-120"/>
              </a:rPr>
              <a:t>)</a:t>
            </a:r>
            <a:r>
              <a:rPr lang="zh-TW" altLang="en-US" sz="3200" dirty="0" smtClean="0">
                <a:latin typeface="Times New Roman" panose="02020603050405020304" pitchFamily="18" charset="0"/>
                <a:ea typeface="標楷體" panose="03000509000000000000" pitchFamily="65" charset="-120"/>
              </a:rPr>
              <a:t>的設置</a:t>
            </a:r>
            <a:endParaRPr lang="en-US" altLang="zh-TW" sz="3200" dirty="0" smtClean="0">
              <a:latin typeface="Times New Roman" panose="02020603050405020304" pitchFamily="18" charset="0"/>
              <a:ea typeface="標楷體" panose="03000509000000000000" pitchFamily="65" charset="-120"/>
            </a:endParaRPr>
          </a:p>
          <a:p>
            <a:pPr eaLnBrk="1" hangingPunct="1"/>
            <a:r>
              <a:rPr lang="zh-TW" altLang="en-US" sz="3200" dirty="0" smtClean="0">
                <a:latin typeface="Times New Roman" panose="02020603050405020304" pitchFamily="18" charset="0"/>
                <a:ea typeface="標楷體" panose="03000509000000000000" pitchFamily="65" charset="-120"/>
              </a:rPr>
              <a:t>讓銀髮族有活動量而非待在原地</a:t>
            </a:r>
            <a:r>
              <a:rPr lang="en-US" altLang="zh-TW" sz="3200" dirty="0" smtClean="0">
                <a:latin typeface="Times New Roman" panose="02020603050405020304" pitchFamily="18" charset="0"/>
                <a:ea typeface="標楷體" panose="03000509000000000000" pitchFamily="65" charset="-120"/>
              </a:rPr>
              <a:t>(GPS</a:t>
            </a:r>
            <a:r>
              <a:rPr lang="zh-TW" altLang="en-US" sz="3200" dirty="0" smtClean="0">
                <a:latin typeface="Times New Roman" panose="02020603050405020304" pitchFamily="18" charset="0"/>
                <a:ea typeface="標楷體" panose="03000509000000000000" pitchFamily="65" charset="-120"/>
              </a:rPr>
              <a:t>偵測與站點的距離</a:t>
            </a:r>
            <a:r>
              <a:rPr lang="en-US" altLang="zh-TW" sz="3200" dirty="0" smtClean="0">
                <a:latin typeface="Times New Roman" panose="02020603050405020304" pitchFamily="18" charset="0"/>
                <a:ea typeface="標楷體" panose="03000509000000000000" pitchFamily="65" charset="-120"/>
              </a:rPr>
              <a:t>)</a:t>
            </a:r>
          </a:p>
          <a:p>
            <a:pPr eaLnBrk="1" hangingPunct="1"/>
            <a:r>
              <a:rPr lang="zh-TW" altLang="en-US" sz="3200" dirty="0" smtClean="0">
                <a:latin typeface="Times New Roman" panose="02020603050405020304" pitchFamily="18" charset="0"/>
                <a:ea typeface="標楷體" panose="03000509000000000000" pitchFamily="65" charset="-120"/>
              </a:rPr>
              <a:t>挑選適當的地點</a:t>
            </a:r>
            <a:r>
              <a:rPr lang="en-US" altLang="zh-TW" sz="3200" dirty="0" smtClean="0">
                <a:latin typeface="Times New Roman" panose="02020603050405020304" pitchFamily="18" charset="0"/>
                <a:ea typeface="標楷體" panose="03000509000000000000" pitchFamily="65" charset="-120"/>
              </a:rPr>
              <a:t>(</a:t>
            </a:r>
            <a:r>
              <a:rPr lang="zh-TW" altLang="en-US" sz="3200" dirty="0" smtClean="0">
                <a:latin typeface="Times New Roman" panose="02020603050405020304" pitchFamily="18" charset="0"/>
                <a:ea typeface="標楷體" panose="03000509000000000000" pitchFamily="65" charset="-120"/>
              </a:rPr>
              <a:t>如平坦</a:t>
            </a:r>
            <a:r>
              <a:rPr lang="en-US" altLang="zh-TW" sz="3200" dirty="0" smtClean="0">
                <a:latin typeface="Times New Roman" panose="02020603050405020304" pitchFamily="18" charset="0"/>
                <a:ea typeface="標楷體" panose="03000509000000000000" pitchFamily="65" charset="-120"/>
              </a:rPr>
              <a:t>)</a:t>
            </a:r>
            <a:r>
              <a:rPr lang="zh-TW" altLang="en-US" sz="3200" dirty="0" smtClean="0">
                <a:latin typeface="Times New Roman" panose="02020603050405020304" pitchFamily="18" charset="0"/>
                <a:ea typeface="標楷體" panose="03000509000000000000" pitchFamily="65" charset="-120"/>
              </a:rPr>
              <a:t>活動而不累</a:t>
            </a:r>
            <a:endParaRPr lang="en-US" altLang="zh-TW" sz="3200" dirty="0" smtClean="0">
              <a:latin typeface="Times New Roman" panose="02020603050405020304" pitchFamily="18" charset="0"/>
              <a:ea typeface="標楷體" panose="03000509000000000000" pitchFamily="65" charset="-120"/>
            </a:endParaRPr>
          </a:p>
          <a:p>
            <a:pPr eaLnBrk="1" hangingPunct="1"/>
            <a:r>
              <a:rPr lang="zh-TW" altLang="en-US" sz="3200" dirty="0" smtClean="0">
                <a:latin typeface="Times New Roman" panose="02020603050405020304" pitchFamily="18" charset="0"/>
                <a:ea typeface="標楷體" panose="03000509000000000000" pitchFamily="65" charset="-120"/>
              </a:rPr>
              <a:t>多活動身體而非待在原地的獎勵制度</a:t>
            </a:r>
            <a:r>
              <a:rPr lang="en-US" altLang="zh-TW" sz="3200" dirty="0" smtClean="0">
                <a:latin typeface="Times New Roman" panose="02020603050405020304" pitchFamily="18" charset="0"/>
                <a:ea typeface="標楷體" panose="03000509000000000000" pitchFamily="65" charset="-120"/>
              </a:rPr>
              <a:t>(</a:t>
            </a:r>
            <a:r>
              <a:rPr lang="zh-TW" altLang="en-US" sz="3200" dirty="0" smtClean="0">
                <a:latin typeface="Times New Roman" panose="02020603050405020304" pitchFamily="18" charset="0"/>
                <a:ea typeface="標楷體" panose="03000509000000000000" pitchFamily="65" charset="-120"/>
              </a:rPr>
              <a:t>得到折扣或多種選項</a:t>
            </a:r>
            <a:r>
              <a:rPr lang="en-US" altLang="zh-TW" sz="3200" dirty="0" smtClean="0">
                <a:latin typeface="Times New Roman" panose="02020603050405020304" pitchFamily="18" charset="0"/>
                <a:ea typeface="標楷體" panose="03000509000000000000" pitchFamily="65" charset="-120"/>
              </a:rPr>
              <a:t>)</a:t>
            </a:r>
          </a:p>
          <a:p>
            <a:pPr eaLnBrk="1" hangingPunct="1"/>
            <a:r>
              <a:rPr lang="zh-TW" altLang="en-US" sz="3200" dirty="0">
                <a:latin typeface="Times New Roman" panose="02020603050405020304" pitchFamily="18" charset="0"/>
                <a:ea typeface="標楷體" panose="03000509000000000000" pitchFamily="65" charset="-120"/>
              </a:rPr>
              <a:t>與商家合作</a:t>
            </a:r>
            <a:r>
              <a:rPr lang="en-US" altLang="zh-TW" sz="3200" dirty="0">
                <a:latin typeface="Times New Roman" panose="02020603050405020304" pitchFamily="18" charset="0"/>
                <a:ea typeface="標楷體" panose="03000509000000000000" pitchFamily="65" charset="-120"/>
              </a:rPr>
              <a:t>:1.</a:t>
            </a:r>
            <a:r>
              <a:rPr lang="zh-TW" altLang="en-US" sz="3200" dirty="0">
                <a:latin typeface="Times New Roman" panose="02020603050405020304" pitchFamily="18" charset="0"/>
                <a:ea typeface="標楷體" panose="03000509000000000000" pitchFamily="65" charset="-120"/>
              </a:rPr>
              <a:t>飯店</a:t>
            </a:r>
            <a:r>
              <a:rPr lang="en-US" altLang="zh-TW" sz="3200" dirty="0">
                <a:latin typeface="Times New Roman" panose="02020603050405020304" pitchFamily="18" charset="0"/>
                <a:ea typeface="標楷體" panose="03000509000000000000" pitchFamily="65" charset="-120"/>
              </a:rPr>
              <a:t>2.</a:t>
            </a:r>
            <a:r>
              <a:rPr lang="zh-TW" altLang="en-US" sz="3200" dirty="0">
                <a:latin typeface="Times New Roman" panose="02020603050405020304" pitchFamily="18" charset="0"/>
                <a:ea typeface="標楷體" panose="03000509000000000000" pitchFamily="65" charset="-120"/>
              </a:rPr>
              <a:t>桌遊店</a:t>
            </a:r>
            <a:endParaRPr lang="en-US" altLang="zh-TW" sz="3200" dirty="0">
              <a:latin typeface="Times New Roman" panose="02020603050405020304" pitchFamily="18" charset="0"/>
              <a:ea typeface="標楷體" panose="03000509000000000000" pitchFamily="65" charset="-120"/>
            </a:endParaRPr>
          </a:p>
          <a:p>
            <a:pPr eaLnBrk="1" hangingPunct="1"/>
            <a:endParaRPr lang="zh-TW" altLang="en-US" sz="3200" dirty="0" smtClean="0">
              <a:latin typeface="Times New Roman" panose="02020603050405020304" pitchFamily="18" charset="0"/>
              <a:ea typeface="標楷體" panose="03000509000000000000" pitchFamily="65" charset="-120"/>
            </a:endParaRPr>
          </a:p>
          <a:p>
            <a:endParaRPr lang="zh-TW" altLang="en-US" dirty="0"/>
          </a:p>
        </p:txBody>
      </p:sp>
    </p:spTree>
    <p:extLst>
      <p:ext uri="{BB962C8B-B14F-4D97-AF65-F5344CB8AC3E}">
        <p14:creationId xmlns:p14="http://schemas.microsoft.com/office/powerpoint/2010/main" val="1299748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標題 1"/>
          <p:cNvSpPr>
            <a:spLocks noGrp="1"/>
          </p:cNvSpPr>
          <p:nvPr>
            <p:ph type="title"/>
          </p:nvPr>
        </p:nvSpPr>
        <p:spPr>
          <a:xfrm>
            <a:off x="623888" y="2492375"/>
            <a:ext cx="7886700" cy="917575"/>
          </a:xfrm>
        </p:spPr>
        <p:txBody>
          <a:bodyPr/>
          <a:lstStyle/>
          <a:p>
            <a:r>
              <a:rPr lang="zh-TW" altLang="en-US" smtClean="0">
                <a:latin typeface="標楷體" pitchFamily="65" charset="-120"/>
                <a:ea typeface="標楷體" pitchFamily="65" charset="-120"/>
              </a:rPr>
              <a:t>實施方法與計畫構想</a:t>
            </a:r>
            <a:endParaRPr lang="zh-TW" altLang="en-US" smtClean="0"/>
          </a:p>
        </p:txBody>
      </p:sp>
      <p:sp>
        <p:nvSpPr>
          <p:cNvPr id="8195" name="文字版面配置區 2"/>
          <p:cNvSpPr>
            <a:spLocks noGrp="1"/>
          </p:cNvSpPr>
          <p:nvPr>
            <p:ph type="body" idx="1"/>
          </p:nvPr>
        </p:nvSpPr>
        <p:spPr>
          <a:xfrm>
            <a:off x="623888" y="4149725"/>
            <a:ext cx="7886700" cy="1500188"/>
          </a:xfrm>
        </p:spPr>
        <p:txBody>
          <a:bodyPr/>
          <a:lstStyle/>
          <a:p>
            <a:pPr algn="ctr"/>
            <a:r>
              <a:rPr lang="zh-TW" altLang="en-US" sz="3200" dirty="0">
                <a:latin typeface="Times New Roman" panose="02020603050405020304" pitchFamily="18" charset="0"/>
                <a:ea typeface="標楷體" panose="03000509000000000000" pitchFamily="65" charset="-120"/>
              </a:rPr>
              <a:t>服藥提醒</a:t>
            </a:r>
          </a:p>
        </p:txBody>
      </p:sp>
      <p:sp>
        <p:nvSpPr>
          <p:cNvPr id="8196" name="日期版面配置區 3"/>
          <p:cNvSpPr>
            <a:spLocks noGrp="1"/>
          </p:cNvSpPr>
          <p:nvPr>
            <p:ph type="dt" sz="half" idx="10"/>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zh-TW" altLang="en-US" smtClean="0"/>
              <a:t>2016/9/12</a:t>
            </a:r>
            <a:endParaRPr kumimoji="0" lang="en-US" altLang="zh-TW" smtClean="0"/>
          </a:p>
        </p:txBody>
      </p:sp>
      <p:sp>
        <p:nvSpPr>
          <p:cNvPr id="8197" name="投影片編號版面配置區 4"/>
          <p:cNvSpPr>
            <a:spLocks noGrp="1"/>
          </p:cNvSpPr>
          <p:nvPr>
            <p:ph type="sldNum" sz="quarter" idx="12"/>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D1B7BEBB-093D-474E-BAC0-29F49CB09DBE}" type="slidenum">
              <a:rPr kumimoji="0" lang="en-US" altLang="zh-TW"/>
              <a:pPr/>
              <a:t>24</a:t>
            </a:fld>
            <a:endParaRPr kumimoji="0" lang="en-US" altLang="zh-TW"/>
          </a:p>
        </p:txBody>
      </p:sp>
    </p:spTree>
    <p:extLst>
      <p:ext uri="{BB962C8B-B14F-4D97-AF65-F5344CB8AC3E}">
        <p14:creationId xmlns:p14="http://schemas.microsoft.com/office/powerpoint/2010/main" val="312462458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sz="4000" dirty="0" smtClean="0"/>
              <a:t>服藥提醒</a:t>
            </a:r>
            <a:br>
              <a:rPr lang="zh-TW" altLang="en-US" sz="4000" dirty="0" smtClean="0"/>
            </a:br>
            <a:endParaRPr lang="zh-TW" altLang="en-US" dirty="0"/>
          </a:p>
        </p:txBody>
      </p:sp>
      <p:sp>
        <p:nvSpPr>
          <p:cNvPr id="3" name="內容版面配置區 2"/>
          <p:cNvSpPr>
            <a:spLocks noGrp="1"/>
          </p:cNvSpPr>
          <p:nvPr>
            <p:ph idx="1"/>
          </p:nvPr>
        </p:nvSpPr>
        <p:spPr/>
        <p:txBody>
          <a:bodyPr/>
          <a:lstStyle/>
          <a:p>
            <a:r>
              <a:rPr lang="zh-TW" altLang="en-US" sz="3200" dirty="0">
                <a:latin typeface="Times New Roman" panose="02020603050405020304" pitchFamily="18" charset="0"/>
                <a:ea typeface="標楷體" panose="03000509000000000000" pitchFamily="65" charset="-120"/>
              </a:rPr>
              <a:t>鬧鐘提醒功能</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出門前攜帶藥盒提醒</a:t>
            </a:r>
            <a:endParaRPr lang="en-US" altLang="zh-TW" sz="3200" dirty="0">
              <a:latin typeface="Times New Roman" panose="02020603050405020304" pitchFamily="18" charset="0"/>
              <a:ea typeface="標楷體" panose="03000509000000000000" pitchFamily="65" charset="-120"/>
            </a:endParaRPr>
          </a:p>
          <a:p>
            <a:endParaRPr lang="en-US" altLang="zh-TW" dirty="0" smtClean="0"/>
          </a:p>
          <a:p>
            <a:endParaRPr lang="zh-TW" altLang="en-US" sz="3200" dirty="0">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3628887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標題 1"/>
          <p:cNvSpPr>
            <a:spLocks noGrp="1"/>
          </p:cNvSpPr>
          <p:nvPr>
            <p:ph type="title"/>
          </p:nvPr>
        </p:nvSpPr>
        <p:spPr>
          <a:xfrm>
            <a:off x="623888" y="2492375"/>
            <a:ext cx="7886700" cy="917575"/>
          </a:xfrm>
        </p:spPr>
        <p:txBody>
          <a:bodyPr/>
          <a:lstStyle/>
          <a:p>
            <a:r>
              <a:rPr lang="zh-TW" altLang="en-US" smtClean="0">
                <a:latin typeface="標楷體" pitchFamily="65" charset="-120"/>
                <a:ea typeface="標楷體" pitchFamily="65" charset="-120"/>
              </a:rPr>
              <a:t>實施方法與計畫構想</a:t>
            </a:r>
            <a:endParaRPr lang="zh-TW" altLang="en-US" smtClean="0"/>
          </a:p>
        </p:txBody>
      </p:sp>
      <p:sp>
        <p:nvSpPr>
          <p:cNvPr id="9219" name="文字版面配置區 2"/>
          <p:cNvSpPr>
            <a:spLocks noGrp="1"/>
          </p:cNvSpPr>
          <p:nvPr>
            <p:ph type="body" idx="1"/>
          </p:nvPr>
        </p:nvSpPr>
        <p:spPr>
          <a:xfrm>
            <a:off x="623888" y="4149725"/>
            <a:ext cx="7886700" cy="1500188"/>
          </a:xfrm>
        </p:spPr>
        <p:txBody>
          <a:bodyPr/>
          <a:lstStyle/>
          <a:p>
            <a:pPr algn="ctr"/>
            <a:r>
              <a:rPr lang="zh-TW" altLang="en-US" sz="3200" dirty="0">
                <a:latin typeface="Times New Roman" panose="02020603050405020304" pitchFamily="18" charset="0"/>
                <a:ea typeface="標楷體" panose="03000509000000000000" pitchFamily="65" charset="-120"/>
              </a:rPr>
              <a:t>旅遊地點查詢</a:t>
            </a:r>
          </a:p>
        </p:txBody>
      </p:sp>
      <p:sp>
        <p:nvSpPr>
          <p:cNvPr id="9220" name="日期版面配置區 3"/>
          <p:cNvSpPr>
            <a:spLocks noGrp="1"/>
          </p:cNvSpPr>
          <p:nvPr>
            <p:ph type="dt" sz="half" idx="10"/>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zh-TW" altLang="en-US" smtClean="0"/>
              <a:t>2016/9/12</a:t>
            </a:r>
            <a:endParaRPr kumimoji="0" lang="en-US" altLang="zh-TW" smtClean="0"/>
          </a:p>
        </p:txBody>
      </p:sp>
      <p:sp>
        <p:nvSpPr>
          <p:cNvPr id="9221" name="投影片編號版面配置區 4"/>
          <p:cNvSpPr>
            <a:spLocks noGrp="1"/>
          </p:cNvSpPr>
          <p:nvPr>
            <p:ph type="sldNum" sz="quarter" idx="12"/>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6AD8E5B9-AB0E-4B04-BD7F-C76E55CD0158}" type="slidenum">
              <a:rPr kumimoji="0" lang="en-US" altLang="zh-TW"/>
              <a:pPr/>
              <a:t>26</a:t>
            </a:fld>
            <a:endParaRPr kumimoji="0" lang="en-US" altLang="zh-TW"/>
          </a:p>
        </p:txBody>
      </p:sp>
    </p:spTree>
    <p:extLst>
      <p:ext uri="{BB962C8B-B14F-4D97-AF65-F5344CB8AC3E}">
        <p14:creationId xmlns:p14="http://schemas.microsoft.com/office/powerpoint/2010/main" val="256210583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000" dirty="0" smtClean="0"/>
              <a:t>旅遊地點查詢</a:t>
            </a:r>
            <a:endParaRPr lang="zh-TW" altLang="en-US" dirty="0"/>
          </a:p>
        </p:txBody>
      </p:sp>
      <p:sp>
        <p:nvSpPr>
          <p:cNvPr id="3" name="內容版面配置區 2"/>
          <p:cNvSpPr>
            <a:spLocks noGrp="1"/>
          </p:cNvSpPr>
          <p:nvPr>
            <p:ph idx="1"/>
          </p:nvPr>
        </p:nvSpPr>
        <p:spPr/>
        <p:txBody>
          <a:bodyPr/>
          <a:lstStyle/>
          <a:p>
            <a:r>
              <a:rPr lang="en-US" altLang="zh-TW" sz="3200" dirty="0">
                <a:latin typeface="Times New Roman" panose="02020603050405020304" pitchFamily="18" charset="0"/>
                <a:ea typeface="標楷體" panose="03000509000000000000" pitchFamily="65" charset="-120"/>
              </a:rPr>
              <a:t>Google</a:t>
            </a:r>
            <a:r>
              <a:rPr lang="zh-TW" altLang="en-US" sz="3200" dirty="0">
                <a:latin typeface="Times New Roman" panose="02020603050405020304" pitchFamily="18" charset="0"/>
                <a:ea typeface="標楷體" panose="03000509000000000000" pitchFamily="65" charset="-120"/>
              </a:rPr>
              <a:t>查詢</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適合老人旅遊地點篩選</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熱門行程</a:t>
            </a:r>
            <a:endParaRPr lang="en-US" altLang="zh-TW" sz="3200" dirty="0">
              <a:latin typeface="Times New Roman" panose="02020603050405020304" pitchFamily="18" charset="0"/>
              <a:ea typeface="標楷體" panose="03000509000000000000" pitchFamily="65" charset="-120"/>
            </a:endParaRPr>
          </a:p>
          <a:p>
            <a:endParaRPr lang="en-US" altLang="zh-TW" sz="3200" dirty="0">
              <a:latin typeface="Times New Roman" panose="02020603050405020304" pitchFamily="18" charset="0"/>
              <a:ea typeface="標楷體" panose="03000509000000000000" pitchFamily="65" charset="-120"/>
            </a:endParaRPr>
          </a:p>
          <a:p>
            <a:endParaRPr lang="zh-TW" altLang="en-US" dirty="0"/>
          </a:p>
        </p:txBody>
      </p:sp>
    </p:spTree>
    <p:extLst>
      <p:ext uri="{BB962C8B-B14F-4D97-AF65-F5344CB8AC3E}">
        <p14:creationId xmlns:p14="http://schemas.microsoft.com/office/powerpoint/2010/main" val="1732629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標題 1"/>
          <p:cNvSpPr>
            <a:spLocks noGrp="1"/>
          </p:cNvSpPr>
          <p:nvPr>
            <p:ph type="title"/>
          </p:nvPr>
        </p:nvSpPr>
        <p:spPr>
          <a:xfrm>
            <a:off x="623888" y="2492375"/>
            <a:ext cx="7886700" cy="917575"/>
          </a:xfrm>
        </p:spPr>
        <p:txBody>
          <a:bodyPr/>
          <a:lstStyle/>
          <a:p>
            <a:r>
              <a:rPr lang="zh-TW" altLang="en-US" dirty="0" smtClean="0">
                <a:latin typeface="標楷體" pitchFamily="65" charset="-120"/>
                <a:ea typeface="標楷體" pitchFamily="65" charset="-120"/>
              </a:rPr>
              <a:t>實施方法與計畫構想</a:t>
            </a:r>
            <a:endParaRPr lang="zh-TW" altLang="en-US" dirty="0" smtClean="0"/>
          </a:p>
        </p:txBody>
      </p:sp>
      <p:sp>
        <p:nvSpPr>
          <p:cNvPr id="10243" name="文字版面配置區 2"/>
          <p:cNvSpPr>
            <a:spLocks noGrp="1"/>
          </p:cNvSpPr>
          <p:nvPr>
            <p:ph type="body" idx="1"/>
          </p:nvPr>
        </p:nvSpPr>
        <p:spPr>
          <a:xfrm>
            <a:off x="179388" y="4149725"/>
            <a:ext cx="8856662" cy="1500188"/>
          </a:xfrm>
        </p:spPr>
        <p:txBody>
          <a:bodyPr>
            <a:normAutofit/>
          </a:bodyPr>
          <a:lstStyle/>
          <a:p>
            <a:pPr algn="ctr"/>
            <a:r>
              <a:rPr lang="zh-TW" altLang="en-US" sz="3200" dirty="0">
                <a:latin typeface="Times New Roman" panose="02020603050405020304" pitchFamily="18" charset="0"/>
                <a:ea typeface="標楷體" panose="03000509000000000000" pitchFamily="65" charset="-120"/>
              </a:rPr>
              <a:t>旅遊地點規劃與綜合查詢</a:t>
            </a:r>
            <a:r>
              <a:rPr lang="en-US" altLang="zh-TW" sz="3200" dirty="0">
                <a:latin typeface="Times New Roman" panose="02020603050405020304" pitchFamily="18" charset="0"/>
                <a:ea typeface="標楷體" panose="03000509000000000000" pitchFamily="65" charset="-120"/>
              </a:rPr>
              <a:t/>
            </a:r>
            <a:br>
              <a:rPr lang="en-US" altLang="zh-TW" sz="3200" dirty="0">
                <a:latin typeface="Times New Roman" panose="02020603050405020304" pitchFamily="18" charset="0"/>
                <a:ea typeface="標楷體" panose="03000509000000000000" pitchFamily="65" charset="-120"/>
              </a:rPr>
            </a:br>
            <a:r>
              <a:rPr lang="en-US" altLang="zh-TW" sz="3200" dirty="0">
                <a:latin typeface="Times New Roman" panose="02020603050405020304" pitchFamily="18" charset="0"/>
                <a:ea typeface="標楷體" panose="03000509000000000000" pitchFamily="65" charset="-120"/>
              </a:rPr>
              <a:t>(</a:t>
            </a:r>
            <a:r>
              <a:rPr lang="zh-TW" altLang="en-US" sz="3200" dirty="0">
                <a:latin typeface="Times New Roman" panose="02020603050405020304" pitchFamily="18" charset="0"/>
                <a:ea typeface="標楷體" panose="03000509000000000000" pitchFamily="65" charset="-120"/>
              </a:rPr>
              <a:t>天氣查詢、合作飯店查詢、身體狀況分析查詢</a:t>
            </a:r>
            <a:r>
              <a:rPr lang="en-US" altLang="zh-TW" sz="3200" dirty="0">
                <a:latin typeface="Times New Roman" panose="02020603050405020304" pitchFamily="18" charset="0"/>
                <a:ea typeface="標楷體" panose="03000509000000000000" pitchFamily="65" charset="-120"/>
              </a:rPr>
              <a:t>)</a:t>
            </a:r>
            <a:endParaRPr lang="zh-TW" altLang="en-US" sz="3200" dirty="0">
              <a:latin typeface="Times New Roman" panose="02020603050405020304" pitchFamily="18" charset="0"/>
              <a:ea typeface="標楷體" panose="03000509000000000000" pitchFamily="65" charset="-120"/>
            </a:endParaRPr>
          </a:p>
        </p:txBody>
      </p:sp>
      <p:sp>
        <p:nvSpPr>
          <p:cNvPr id="10244" name="日期版面配置區 3"/>
          <p:cNvSpPr>
            <a:spLocks noGrp="1"/>
          </p:cNvSpPr>
          <p:nvPr>
            <p:ph type="dt" sz="half" idx="10"/>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zh-TW" altLang="en-US" smtClean="0"/>
              <a:t>2016/9/12</a:t>
            </a:r>
            <a:endParaRPr kumimoji="0" lang="en-US" altLang="zh-TW" smtClean="0"/>
          </a:p>
        </p:txBody>
      </p:sp>
      <p:sp>
        <p:nvSpPr>
          <p:cNvPr id="10245" name="投影片編號版面配置區 4"/>
          <p:cNvSpPr>
            <a:spLocks noGrp="1"/>
          </p:cNvSpPr>
          <p:nvPr>
            <p:ph type="sldNum" sz="quarter" idx="12"/>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8989F059-F6DB-49D3-A94C-BFC85C3CE850}" type="slidenum">
              <a:rPr kumimoji="0" lang="en-US" altLang="zh-TW"/>
              <a:pPr/>
              <a:t>28</a:t>
            </a:fld>
            <a:endParaRPr kumimoji="0" lang="en-US" altLang="zh-TW"/>
          </a:p>
        </p:txBody>
      </p:sp>
    </p:spTree>
    <p:extLst>
      <p:ext uri="{BB962C8B-B14F-4D97-AF65-F5344CB8AC3E}">
        <p14:creationId xmlns:p14="http://schemas.microsoft.com/office/powerpoint/2010/main" val="1121786002"/>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000" dirty="0" smtClean="0"/>
              <a:t>旅遊地點規劃與綜合查詢</a:t>
            </a:r>
            <a:endParaRPr lang="zh-TW" altLang="en-US" dirty="0"/>
          </a:p>
        </p:txBody>
      </p:sp>
      <p:sp>
        <p:nvSpPr>
          <p:cNvPr id="3" name="內容版面配置區 2"/>
          <p:cNvSpPr>
            <a:spLocks noGrp="1"/>
          </p:cNvSpPr>
          <p:nvPr>
            <p:ph idx="1"/>
          </p:nvPr>
        </p:nvSpPr>
        <p:spPr/>
        <p:txBody>
          <a:bodyPr>
            <a:normAutofit/>
          </a:bodyPr>
          <a:lstStyle/>
          <a:p>
            <a:r>
              <a:rPr lang="zh-TW" altLang="en-US" sz="3200" dirty="0">
                <a:latin typeface="Times New Roman" panose="02020603050405020304" pitchFamily="18" charset="0"/>
                <a:ea typeface="標楷體" panose="03000509000000000000" pitchFamily="65" charset="-120"/>
              </a:rPr>
              <a:t>老人身體狀況輸入與附近醫療機構查詢</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緊急事件處理</a:t>
            </a:r>
            <a:r>
              <a:rPr lang="en-US" altLang="zh-TW" sz="3200" dirty="0">
                <a:latin typeface="Times New Roman" panose="02020603050405020304" pitchFamily="18" charset="0"/>
                <a:ea typeface="標楷體" panose="03000509000000000000" pitchFamily="65" charset="-120"/>
              </a:rPr>
              <a:t>(e.g.:</a:t>
            </a:r>
            <a:r>
              <a:rPr lang="zh-TW" altLang="en-US" sz="3200" dirty="0">
                <a:latin typeface="Times New Roman" panose="02020603050405020304" pitchFamily="18" charset="0"/>
                <a:ea typeface="標楷體" panose="03000509000000000000" pitchFamily="65" charset="-120"/>
              </a:rPr>
              <a:t>病症發作</a:t>
            </a:r>
            <a:r>
              <a:rPr lang="en-US" altLang="zh-TW" sz="3200" dirty="0">
                <a:latin typeface="Times New Roman" panose="02020603050405020304" pitchFamily="18" charset="0"/>
                <a:ea typeface="標楷體" panose="03000509000000000000" pitchFamily="65" charset="-120"/>
              </a:rPr>
              <a:t>)</a:t>
            </a:r>
          </a:p>
          <a:p>
            <a:r>
              <a:rPr lang="zh-TW" altLang="en-US" sz="3200" dirty="0">
                <a:latin typeface="Times New Roman" panose="02020603050405020304" pitchFamily="18" charset="0"/>
                <a:ea typeface="標楷體" panose="03000509000000000000" pitchFamily="65" charset="-120"/>
              </a:rPr>
              <a:t>攫取天氣狀況資料</a:t>
            </a:r>
            <a:r>
              <a:rPr lang="en-US" altLang="zh-TW" sz="3200" dirty="0">
                <a:latin typeface="Times New Roman" panose="02020603050405020304" pitchFamily="18" charset="0"/>
                <a:ea typeface="標楷體" panose="03000509000000000000" pitchFamily="65" charset="-120"/>
              </a:rPr>
              <a:t>(</a:t>
            </a:r>
            <a:r>
              <a:rPr lang="zh-TW" altLang="en-US" sz="3200" dirty="0">
                <a:latin typeface="Times New Roman" panose="02020603050405020304" pitchFamily="18" charset="0"/>
                <a:ea typeface="標楷體" panose="03000509000000000000" pitchFamily="65" charset="-120"/>
              </a:rPr>
              <a:t>氣象站</a:t>
            </a:r>
            <a:r>
              <a:rPr lang="en-US" altLang="zh-TW" sz="3200" dirty="0">
                <a:latin typeface="Times New Roman" panose="02020603050405020304" pitchFamily="18" charset="0"/>
                <a:ea typeface="標楷體" panose="03000509000000000000" pitchFamily="65" charset="-120"/>
              </a:rPr>
              <a:t>)e.g.:</a:t>
            </a:r>
            <a:r>
              <a:rPr lang="zh-TW" altLang="en-US" sz="3200" dirty="0">
                <a:latin typeface="Times New Roman" panose="02020603050405020304" pitchFamily="18" charset="0"/>
                <a:ea typeface="標楷體" panose="03000509000000000000" pitchFamily="65" charset="-120"/>
              </a:rPr>
              <a:t>台灣超威的</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合作飯店查詢適合老人的風格與飲食習慣</a:t>
            </a:r>
            <a:r>
              <a:rPr lang="en-US" altLang="zh-TW" sz="3200" dirty="0">
                <a:latin typeface="Times New Roman" panose="02020603050405020304" pitchFamily="18" charset="0"/>
                <a:ea typeface="標楷體" panose="03000509000000000000" pitchFamily="65" charset="-120"/>
              </a:rPr>
              <a:t>(</a:t>
            </a:r>
            <a:r>
              <a:rPr lang="zh-TW" altLang="en-US" sz="3200" dirty="0">
                <a:latin typeface="Times New Roman" panose="02020603050405020304" pitchFamily="18" charset="0"/>
                <a:ea typeface="標楷體" panose="03000509000000000000" pitchFamily="65" charset="-120"/>
              </a:rPr>
              <a:t>健康導向</a:t>
            </a:r>
            <a:r>
              <a:rPr lang="en-US" altLang="zh-TW" sz="3200" dirty="0">
                <a:latin typeface="Times New Roman" panose="02020603050405020304" pitchFamily="18" charset="0"/>
                <a:ea typeface="標楷體" panose="03000509000000000000" pitchFamily="65" charset="-120"/>
              </a:rPr>
              <a:t>)</a:t>
            </a:r>
          </a:p>
          <a:p>
            <a:r>
              <a:rPr lang="zh-TW" altLang="en-US" sz="3200" dirty="0">
                <a:latin typeface="Times New Roman" panose="02020603050405020304" pitchFamily="18" charset="0"/>
                <a:ea typeface="標楷體" panose="03000509000000000000" pitchFamily="65" charset="-120"/>
              </a:rPr>
              <a:t>綜合查詢所有適合地點</a:t>
            </a:r>
            <a:r>
              <a:rPr lang="en-US" altLang="zh-TW" sz="3200" dirty="0">
                <a:latin typeface="Times New Roman" panose="02020603050405020304" pitchFamily="18" charset="0"/>
                <a:ea typeface="標楷體" panose="03000509000000000000" pitchFamily="65" charset="-120"/>
              </a:rPr>
              <a:t>(GPS)</a:t>
            </a:r>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223261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latin typeface="標楷體" panose="03000509000000000000" pitchFamily="65" charset="-120"/>
                <a:ea typeface="標楷體" panose="03000509000000000000" pitchFamily="65" charset="-120"/>
              </a:rPr>
              <a:t>動機</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smtClean="0"/>
              <a:t>主要客群 年齡 </a:t>
            </a:r>
            <a:endParaRPr lang="en-US" altLang="zh-TW" dirty="0" smtClean="0"/>
          </a:p>
          <a:p>
            <a:r>
              <a:rPr lang="zh-TW" altLang="en-US" dirty="0" smtClean="0"/>
              <a:t>地區  大概講一下</a:t>
            </a:r>
            <a:endParaRPr lang="zh-TW" altLang="en-US" dirty="0"/>
          </a:p>
        </p:txBody>
      </p:sp>
    </p:spTree>
    <p:extLst>
      <p:ext uri="{BB962C8B-B14F-4D97-AF65-F5344CB8AC3E}">
        <p14:creationId xmlns:p14="http://schemas.microsoft.com/office/powerpoint/2010/main" val="34456535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標題 1"/>
          <p:cNvSpPr>
            <a:spLocks noGrp="1"/>
          </p:cNvSpPr>
          <p:nvPr>
            <p:ph type="title"/>
          </p:nvPr>
        </p:nvSpPr>
        <p:spPr>
          <a:xfrm>
            <a:off x="623888" y="2492375"/>
            <a:ext cx="7886700" cy="917575"/>
          </a:xfrm>
        </p:spPr>
        <p:txBody>
          <a:bodyPr/>
          <a:lstStyle/>
          <a:p>
            <a:r>
              <a:rPr lang="zh-TW" altLang="en-US" smtClean="0">
                <a:latin typeface="標楷體" pitchFamily="65" charset="-120"/>
                <a:ea typeface="標楷體" pitchFamily="65" charset="-120"/>
              </a:rPr>
              <a:t>實施方法與計畫構想</a:t>
            </a:r>
            <a:endParaRPr lang="zh-TW" altLang="en-US" smtClean="0"/>
          </a:p>
        </p:txBody>
      </p:sp>
      <p:sp>
        <p:nvSpPr>
          <p:cNvPr id="11267" name="文字版面配置區 2"/>
          <p:cNvSpPr>
            <a:spLocks noGrp="1"/>
          </p:cNvSpPr>
          <p:nvPr>
            <p:ph type="body" idx="1"/>
          </p:nvPr>
        </p:nvSpPr>
        <p:spPr>
          <a:xfrm>
            <a:off x="623888" y="4149725"/>
            <a:ext cx="7886700" cy="1500188"/>
          </a:xfrm>
        </p:spPr>
        <p:txBody>
          <a:bodyPr/>
          <a:lstStyle/>
          <a:p>
            <a:pPr algn="ctr"/>
            <a:r>
              <a:rPr lang="zh-TW" altLang="en-US" sz="3200" dirty="0">
                <a:latin typeface="Times New Roman" panose="02020603050405020304" pitchFamily="18" charset="0"/>
                <a:ea typeface="標楷體" panose="03000509000000000000" pitchFamily="65" charset="-120"/>
              </a:rPr>
              <a:t>語音服務</a:t>
            </a:r>
          </a:p>
        </p:txBody>
      </p:sp>
      <p:sp>
        <p:nvSpPr>
          <p:cNvPr id="11268" name="日期版面配置區 3"/>
          <p:cNvSpPr>
            <a:spLocks noGrp="1"/>
          </p:cNvSpPr>
          <p:nvPr>
            <p:ph type="dt" sz="half" idx="10"/>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r>
              <a:rPr kumimoji="0" lang="zh-TW" altLang="en-US" smtClean="0"/>
              <a:t>2016/9/12</a:t>
            </a:r>
            <a:endParaRPr kumimoji="0" lang="en-US" altLang="zh-TW" smtClean="0"/>
          </a:p>
        </p:txBody>
      </p:sp>
      <p:sp>
        <p:nvSpPr>
          <p:cNvPr id="11269" name="投影片編號版面配置區 4"/>
          <p:cNvSpPr>
            <a:spLocks noGrp="1"/>
          </p:cNvSpPr>
          <p:nvPr>
            <p:ph type="sldNum" sz="quarter" idx="12"/>
          </p:nvPr>
        </p:nvSpPr>
        <p:spPr>
          <a:noFill/>
        </p:spPr>
        <p:txBody>
          <a:bodyPr/>
          <a:lstStyle>
            <a:lvl1pPr>
              <a:defRPr kumimoji="1">
                <a:solidFill>
                  <a:schemeClr val="tx1"/>
                </a:solidFill>
                <a:latin typeface="Arial" charset="0"/>
                <a:ea typeface="新細明體" charset="-120"/>
              </a:defRPr>
            </a:lvl1pPr>
            <a:lvl2pPr marL="742950" indent="-285750">
              <a:defRPr kumimoji="1">
                <a:solidFill>
                  <a:schemeClr val="tx1"/>
                </a:solidFill>
                <a:latin typeface="Arial" charset="0"/>
                <a:ea typeface="新細明體" charset="-120"/>
              </a:defRPr>
            </a:lvl2pPr>
            <a:lvl3pPr marL="1143000" indent="-228600">
              <a:defRPr kumimoji="1">
                <a:solidFill>
                  <a:schemeClr val="tx1"/>
                </a:solidFill>
                <a:latin typeface="Arial" charset="0"/>
                <a:ea typeface="新細明體" charset="-120"/>
              </a:defRPr>
            </a:lvl3pPr>
            <a:lvl4pPr marL="1600200" indent="-228600">
              <a:defRPr kumimoji="1">
                <a:solidFill>
                  <a:schemeClr val="tx1"/>
                </a:solidFill>
                <a:latin typeface="Arial" charset="0"/>
                <a:ea typeface="新細明體" charset="-120"/>
              </a:defRPr>
            </a:lvl4pPr>
            <a:lvl5pPr marL="2057400" indent="-228600">
              <a:defRPr kumimoji="1">
                <a:solidFill>
                  <a:schemeClr val="tx1"/>
                </a:solidFill>
                <a:latin typeface="Arial" charset="0"/>
                <a:ea typeface="新細明體" charset="-120"/>
              </a:defRPr>
            </a:lvl5pPr>
            <a:lvl6pPr marL="2514600" indent="-228600" eaLnBrk="0" fontAlgn="base" hangingPunct="0">
              <a:spcBef>
                <a:spcPct val="0"/>
              </a:spcBef>
              <a:spcAft>
                <a:spcPct val="0"/>
              </a:spcAft>
              <a:defRPr kumimoji="1">
                <a:solidFill>
                  <a:schemeClr val="tx1"/>
                </a:solidFill>
                <a:latin typeface="Arial" charset="0"/>
                <a:ea typeface="新細明體" charset="-120"/>
              </a:defRPr>
            </a:lvl6pPr>
            <a:lvl7pPr marL="2971800" indent="-228600" eaLnBrk="0" fontAlgn="base" hangingPunct="0">
              <a:spcBef>
                <a:spcPct val="0"/>
              </a:spcBef>
              <a:spcAft>
                <a:spcPct val="0"/>
              </a:spcAft>
              <a:defRPr kumimoji="1">
                <a:solidFill>
                  <a:schemeClr val="tx1"/>
                </a:solidFill>
                <a:latin typeface="Arial" charset="0"/>
                <a:ea typeface="新細明體" charset="-120"/>
              </a:defRPr>
            </a:lvl7pPr>
            <a:lvl8pPr marL="3429000" indent="-228600" eaLnBrk="0" fontAlgn="base" hangingPunct="0">
              <a:spcBef>
                <a:spcPct val="0"/>
              </a:spcBef>
              <a:spcAft>
                <a:spcPct val="0"/>
              </a:spcAft>
              <a:defRPr kumimoji="1">
                <a:solidFill>
                  <a:schemeClr val="tx1"/>
                </a:solidFill>
                <a:latin typeface="Arial" charset="0"/>
                <a:ea typeface="新細明體" charset="-120"/>
              </a:defRPr>
            </a:lvl8pPr>
            <a:lvl9pPr marL="3886200" indent="-228600" eaLnBrk="0" fontAlgn="base" hangingPunct="0">
              <a:spcBef>
                <a:spcPct val="0"/>
              </a:spcBef>
              <a:spcAft>
                <a:spcPct val="0"/>
              </a:spcAft>
              <a:defRPr kumimoji="1">
                <a:solidFill>
                  <a:schemeClr val="tx1"/>
                </a:solidFill>
                <a:latin typeface="Arial" charset="0"/>
                <a:ea typeface="新細明體" charset="-120"/>
              </a:defRPr>
            </a:lvl9pPr>
          </a:lstStyle>
          <a:p>
            <a:fld id="{C57DC1D8-2DF0-4582-A0EB-B97EC479926B}" type="slidenum">
              <a:rPr kumimoji="0" lang="en-US" altLang="zh-TW"/>
              <a:pPr/>
              <a:t>30</a:t>
            </a:fld>
            <a:endParaRPr kumimoji="0" lang="en-US" altLang="zh-TW"/>
          </a:p>
        </p:txBody>
      </p:sp>
    </p:spTree>
    <p:extLst>
      <p:ext uri="{BB962C8B-B14F-4D97-AF65-F5344CB8AC3E}">
        <p14:creationId xmlns:p14="http://schemas.microsoft.com/office/powerpoint/2010/main" val="2247132752"/>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000" dirty="0" smtClean="0"/>
              <a:t>語音服務</a:t>
            </a:r>
            <a:endParaRPr lang="zh-TW" altLang="en-US" dirty="0"/>
          </a:p>
        </p:txBody>
      </p:sp>
      <p:sp>
        <p:nvSpPr>
          <p:cNvPr id="3" name="內容版面配置區 2"/>
          <p:cNvSpPr>
            <a:spLocks noGrp="1"/>
          </p:cNvSpPr>
          <p:nvPr>
            <p:ph idx="1"/>
          </p:nvPr>
        </p:nvSpPr>
        <p:spPr/>
        <p:txBody>
          <a:bodyPr/>
          <a:lstStyle/>
          <a:p>
            <a:r>
              <a:rPr lang="zh-TW" altLang="en-US" sz="3200" dirty="0">
                <a:latin typeface="Times New Roman" panose="02020603050405020304" pitchFamily="18" charset="0"/>
                <a:ea typeface="標楷體" panose="03000509000000000000" pitchFamily="65" charset="-120"/>
              </a:rPr>
              <a:t>國語</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台語</a:t>
            </a:r>
            <a:endParaRPr lang="en-US" altLang="zh-TW" sz="3200" dirty="0">
              <a:latin typeface="Times New Roman" panose="02020603050405020304" pitchFamily="18" charset="0"/>
              <a:ea typeface="標楷體" panose="03000509000000000000" pitchFamily="65" charset="-120"/>
            </a:endParaRPr>
          </a:p>
          <a:p>
            <a:r>
              <a:rPr lang="zh-TW" altLang="en-US" sz="3200" dirty="0">
                <a:latin typeface="Times New Roman" panose="02020603050405020304" pitchFamily="18" charset="0"/>
                <a:ea typeface="標楷體" panose="03000509000000000000" pitchFamily="65" charset="-120"/>
              </a:rPr>
              <a:t>語音介面替代可視界面</a:t>
            </a:r>
          </a:p>
        </p:txBody>
      </p:sp>
    </p:spTree>
    <p:extLst>
      <p:ext uri="{BB962C8B-B14F-4D97-AF65-F5344CB8AC3E}">
        <p14:creationId xmlns:p14="http://schemas.microsoft.com/office/powerpoint/2010/main" val="1767915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latin typeface="標楷體" panose="03000509000000000000" pitchFamily="65" charset="-120"/>
                <a:ea typeface="標楷體" panose="03000509000000000000" pitchFamily="65" charset="-120"/>
              </a:rPr>
              <a:t>研究方法</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r>
              <a:rPr lang="zh-TW" altLang="en-US" dirty="0" smtClean="0"/>
              <a:t>實地考察</a:t>
            </a:r>
            <a:endParaRPr lang="zh-TW" altLang="en-US" dirty="0"/>
          </a:p>
        </p:txBody>
      </p:sp>
    </p:spTree>
    <p:extLst>
      <p:ext uri="{BB962C8B-B14F-4D97-AF65-F5344CB8AC3E}">
        <p14:creationId xmlns:p14="http://schemas.microsoft.com/office/powerpoint/2010/main" val="21361978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latin typeface="標楷體" panose="03000509000000000000" pitchFamily="65" charset="-120"/>
                <a:ea typeface="標楷體" panose="03000509000000000000" pitchFamily="65" charset="-120"/>
              </a:rPr>
              <a:t>相關技術</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053582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a:latin typeface="標楷體" panose="03000509000000000000" pitchFamily="65" charset="-120"/>
                <a:ea typeface="標楷體" panose="03000509000000000000" pitchFamily="65" charset="-120"/>
              </a:rPr>
              <a:t>創意來源</a:t>
            </a:r>
          </a:p>
        </p:txBody>
      </p:sp>
      <p:sp>
        <p:nvSpPr>
          <p:cNvPr id="3" name="內容版面配置區 2"/>
          <p:cNvSpPr>
            <a:spLocks noGrp="1"/>
          </p:cNvSpPr>
          <p:nvPr>
            <p:ph idx="1"/>
          </p:nvPr>
        </p:nvSpPr>
        <p:spPr/>
        <p:txBody>
          <a:bodyPr/>
          <a:lstStyle/>
          <a:p>
            <a:r>
              <a:rPr lang="zh-TW" altLang="en-US" dirty="0" smtClean="0"/>
              <a:t>寶可夢</a:t>
            </a:r>
            <a:endParaRPr lang="en-US" altLang="zh-TW" dirty="0" smtClean="0"/>
          </a:p>
          <a:p>
            <a:r>
              <a:rPr lang="en-US" altLang="zh-TW" dirty="0" smtClean="0"/>
              <a:t>One Second</a:t>
            </a:r>
            <a:r>
              <a:rPr lang="zh-TW" altLang="en-US" dirty="0" smtClean="0"/>
              <a:t> </a:t>
            </a:r>
            <a:r>
              <a:rPr lang="en-US" altLang="zh-TW" dirty="0" smtClean="0"/>
              <a:t>Everyday</a:t>
            </a:r>
          </a:p>
          <a:p>
            <a:r>
              <a:rPr lang="zh-TW" altLang="en-US" dirty="0" smtClean="0"/>
              <a:t>盲旅</a:t>
            </a:r>
            <a:endParaRPr lang="en-US" altLang="zh-TW" dirty="0" smtClean="0"/>
          </a:p>
        </p:txBody>
      </p:sp>
    </p:spTree>
    <p:extLst>
      <p:ext uri="{BB962C8B-B14F-4D97-AF65-F5344CB8AC3E}">
        <p14:creationId xmlns:p14="http://schemas.microsoft.com/office/powerpoint/2010/main" val="1338139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a:latin typeface="標楷體" panose="03000509000000000000" pitchFamily="65" charset="-120"/>
                <a:ea typeface="標楷體" panose="03000509000000000000" pitchFamily="65" charset="-120"/>
              </a:rPr>
              <a:t>主要</a:t>
            </a:r>
            <a:r>
              <a:rPr lang="zh-TW" altLang="en-US" sz="4400" dirty="0" smtClean="0">
                <a:latin typeface="標楷體" panose="03000509000000000000" pitchFamily="65" charset="-120"/>
                <a:ea typeface="標楷體" panose="03000509000000000000" pitchFamily="65" charset="-120"/>
              </a:rPr>
              <a:t>特色</a:t>
            </a:r>
            <a:endParaRPr lang="zh-TW" altLang="en-US" sz="4400" dirty="0">
              <a:latin typeface="標楷體" panose="03000509000000000000" pitchFamily="65" charset="-120"/>
              <a:ea typeface="標楷體" panose="03000509000000000000" pitchFamily="65" charset="-120"/>
            </a:endParaRP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907113909"/>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0691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latin typeface="標楷體" panose="03000509000000000000" pitchFamily="65" charset="-120"/>
                <a:ea typeface="標楷體" panose="03000509000000000000" pitchFamily="65" charset="-120"/>
              </a:rPr>
              <a:t>功能介紹</a:t>
            </a:r>
            <a:r>
              <a:rPr lang="en-US" altLang="zh-TW" sz="4400" dirty="0">
                <a:latin typeface="標楷體" panose="03000509000000000000" pitchFamily="65" charset="-120"/>
                <a:ea typeface="標楷體" panose="03000509000000000000" pitchFamily="65" charset="-120"/>
              </a:rPr>
              <a:t>(</a:t>
            </a:r>
            <a:r>
              <a:rPr lang="zh-TW" altLang="en-US" sz="4400" dirty="0" smtClean="0">
                <a:latin typeface="標楷體" panose="03000509000000000000" pitchFamily="65" charset="-120"/>
                <a:ea typeface="標楷體" panose="03000509000000000000" pitchFamily="65" charset="-120"/>
              </a:rPr>
              <a:t>套裝行程</a:t>
            </a:r>
            <a:r>
              <a:rPr lang="en-US" altLang="zh-TW" sz="4400" dirty="0" smtClean="0">
                <a:latin typeface="標楷體" panose="03000509000000000000" pitchFamily="65" charset="-120"/>
                <a:ea typeface="標楷體" panose="03000509000000000000" pitchFamily="65" charset="-120"/>
              </a:rPr>
              <a:t>)</a:t>
            </a:r>
            <a:endParaRPr lang="zh-TW" altLang="en-US" sz="44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106181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8013070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度">
  <a:themeElements>
    <a:clrScheme name="清晰度">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古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度">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205</TotalTime>
  <Words>570</Words>
  <Application>Microsoft Office PowerPoint</Application>
  <PresentationFormat>如螢幕大小 (4:3)</PresentationFormat>
  <Paragraphs>115</Paragraphs>
  <Slides>31</Slides>
  <Notes>2</Notes>
  <HiddenSlides>0</HiddenSlides>
  <MMClips>0</MMClips>
  <ScaleCrop>false</ScaleCrop>
  <HeadingPairs>
    <vt:vector size="4" baseType="variant">
      <vt:variant>
        <vt:lpstr>佈景主題</vt:lpstr>
      </vt:variant>
      <vt:variant>
        <vt:i4>1</vt:i4>
      </vt:variant>
      <vt:variant>
        <vt:lpstr>投影片標題</vt:lpstr>
      </vt:variant>
      <vt:variant>
        <vt:i4>31</vt:i4>
      </vt:variant>
    </vt:vector>
  </HeadingPairs>
  <TitlesOfParts>
    <vt:vector size="32" baseType="lpstr">
      <vt:lpstr>清晰度</vt:lpstr>
      <vt:lpstr>構想書 (銀髮)長青旅遊 </vt:lpstr>
      <vt:lpstr>大綱</vt:lpstr>
      <vt:lpstr>動機</vt:lpstr>
      <vt:lpstr>研究方法</vt:lpstr>
      <vt:lpstr>相關技術</vt:lpstr>
      <vt:lpstr>創意來源</vt:lpstr>
      <vt:lpstr>主要特色</vt:lpstr>
      <vt:lpstr>功能介紹(套裝行程)</vt:lpstr>
      <vt:lpstr>PowerPoint 簡報</vt:lpstr>
      <vt:lpstr>可行性</vt:lpstr>
      <vt:lpstr>功能介紹(實境回憶)</vt:lpstr>
      <vt:lpstr>PowerPoint 簡報</vt:lpstr>
      <vt:lpstr>可行性</vt:lpstr>
      <vt:lpstr>實施方法與計畫構想</vt:lpstr>
      <vt:lpstr>預想介面&amp;功能</vt:lpstr>
      <vt:lpstr>預想介面&amp;功能</vt:lpstr>
      <vt:lpstr>預想介面&amp;功能</vt:lpstr>
      <vt:lpstr>預想介面&amp;功能</vt:lpstr>
      <vt:lpstr>目的</vt:lpstr>
      <vt:lpstr>研究證實</vt:lpstr>
      <vt:lpstr>可行性</vt:lpstr>
      <vt:lpstr>實施方法與計畫構想</vt:lpstr>
      <vt:lpstr>Pocket’mon go補給站類似的概念:</vt:lpstr>
      <vt:lpstr>實施方法與計畫構想</vt:lpstr>
      <vt:lpstr>服藥提醒 </vt:lpstr>
      <vt:lpstr>實施方法與計畫構想</vt:lpstr>
      <vt:lpstr>旅遊地點查詢</vt:lpstr>
      <vt:lpstr>實施方法與計畫構想</vt:lpstr>
      <vt:lpstr>旅遊地點規劃與綜合查詢</vt:lpstr>
      <vt:lpstr>實施方法與計畫構想</vt:lpstr>
      <vt:lpstr>語音服務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林瑋鴻</dc:creator>
  <cp:lastModifiedBy>林瑋鴻</cp:lastModifiedBy>
  <cp:revision>24</cp:revision>
  <dcterms:created xsi:type="dcterms:W3CDTF">2016-11-03T16:37:39Z</dcterms:created>
  <dcterms:modified xsi:type="dcterms:W3CDTF">2016-11-19T08:47:56Z</dcterms:modified>
</cp:coreProperties>
</file>