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9" r:id="rId5"/>
    <p:sldId id="261" r:id="rId6"/>
    <p:sldId id="262" r:id="rId7"/>
    <p:sldId id="265" r:id="rId8"/>
    <p:sldId id="263" r:id="rId9"/>
    <p:sldId id="264" r:id="rId10"/>
    <p:sldId id="268" r:id="rId11"/>
    <p:sldId id="266" r:id="rId12"/>
    <p:sldId id="267" r:id="rId13"/>
    <p:sldId id="269" r:id="rId14"/>
    <p:sldId id="272" r:id="rId15"/>
    <p:sldId id="273" r:id="rId16"/>
    <p:sldId id="274" r:id="rId17"/>
    <p:sldId id="275" r:id="rId18"/>
    <p:sldId id="276" r:id="rId19"/>
    <p:sldId id="277" r:id="rId20"/>
    <p:sldId id="278" r:id="rId21"/>
    <p:sldId id="279" r:id="rId22"/>
    <p:sldId id="280" r:id="rId23"/>
    <p:sldId id="281" r:id="rId24"/>
    <p:sldId id="291" r:id="rId25"/>
    <p:sldId id="282" r:id="rId26"/>
    <p:sldId id="290" r:id="rId27"/>
    <p:sldId id="283" r:id="rId28"/>
    <p:sldId id="289" r:id="rId29"/>
    <p:sldId id="284" r:id="rId30"/>
    <p:sldId id="288" r:id="rId31"/>
    <p:sldId id="285" r:id="rId32"/>
    <p:sldId id="287" r:id="rId33"/>
  </p:sldIdLst>
  <p:sldSz cx="9144000" cy="6858000" type="screen4x3"/>
  <p:notesSz cx="6858000" cy="9144000"/>
  <p:defaultTextStyle>
    <a:defPPr>
      <a:defRPr lang="fr-CA"/>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557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6" d="100"/>
          <a:sy n="66" d="100"/>
        </p:scale>
        <p:origin x="-1494"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3FC2E9-5775-4C76-9570-3E6A469BDCEF}"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zh-TW" altLang="en-US"/>
        </a:p>
      </dgm:t>
    </dgm:pt>
    <dgm:pt modelId="{B7E613FC-FFB9-4F10-8D75-C2C3DEC491E6}">
      <dgm:prSet phldrT="[文字]" custT="1"/>
      <dgm:spPr/>
      <dgm:t>
        <a:bodyPr/>
        <a:lstStyle/>
        <a:p>
          <a:r>
            <a:rPr lang="zh-TW" altLang="en-US" sz="4400" dirty="0" smtClean="0">
              <a:latin typeface="標楷體" pitchFamily="65" charset="-120"/>
              <a:ea typeface="標楷體" pitchFamily="65" charset="-120"/>
            </a:rPr>
            <a:t>套裝行程</a:t>
          </a:r>
          <a:endParaRPr lang="zh-TW" altLang="en-US" sz="4400" dirty="0">
            <a:latin typeface="標楷體" pitchFamily="65" charset="-120"/>
            <a:ea typeface="標楷體" pitchFamily="65" charset="-120"/>
          </a:endParaRPr>
        </a:p>
      </dgm:t>
    </dgm:pt>
    <dgm:pt modelId="{1A1C091E-1DC5-49C9-A050-F3DE07D6C1AB}" type="parTrans" cxnId="{3A88E6C0-9922-4D1D-B13D-5F8414004110}">
      <dgm:prSet/>
      <dgm:spPr/>
      <dgm:t>
        <a:bodyPr/>
        <a:lstStyle/>
        <a:p>
          <a:endParaRPr lang="zh-TW" altLang="en-US"/>
        </a:p>
      </dgm:t>
    </dgm:pt>
    <dgm:pt modelId="{62181067-84ED-4508-A84C-E60EC6947185}" type="sibTrans" cxnId="{3A88E6C0-9922-4D1D-B13D-5F8414004110}">
      <dgm:prSet/>
      <dgm:spPr/>
      <dgm:t>
        <a:bodyPr/>
        <a:lstStyle/>
        <a:p>
          <a:endParaRPr lang="zh-TW" altLang="en-US"/>
        </a:p>
      </dgm:t>
    </dgm:pt>
    <dgm:pt modelId="{03F74266-47F0-4258-B4FE-4135DD932539}">
      <dgm:prSet phldrT="[文字]" custT="1"/>
      <dgm:spPr/>
      <dgm:t>
        <a:bodyPr/>
        <a:lstStyle/>
        <a:p>
          <a:r>
            <a:rPr lang="zh-TW" altLang="en-US" sz="3600" dirty="0" smtClean="0">
              <a:latin typeface="標楷體" pitchFamily="65" charset="-120"/>
              <a:ea typeface="標楷體" pitchFamily="65" charset="-120"/>
            </a:rPr>
            <a:t>盲旅驚喜</a:t>
          </a:r>
          <a:endParaRPr lang="zh-TW" altLang="en-US" sz="3600" dirty="0">
            <a:latin typeface="標楷體" pitchFamily="65" charset="-120"/>
            <a:ea typeface="標楷體" pitchFamily="65" charset="-120"/>
          </a:endParaRPr>
        </a:p>
      </dgm:t>
    </dgm:pt>
    <dgm:pt modelId="{11C90EB0-3221-4A47-8221-36CDC2D0230C}" type="parTrans" cxnId="{20E3A1AA-0BDE-4381-8B88-44C6BF6858BD}">
      <dgm:prSet/>
      <dgm:spPr/>
      <dgm:t>
        <a:bodyPr/>
        <a:lstStyle/>
        <a:p>
          <a:endParaRPr lang="zh-TW" altLang="en-US"/>
        </a:p>
      </dgm:t>
    </dgm:pt>
    <dgm:pt modelId="{5F457D74-CBEE-4796-9CE7-75A11294FE63}" type="sibTrans" cxnId="{20E3A1AA-0BDE-4381-8B88-44C6BF6858BD}">
      <dgm:prSet/>
      <dgm:spPr/>
      <dgm:t>
        <a:bodyPr/>
        <a:lstStyle/>
        <a:p>
          <a:endParaRPr lang="zh-TW" altLang="en-US"/>
        </a:p>
      </dgm:t>
    </dgm:pt>
    <dgm:pt modelId="{1DB46F54-7DD1-4447-BE43-6CB0B3167B72}">
      <dgm:prSet phldrT="[文字]" custT="1"/>
      <dgm:spPr/>
      <dgm:t>
        <a:bodyPr/>
        <a:lstStyle/>
        <a:p>
          <a:r>
            <a:rPr lang="zh-TW" altLang="en-US" sz="3600" dirty="0" smtClean="0">
              <a:latin typeface="標楷體" pitchFamily="65" charset="-120"/>
              <a:ea typeface="標楷體" pitchFamily="65" charset="-120"/>
            </a:rPr>
            <a:t>行程規劃</a:t>
          </a:r>
          <a:endParaRPr lang="zh-TW" altLang="en-US" sz="3600" dirty="0">
            <a:latin typeface="標楷體" pitchFamily="65" charset="-120"/>
            <a:ea typeface="標楷體" pitchFamily="65" charset="-120"/>
          </a:endParaRPr>
        </a:p>
      </dgm:t>
    </dgm:pt>
    <dgm:pt modelId="{D6350D1B-1FA7-4BB7-B9A8-0E1F8451750D}" type="parTrans" cxnId="{807DFF50-0390-49A1-A01F-A91703B6F3A9}">
      <dgm:prSet/>
      <dgm:spPr/>
      <dgm:t>
        <a:bodyPr/>
        <a:lstStyle/>
        <a:p>
          <a:endParaRPr lang="zh-TW" altLang="en-US"/>
        </a:p>
      </dgm:t>
    </dgm:pt>
    <dgm:pt modelId="{F05E1B31-1A40-492E-8A69-428A370EC840}" type="sibTrans" cxnId="{807DFF50-0390-49A1-A01F-A91703B6F3A9}">
      <dgm:prSet/>
      <dgm:spPr/>
      <dgm:t>
        <a:bodyPr/>
        <a:lstStyle/>
        <a:p>
          <a:endParaRPr lang="zh-TW" altLang="en-US"/>
        </a:p>
      </dgm:t>
    </dgm:pt>
    <dgm:pt modelId="{EDDB2B83-D4D7-42B9-9117-9E13E687EECF}">
      <dgm:prSet phldrT="[文字]" custT="1"/>
      <dgm:spPr/>
      <dgm:t>
        <a:bodyPr/>
        <a:lstStyle/>
        <a:p>
          <a:r>
            <a:rPr lang="zh-TW" altLang="en-US" sz="4400" dirty="0" smtClean="0">
              <a:latin typeface="標楷體" pitchFamily="65" charset="-120"/>
              <a:ea typeface="標楷體" pitchFamily="65" charset="-120"/>
            </a:rPr>
            <a:t>實境回憶</a:t>
          </a:r>
          <a:endParaRPr lang="zh-TW" altLang="en-US" sz="4400" dirty="0">
            <a:latin typeface="標楷體" pitchFamily="65" charset="-120"/>
            <a:ea typeface="標楷體" pitchFamily="65" charset="-120"/>
          </a:endParaRPr>
        </a:p>
      </dgm:t>
    </dgm:pt>
    <dgm:pt modelId="{B64D8FAF-581B-4701-89A4-B909C443E22F}" type="parTrans" cxnId="{D801D487-B604-4A03-8FCF-8408E24026EC}">
      <dgm:prSet/>
      <dgm:spPr/>
      <dgm:t>
        <a:bodyPr/>
        <a:lstStyle/>
        <a:p>
          <a:endParaRPr lang="zh-TW" altLang="en-US"/>
        </a:p>
      </dgm:t>
    </dgm:pt>
    <dgm:pt modelId="{FB8515AD-A86B-43BE-88AF-32DBD74D9C88}" type="sibTrans" cxnId="{D801D487-B604-4A03-8FCF-8408E24026EC}">
      <dgm:prSet/>
      <dgm:spPr/>
      <dgm:t>
        <a:bodyPr/>
        <a:lstStyle/>
        <a:p>
          <a:endParaRPr lang="zh-TW" altLang="en-US"/>
        </a:p>
      </dgm:t>
    </dgm:pt>
    <dgm:pt modelId="{F8ADB72E-1047-404D-9945-B80C6CDEB523}">
      <dgm:prSet phldrT="[文字]" custT="1"/>
      <dgm:spPr/>
      <dgm:t>
        <a:bodyPr/>
        <a:lstStyle/>
        <a:p>
          <a:r>
            <a:rPr lang="en-US" altLang="zh-TW" sz="3600" dirty="0" smtClean="0"/>
            <a:t>One Sec</a:t>
          </a:r>
          <a:endParaRPr lang="zh-TW" altLang="en-US" sz="3600" dirty="0"/>
        </a:p>
      </dgm:t>
    </dgm:pt>
    <dgm:pt modelId="{23ADC778-642D-4EDA-A549-66E7DEFF25FB}" type="parTrans" cxnId="{780473B8-6189-4F00-B072-B99AF3336396}">
      <dgm:prSet/>
      <dgm:spPr/>
      <dgm:t>
        <a:bodyPr/>
        <a:lstStyle/>
        <a:p>
          <a:endParaRPr lang="zh-TW" altLang="en-US"/>
        </a:p>
      </dgm:t>
    </dgm:pt>
    <dgm:pt modelId="{18B4FBA7-7181-499B-86E8-694780578784}" type="sibTrans" cxnId="{780473B8-6189-4F00-B072-B99AF3336396}">
      <dgm:prSet/>
      <dgm:spPr/>
      <dgm:t>
        <a:bodyPr/>
        <a:lstStyle/>
        <a:p>
          <a:endParaRPr lang="zh-TW" altLang="en-US"/>
        </a:p>
      </dgm:t>
    </dgm:pt>
    <dgm:pt modelId="{E5F9E918-56AE-4210-825A-5FD322EF8980}">
      <dgm:prSet phldrT="[文字]" custT="1"/>
      <dgm:spPr/>
      <dgm:t>
        <a:bodyPr/>
        <a:lstStyle/>
        <a:p>
          <a:r>
            <a:rPr lang="zh-TW" altLang="en-US" sz="3600" dirty="0" smtClean="0">
              <a:latin typeface="標楷體" pitchFamily="65" charset="-120"/>
              <a:ea typeface="標楷體" pitchFamily="65" charset="-120"/>
            </a:rPr>
            <a:t>補給站</a:t>
          </a:r>
          <a:endParaRPr lang="zh-TW" altLang="en-US" sz="3600" dirty="0">
            <a:latin typeface="標楷體" pitchFamily="65" charset="-120"/>
            <a:ea typeface="標楷體" pitchFamily="65" charset="-120"/>
          </a:endParaRPr>
        </a:p>
      </dgm:t>
    </dgm:pt>
    <dgm:pt modelId="{435AA91F-C91B-4B0D-B2AB-083D4B283988}" type="parTrans" cxnId="{21FE7F3A-E154-43B3-9A9A-486BE6ABEE5D}">
      <dgm:prSet/>
      <dgm:spPr/>
      <dgm:t>
        <a:bodyPr/>
        <a:lstStyle/>
        <a:p>
          <a:endParaRPr lang="zh-TW" altLang="en-US"/>
        </a:p>
      </dgm:t>
    </dgm:pt>
    <dgm:pt modelId="{7987D038-DCE2-4562-888E-34268E9C4DC8}" type="sibTrans" cxnId="{21FE7F3A-E154-43B3-9A9A-486BE6ABEE5D}">
      <dgm:prSet/>
      <dgm:spPr/>
      <dgm:t>
        <a:bodyPr/>
        <a:lstStyle/>
        <a:p>
          <a:endParaRPr lang="zh-TW" altLang="en-US"/>
        </a:p>
      </dgm:t>
    </dgm:pt>
    <dgm:pt modelId="{15FB1524-BBE2-4DD5-B5CC-EFE51F4F979E}" type="pres">
      <dgm:prSet presAssocID="{F23FC2E9-5775-4C76-9570-3E6A469BDCEF}" presName="diagram" presStyleCnt="0">
        <dgm:presLayoutVars>
          <dgm:chPref val="1"/>
          <dgm:dir/>
          <dgm:animOne val="branch"/>
          <dgm:animLvl val="lvl"/>
          <dgm:resizeHandles/>
        </dgm:presLayoutVars>
      </dgm:prSet>
      <dgm:spPr/>
    </dgm:pt>
    <dgm:pt modelId="{4722FE6F-49D3-401D-8AB2-D580C29DE117}" type="pres">
      <dgm:prSet presAssocID="{B7E613FC-FFB9-4F10-8D75-C2C3DEC491E6}" presName="root" presStyleCnt="0"/>
      <dgm:spPr/>
    </dgm:pt>
    <dgm:pt modelId="{6E5BAEB1-D0B0-44D6-85D1-10F7A6440B3F}" type="pres">
      <dgm:prSet presAssocID="{B7E613FC-FFB9-4F10-8D75-C2C3DEC491E6}" presName="rootComposite" presStyleCnt="0"/>
      <dgm:spPr/>
    </dgm:pt>
    <dgm:pt modelId="{726CEB97-5831-4281-B89A-3C192205D0A0}" type="pres">
      <dgm:prSet presAssocID="{B7E613FC-FFB9-4F10-8D75-C2C3DEC491E6}" presName="rootText" presStyleLbl="node1" presStyleIdx="0" presStyleCnt="2" custScaleX="104712" custScaleY="80120" custLinFactNeighborX="-76" custLinFactNeighborY="3599"/>
      <dgm:spPr/>
    </dgm:pt>
    <dgm:pt modelId="{0174D3B8-0CC7-4E3A-B881-C3CA00B24D73}" type="pres">
      <dgm:prSet presAssocID="{B7E613FC-FFB9-4F10-8D75-C2C3DEC491E6}" presName="rootConnector" presStyleLbl="node1" presStyleIdx="0" presStyleCnt="2"/>
      <dgm:spPr/>
    </dgm:pt>
    <dgm:pt modelId="{63727F19-50A9-476E-9AC0-2A2E943EDEEE}" type="pres">
      <dgm:prSet presAssocID="{B7E613FC-FFB9-4F10-8D75-C2C3DEC491E6}" presName="childShape" presStyleCnt="0"/>
      <dgm:spPr/>
    </dgm:pt>
    <dgm:pt modelId="{4518FACE-D24B-4352-9BA7-2F12195A6FE0}" type="pres">
      <dgm:prSet presAssocID="{11C90EB0-3221-4A47-8221-36CDC2D0230C}" presName="Name13" presStyleLbl="parChTrans1D2" presStyleIdx="0" presStyleCnt="4"/>
      <dgm:spPr/>
    </dgm:pt>
    <dgm:pt modelId="{01B14FDC-048D-4169-86D7-9E94F5FEE5B2}" type="pres">
      <dgm:prSet presAssocID="{03F74266-47F0-4258-B4FE-4135DD932539}" presName="childText" presStyleLbl="bgAcc1" presStyleIdx="0" presStyleCnt="4" custScaleX="95967" custScaleY="51305" custLinFactNeighborX="1972">
        <dgm:presLayoutVars>
          <dgm:bulletEnabled val="1"/>
        </dgm:presLayoutVars>
      </dgm:prSet>
      <dgm:spPr/>
    </dgm:pt>
    <dgm:pt modelId="{97195A71-17F2-477C-9847-F46989F38277}" type="pres">
      <dgm:prSet presAssocID="{D6350D1B-1FA7-4BB7-B9A8-0E1F8451750D}" presName="Name13" presStyleLbl="parChTrans1D2" presStyleIdx="1" presStyleCnt="4"/>
      <dgm:spPr/>
    </dgm:pt>
    <dgm:pt modelId="{438986D8-0C7D-4883-9FF6-885879B6A316}" type="pres">
      <dgm:prSet presAssocID="{1DB46F54-7DD1-4447-BE43-6CB0B3167B72}" presName="childText" presStyleLbl="bgAcc1" presStyleIdx="1" presStyleCnt="4" custScaleX="96100" custScaleY="50133" custLinFactNeighborX="1839">
        <dgm:presLayoutVars>
          <dgm:bulletEnabled val="1"/>
        </dgm:presLayoutVars>
      </dgm:prSet>
      <dgm:spPr/>
    </dgm:pt>
    <dgm:pt modelId="{4E7DD1C3-BB7A-4F6D-B2BB-CB3D50D5A725}" type="pres">
      <dgm:prSet presAssocID="{EDDB2B83-D4D7-42B9-9117-9E13E687EECF}" presName="root" presStyleCnt="0"/>
      <dgm:spPr/>
    </dgm:pt>
    <dgm:pt modelId="{D7095F84-A79A-429F-9185-53148BD2C555}" type="pres">
      <dgm:prSet presAssocID="{EDDB2B83-D4D7-42B9-9117-9E13E687EECF}" presName="rootComposite" presStyleCnt="0"/>
      <dgm:spPr/>
    </dgm:pt>
    <dgm:pt modelId="{876C30A2-4737-4BF0-8938-16908660FF3D}" type="pres">
      <dgm:prSet presAssocID="{EDDB2B83-D4D7-42B9-9117-9E13E687EECF}" presName="rootText" presStyleLbl="node1" presStyleIdx="1" presStyleCnt="2" custScaleX="109589" custScaleY="82570" custLinFactNeighborX="-6162" custLinFactNeighborY="2097"/>
      <dgm:spPr/>
      <dgm:t>
        <a:bodyPr/>
        <a:lstStyle/>
        <a:p>
          <a:endParaRPr lang="zh-TW" altLang="en-US"/>
        </a:p>
      </dgm:t>
    </dgm:pt>
    <dgm:pt modelId="{3CEC1133-4B93-4F54-B85F-4DA7A3DFDD00}" type="pres">
      <dgm:prSet presAssocID="{EDDB2B83-D4D7-42B9-9117-9E13E687EECF}" presName="rootConnector" presStyleLbl="node1" presStyleIdx="1" presStyleCnt="2"/>
      <dgm:spPr/>
    </dgm:pt>
    <dgm:pt modelId="{AFFDB5DE-1300-4EFC-8C04-C50A436235D0}" type="pres">
      <dgm:prSet presAssocID="{EDDB2B83-D4D7-42B9-9117-9E13E687EECF}" presName="childShape" presStyleCnt="0"/>
      <dgm:spPr/>
    </dgm:pt>
    <dgm:pt modelId="{F3F1198D-5054-4AAE-A8A8-72F3118A0184}" type="pres">
      <dgm:prSet presAssocID="{23ADC778-642D-4EDA-A549-66E7DEFF25FB}" presName="Name13" presStyleLbl="parChTrans1D2" presStyleIdx="2" presStyleCnt="4"/>
      <dgm:spPr/>
    </dgm:pt>
    <dgm:pt modelId="{3E6FB734-E5F6-42CA-8120-2C1E61D309DC}" type="pres">
      <dgm:prSet presAssocID="{F8ADB72E-1047-404D-9945-B80C6CDEB523}" presName="childText" presStyleLbl="bgAcc1" presStyleIdx="2" presStyleCnt="4" custScaleX="97792" custScaleY="48529" custLinFactNeighborX="-3318">
        <dgm:presLayoutVars>
          <dgm:bulletEnabled val="1"/>
        </dgm:presLayoutVars>
      </dgm:prSet>
      <dgm:spPr/>
    </dgm:pt>
    <dgm:pt modelId="{AD79EDB5-664B-467E-8EFD-6D126E06C10A}" type="pres">
      <dgm:prSet presAssocID="{435AA91F-C91B-4B0D-B2AB-083D4B283988}" presName="Name13" presStyleLbl="parChTrans1D2" presStyleIdx="3" presStyleCnt="4"/>
      <dgm:spPr/>
    </dgm:pt>
    <dgm:pt modelId="{09BDBCB0-122C-4F7E-A867-7754A9DCCBC8}" type="pres">
      <dgm:prSet presAssocID="{E5F9E918-56AE-4210-825A-5FD322EF8980}" presName="childText" presStyleLbl="bgAcc1" presStyleIdx="3" presStyleCnt="4" custScaleX="98942" custScaleY="50687" custLinFactNeighborX="-3318">
        <dgm:presLayoutVars>
          <dgm:bulletEnabled val="1"/>
        </dgm:presLayoutVars>
      </dgm:prSet>
      <dgm:spPr/>
      <dgm:t>
        <a:bodyPr/>
        <a:lstStyle/>
        <a:p>
          <a:endParaRPr lang="zh-TW" altLang="en-US"/>
        </a:p>
      </dgm:t>
    </dgm:pt>
  </dgm:ptLst>
  <dgm:cxnLst>
    <dgm:cxn modelId="{0570A2F2-259A-4179-8588-70159AC895BC}" type="presOf" srcId="{F8ADB72E-1047-404D-9945-B80C6CDEB523}" destId="{3E6FB734-E5F6-42CA-8120-2C1E61D309DC}" srcOrd="0" destOrd="0" presId="urn:microsoft.com/office/officeart/2005/8/layout/hierarchy3"/>
    <dgm:cxn modelId="{FEFAF1BD-A8B5-4B10-A275-B02FF69356D0}" type="presOf" srcId="{EDDB2B83-D4D7-42B9-9117-9E13E687EECF}" destId="{3CEC1133-4B93-4F54-B85F-4DA7A3DFDD00}" srcOrd="1" destOrd="0" presId="urn:microsoft.com/office/officeart/2005/8/layout/hierarchy3"/>
    <dgm:cxn modelId="{780473B8-6189-4F00-B072-B99AF3336396}" srcId="{EDDB2B83-D4D7-42B9-9117-9E13E687EECF}" destId="{F8ADB72E-1047-404D-9945-B80C6CDEB523}" srcOrd="0" destOrd="0" parTransId="{23ADC778-642D-4EDA-A549-66E7DEFF25FB}" sibTransId="{18B4FBA7-7181-499B-86E8-694780578784}"/>
    <dgm:cxn modelId="{D801D487-B604-4A03-8FCF-8408E24026EC}" srcId="{F23FC2E9-5775-4C76-9570-3E6A469BDCEF}" destId="{EDDB2B83-D4D7-42B9-9117-9E13E687EECF}" srcOrd="1" destOrd="0" parTransId="{B64D8FAF-581B-4701-89A4-B909C443E22F}" sibTransId="{FB8515AD-A86B-43BE-88AF-32DBD74D9C88}"/>
    <dgm:cxn modelId="{28D7DB1B-BC28-47A3-8E90-9340F3D9FA4E}" type="presOf" srcId="{23ADC778-642D-4EDA-A549-66E7DEFF25FB}" destId="{F3F1198D-5054-4AAE-A8A8-72F3118A0184}" srcOrd="0" destOrd="0" presId="urn:microsoft.com/office/officeart/2005/8/layout/hierarchy3"/>
    <dgm:cxn modelId="{730B4798-08DD-4195-9399-FFD570936337}" type="presOf" srcId="{03F74266-47F0-4258-B4FE-4135DD932539}" destId="{01B14FDC-048D-4169-86D7-9E94F5FEE5B2}" srcOrd="0" destOrd="0" presId="urn:microsoft.com/office/officeart/2005/8/layout/hierarchy3"/>
    <dgm:cxn modelId="{E608277C-44A7-45B5-B061-D71E0A421D33}" type="presOf" srcId="{435AA91F-C91B-4B0D-B2AB-083D4B283988}" destId="{AD79EDB5-664B-467E-8EFD-6D126E06C10A}" srcOrd="0" destOrd="0" presId="urn:microsoft.com/office/officeart/2005/8/layout/hierarchy3"/>
    <dgm:cxn modelId="{3A88E6C0-9922-4D1D-B13D-5F8414004110}" srcId="{F23FC2E9-5775-4C76-9570-3E6A469BDCEF}" destId="{B7E613FC-FFB9-4F10-8D75-C2C3DEC491E6}" srcOrd="0" destOrd="0" parTransId="{1A1C091E-1DC5-49C9-A050-F3DE07D6C1AB}" sibTransId="{62181067-84ED-4508-A84C-E60EC6947185}"/>
    <dgm:cxn modelId="{C8BBF743-FD7A-4E14-A94F-D747224E785E}" type="presOf" srcId="{B7E613FC-FFB9-4F10-8D75-C2C3DEC491E6}" destId="{726CEB97-5831-4281-B89A-3C192205D0A0}" srcOrd="0" destOrd="0" presId="urn:microsoft.com/office/officeart/2005/8/layout/hierarchy3"/>
    <dgm:cxn modelId="{20E3A1AA-0BDE-4381-8B88-44C6BF6858BD}" srcId="{B7E613FC-FFB9-4F10-8D75-C2C3DEC491E6}" destId="{03F74266-47F0-4258-B4FE-4135DD932539}" srcOrd="0" destOrd="0" parTransId="{11C90EB0-3221-4A47-8221-36CDC2D0230C}" sibTransId="{5F457D74-CBEE-4796-9CE7-75A11294FE63}"/>
    <dgm:cxn modelId="{807DFF50-0390-49A1-A01F-A91703B6F3A9}" srcId="{B7E613FC-FFB9-4F10-8D75-C2C3DEC491E6}" destId="{1DB46F54-7DD1-4447-BE43-6CB0B3167B72}" srcOrd="1" destOrd="0" parTransId="{D6350D1B-1FA7-4BB7-B9A8-0E1F8451750D}" sibTransId="{F05E1B31-1A40-492E-8A69-428A370EC840}"/>
    <dgm:cxn modelId="{808CB944-FD7A-4A1D-9581-B0569C2AC32E}" type="presOf" srcId="{11C90EB0-3221-4A47-8221-36CDC2D0230C}" destId="{4518FACE-D24B-4352-9BA7-2F12195A6FE0}" srcOrd="0" destOrd="0" presId="urn:microsoft.com/office/officeart/2005/8/layout/hierarchy3"/>
    <dgm:cxn modelId="{53CE798B-91B1-4C55-853D-3216CD56E183}" type="presOf" srcId="{E5F9E918-56AE-4210-825A-5FD322EF8980}" destId="{09BDBCB0-122C-4F7E-A867-7754A9DCCBC8}" srcOrd="0" destOrd="0" presId="urn:microsoft.com/office/officeart/2005/8/layout/hierarchy3"/>
    <dgm:cxn modelId="{3ACFCF7A-1DC5-4107-B412-237EF3A39233}" type="presOf" srcId="{F23FC2E9-5775-4C76-9570-3E6A469BDCEF}" destId="{15FB1524-BBE2-4DD5-B5CC-EFE51F4F979E}" srcOrd="0" destOrd="0" presId="urn:microsoft.com/office/officeart/2005/8/layout/hierarchy3"/>
    <dgm:cxn modelId="{D3977F74-9B48-4B28-A79C-96A5D1646E97}" type="presOf" srcId="{EDDB2B83-D4D7-42B9-9117-9E13E687EECF}" destId="{876C30A2-4737-4BF0-8938-16908660FF3D}" srcOrd="0" destOrd="0" presId="urn:microsoft.com/office/officeart/2005/8/layout/hierarchy3"/>
    <dgm:cxn modelId="{5A3B7006-FFF6-46BF-849E-AE9030571590}" type="presOf" srcId="{B7E613FC-FFB9-4F10-8D75-C2C3DEC491E6}" destId="{0174D3B8-0CC7-4E3A-B881-C3CA00B24D73}" srcOrd="1" destOrd="0" presId="urn:microsoft.com/office/officeart/2005/8/layout/hierarchy3"/>
    <dgm:cxn modelId="{68399D38-C4F9-4EDB-A53A-9512965AB615}" type="presOf" srcId="{D6350D1B-1FA7-4BB7-B9A8-0E1F8451750D}" destId="{97195A71-17F2-477C-9847-F46989F38277}" srcOrd="0" destOrd="0" presId="urn:microsoft.com/office/officeart/2005/8/layout/hierarchy3"/>
    <dgm:cxn modelId="{0A7D8A93-5A60-41AD-9D93-9011DF92CAFA}" type="presOf" srcId="{1DB46F54-7DD1-4447-BE43-6CB0B3167B72}" destId="{438986D8-0C7D-4883-9FF6-885879B6A316}" srcOrd="0" destOrd="0" presId="urn:microsoft.com/office/officeart/2005/8/layout/hierarchy3"/>
    <dgm:cxn modelId="{21FE7F3A-E154-43B3-9A9A-486BE6ABEE5D}" srcId="{EDDB2B83-D4D7-42B9-9117-9E13E687EECF}" destId="{E5F9E918-56AE-4210-825A-5FD322EF8980}" srcOrd="1" destOrd="0" parTransId="{435AA91F-C91B-4B0D-B2AB-083D4B283988}" sibTransId="{7987D038-DCE2-4562-888E-34268E9C4DC8}"/>
    <dgm:cxn modelId="{F55AB24D-F9C5-442F-8FAC-BA9235017B2B}" type="presParOf" srcId="{15FB1524-BBE2-4DD5-B5CC-EFE51F4F979E}" destId="{4722FE6F-49D3-401D-8AB2-D580C29DE117}" srcOrd="0" destOrd="0" presId="urn:microsoft.com/office/officeart/2005/8/layout/hierarchy3"/>
    <dgm:cxn modelId="{A3730DDF-CD40-4E0E-9090-63F2F21084B1}" type="presParOf" srcId="{4722FE6F-49D3-401D-8AB2-D580C29DE117}" destId="{6E5BAEB1-D0B0-44D6-85D1-10F7A6440B3F}" srcOrd="0" destOrd="0" presId="urn:microsoft.com/office/officeart/2005/8/layout/hierarchy3"/>
    <dgm:cxn modelId="{6FE0994F-D93F-48EF-A1FA-4D0A6C089065}" type="presParOf" srcId="{6E5BAEB1-D0B0-44D6-85D1-10F7A6440B3F}" destId="{726CEB97-5831-4281-B89A-3C192205D0A0}" srcOrd="0" destOrd="0" presId="urn:microsoft.com/office/officeart/2005/8/layout/hierarchy3"/>
    <dgm:cxn modelId="{281298F8-BD71-40E1-9EB6-8682256A3A58}" type="presParOf" srcId="{6E5BAEB1-D0B0-44D6-85D1-10F7A6440B3F}" destId="{0174D3B8-0CC7-4E3A-B881-C3CA00B24D73}" srcOrd="1" destOrd="0" presId="urn:microsoft.com/office/officeart/2005/8/layout/hierarchy3"/>
    <dgm:cxn modelId="{EC4A3F42-E827-4EEC-8FB2-4DAC88DBA1E6}" type="presParOf" srcId="{4722FE6F-49D3-401D-8AB2-D580C29DE117}" destId="{63727F19-50A9-476E-9AC0-2A2E943EDEEE}" srcOrd="1" destOrd="0" presId="urn:microsoft.com/office/officeart/2005/8/layout/hierarchy3"/>
    <dgm:cxn modelId="{B9214B65-B38E-4940-8837-17528D8B676B}" type="presParOf" srcId="{63727F19-50A9-476E-9AC0-2A2E943EDEEE}" destId="{4518FACE-D24B-4352-9BA7-2F12195A6FE0}" srcOrd="0" destOrd="0" presId="urn:microsoft.com/office/officeart/2005/8/layout/hierarchy3"/>
    <dgm:cxn modelId="{5A6B6625-3429-4F36-9306-35D3C6669393}" type="presParOf" srcId="{63727F19-50A9-476E-9AC0-2A2E943EDEEE}" destId="{01B14FDC-048D-4169-86D7-9E94F5FEE5B2}" srcOrd="1" destOrd="0" presId="urn:microsoft.com/office/officeart/2005/8/layout/hierarchy3"/>
    <dgm:cxn modelId="{8F74C42D-1956-4BBF-856D-4586B4FBFA0D}" type="presParOf" srcId="{63727F19-50A9-476E-9AC0-2A2E943EDEEE}" destId="{97195A71-17F2-477C-9847-F46989F38277}" srcOrd="2" destOrd="0" presId="urn:microsoft.com/office/officeart/2005/8/layout/hierarchy3"/>
    <dgm:cxn modelId="{C765B6FA-725B-4CE2-87D4-F9490BD14A88}" type="presParOf" srcId="{63727F19-50A9-476E-9AC0-2A2E943EDEEE}" destId="{438986D8-0C7D-4883-9FF6-885879B6A316}" srcOrd="3" destOrd="0" presId="urn:microsoft.com/office/officeart/2005/8/layout/hierarchy3"/>
    <dgm:cxn modelId="{80328C6A-75FC-467D-8FA8-6A3326B44515}" type="presParOf" srcId="{15FB1524-BBE2-4DD5-B5CC-EFE51F4F979E}" destId="{4E7DD1C3-BB7A-4F6D-B2BB-CB3D50D5A725}" srcOrd="1" destOrd="0" presId="urn:microsoft.com/office/officeart/2005/8/layout/hierarchy3"/>
    <dgm:cxn modelId="{F1E4D8B3-D47A-466F-9145-0299701210FB}" type="presParOf" srcId="{4E7DD1C3-BB7A-4F6D-B2BB-CB3D50D5A725}" destId="{D7095F84-A79A-429F-9185-53148BD2C555}" srcOrd="0" destOrd="0" presId="urn:microsoft.com/office/officeart/2005/8/layout/hierarchy3"/>
    <dgm:cxn modelId="{54169A1F-EDE4-4FDD-AB23-CC7F7FA0346C}" type="presParOf" srcId="{D7095F84-A79A-429F-9185-53148BD2C555}" destId="{876C30A2-4737-4BF0-8938-16908660FF3D}" srcOrd="0" destOrd="0" presId="urn:microsoft.com/office/officeart/2005/8/layout/hierarchy3"/>
    <dgm:cxn modelId="{472BACBC-ED23-4FBB-8536-0878539FDDC3}" type="presParOf" srcId="{D7095F84-A79A-429F-9185-53148BD2C555}" destId="{3CEC1133-4B93-4F54-B85F-4DA7A3DFDD00}" srcOrd="1" destOrd="0" presId="urn:microsoft.com/office/officeart/2005/8/layout/hierarchy3"/>
    <dgm:cxn modelId="{B33BB916-210E-4F1E-AFA3-CEE111D6A2C3}" type="presParOf" srcId="{4E7DD1C3-BB7A-4F6D-B2BB-CB3D50D5A725}" destId="{AFFDB5DE-1300-4EFC-8C04-C50A436235D0}" srcOrd="1" destOrd="0" presId="urn:microsoft.com/office/officeart/2005/8/layout/hierarchy3"/>
    <dgm:cxn modelId="{FE813DD9-5775-4EBF-88BB-E2D7DB71A9C9}" type="presParOf" srcId="{AFFDB5DE-1300-4EFC-8C04-C50A436235D0}" destId="{F3F1198D-5054-4AAE-A8A8-72F3118A0184}" srcOrd="0" destOrd="0" presId="urn:microsoft.com/office/officeart/2005/8/layout/hierarchy3"/>
    <dgm:cxn modelId="{6A5114C8-504B-40A8-AEDE-3D8F418A182C}" type="presParOf" srcId="{AFFDB5DE-1300-4EFC-8C04-C50A436235D0}" destId="{3E6FB734-E5F6-42CA-8120-2C1E61D309DC}" srcOrd="1" destOrd="0" presId="urn:microsoft.com/office/officeart/2005/8/layout/hierarchy3"/>
    <dgm:cxn modelId="{C5425F52-15D7-4640-8A42-DA3079537D7E}" type="presParOf" srcId="{AFFDB5DE-1300-4EFC-8C04-C50A436235D0}" destId="{AD79EDB5-664B-467E-8EFD-6D126E06C10A}" srcOrd="2" destOrd="0" presId="urn:microsoft.com/office/officeart/2005/8/layout/hierarchy3"/>
    <dgm:cxn modelId="{CD0BA825-77B6-4E5B-B63E-6A910620EE00}" type="presParOf" srcId="{AFFDB5DE-1300-4EFC-8C04-C50A436235D0}" destId="{09BDBCB0-122C-4F7E-A867-7754A9DCCBC8}" srcOrd="3" destOrd="0" presId="urn:microsoft.com/office/officeart/2005/8/layout/hierarchy3"/>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zh-TW" altLang="en-US" smtClean="0"/>
              <a:t>按一下以編輯母片標題樣式</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fr-CA"/>
          </a:p>
        </p:txBody>
      </p:sp>
      <p:sp>
        <p:nvSpPr>
          <p:cNvPr id="4" name="Espace réservé de la date 3"/>
          <p:cNvSpPr>
            <a:spLocks noGrp="1"/>
          </p:cNvSpPr>
          <p:nvPr>
            <p:ph type="dt" sz="half" idx="10"/>
          </p:nvPr>
        </p:nvSpPr>
        <p:spPr/>
        <p:txBody>
          <a:bodyPr/>
          <a:lstStyle>
            <a:lvl1pPr>
              <a:defRPr/>
            </a:lvl1pPr>
          </a:lstStyle>
          <a:p>
            <a:fld id="{74725FDF-F66F-4533-8C4C-A65EFD6A5980}" type="datetimeFigureOut">
              <a:rPr lang="fr-FR"/>
              <a:pPr/>
              <a:t>19/11/2016</a:t>
            </a:fld>
            <a:endParaRPr lang="fr-CA" altLang="zh-TW"/>
          </a:p>
        </p:txBody>
      </p:sp>
      <p:sp>
        <p:nvSpPr>
          <p:cNvPr id="5" name="Espace réservé du pied de page 4"/>
          <p:cNvSpPr>
            <a:spLocks noGrp="1"/>
          </p:cNvSpPr>
          <p:nvPr>
            <p:ph type="ftr" sz="quarter" idx="11"/>
          </p:nvPr>
        </p:nvSpPr>
        <p:spPr/>
        <p:txBody>
          <a:bodyPr/>
          <a:lstStyle>
            <a:lvl1pPr>
              <a:defRPr/>
            </a:lvl1pPr>
          </a:lstStyle>
          <a:p>
            <a:endParaRPr lang="zh-TW" altLang="zh-TW"/>
          </a:p>
        </p:txBody>
      </p:sp>
      <p:sp>
        <p:nvSpPr>
          <p:cNvPr id="6" name="Espace réservé du numéro de diapositive 5"/>
          <p:cNvSpPr>
            <a:spLocks noGrp="1"/>
          </p:cNvSpPr>
          <p:nvPr>
            <p:ph type="sldNum" sz="quarter" idx="12"/>
          </p:nvPr>
        </p:nvSpPr>
        <p:spPr/>
        <p:txBody>
          <a:bodyPr/>
          <a:lstStyle>
            <a:lvl1pPr>
              <a:defRPr/>
            </a:lvl1pPr>
          </a:lstStyle>
          <a:p>
            <a:fld id="{68812922-9546-4CF7-92AE-DBEF577B0528}" type="slidenum">
              <a:rPr lang="fr-CA" altLang="zh-TW"/>
              <a:pPr/>
              <a:t>‹#›</a:t>
            </a:fld>
            <a:endParaRPr lang="fr-CA"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TW" altLang="en-US" smtClean="0"/>
              <a:t>按一下以編輯母片標題樣式</a:t>
            </a:r>
            <a:endParaRPr lang="fr-CA"/>
          </a:p>
        </p:txBody>
      </p:sp>
      <p:sp>
        <p:nvSpPr>
          <p:cNvPr id="3" name="Espace réservé du texte vertical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4" name="Espace réservé de la date 3"/>
          <p:cNvSpPr>
            <a:spLocks noGrp="1"/>
          </p:cNvSpPr>
          <p:nvPr>
            <p:ph type="dt" sz="half" idx="10"/>
          </p:nvPr>
        </p:nvSpPr>
        <p:spPr/>
        <p:txBody>
          <a:bodyPr/>
          <a:lstStyle>
            <a:lvl1pPr>
              <a:defRPr/>
            </a:lvl1pPr>
          </a:lstStyle>
          <a:p>
            <a:fld id="{C1027F8A-D5E3-4648-8D49-5D7996AC3300}" type="datetimeFigureOut">
              <a:rPr lang="fr-FR"/>
              <a:pPr/>
              <a:t>19/11/2016</a:t>
            </a:fld>
            <a:endParaRPr lang="fr-CA" altLang="zh-TW"/>
          </a:p>
        </p:txBody>
      </p:sp>
      <p:sp>
        <p:nvSpPr>
          <p:cNvPr id="5" name="Espace réservé du pied de page 4"/>
          <p:cNvSpPr>
            <a:spLocks noGrp="1"/>
          </p:cNvSpPr>
          <p:nvPr>
            <p:ph type="ftr" sz="quarter" idx="11"/>
          </p:nvPr>
        </p:nvSpPr>
        <p:spPr/>
        <p:txBody>
          <a:bodyPr/>
          <a:lstStyle>
            <a:lvl1pPr>
              <a:defRPr/>
            </a:lvl1pPr>
          </a:lstStyle>
          <a:p>
            <a:endParaRPr lang="zh-TW" altLang="zh-TW"/>
          </a:p>
        </p:txBody>
      </p:sp>
      <p:sp>
        <p:nvSpPr>
          <p:cNvPr id="6" name="Espace réservé du numéro de diapositive 5"/>
          <p:cNvSpPr>
            <a:spLocks noGrp="1"/>
          </p:cNvSpPr>
          <p:nvPr>
            <p:ph type="sldNum" sz="quarter" idx="12"/>
          </p:nvPr>
        </p:nvSpPr>
        <p:spPr/>
        <p:txBody>
          <a:bodyPr/>
          <a:lstStyle>
            <a:lvl1pPr>
              <a:defRPr/>
            </a:lvl1pPr>
          </a:lstStyle>
          <a:p>
            <a:fld id="{2CC9E13E-C407-423D-9BE7-053534F26859}" type="slidenum">
              <a:rPr lang="fr-CA" altLang="zh-TW"/>
              <a:pPr/>
              <a:t>‹#›</a:t>
            </a:fld>
            <a:endParaRPr lang="fr-CA"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4" name="Espace réservé de la date 3"/>
          <p:cNvSpPr>
            <a:spLocks noGrp="1"/>
          </p:cNvSpPr>
          <p:nvPr>
            <p:ph type="dt" sz="half" idx="10"/>
          </p:nvPr>
        </p:nvSpPr>
        <p:spPr/>
        <p:txBody>
          <a:bodyPr/>
          <a:lstStyle>
            <a:lvl1pPr>
              <a:defRPr/>
            </a:lvl1pPr>
          </a:lstStyle>
          <a:p>
            <a:fld id="{16359E60-778B-4034-9B1E-D31F882EF586}" type="datetimeFigureOut">
              <a:rPr lang="fr-FR"/>
              <a:pPr/>
              <a:t>19/11/2016</a:t>
            </a:fld>
            <a:endParaRPr lang="fr-CA" altLang="zh-TW"/>
          </a:p>
        </p:txBody>
      </p:sp>
      <p:sp>
        <p:nvSpPr>
          <p:cNvPr id="5" name="Espace réservé du pied de page 4"/>
          <p:cNvSpPr>
            <a:spLocks noGrp="1"/>
          </p:cNvSpPr>
          <p:nvPr>
            <p:ph type="ftr" sz="quarter" idx="11"/>
          </p:nvPr>
        </p:nvSpPr>
        <p:spPr/>
        <p:txBody>
          <a:bodyPr/>
          <a:lstStyle>
            <a:lvl1pPr>
              <a:defRPr/>
            </a:lvl1pPr>
          </a:lstStyle>
          <a:p>
            <a:endParaRPr lang="zh-TW" altLang="zh-TW"/>
          </a:p>
        </p:txBody>
      </p:sp>
      <p:sp>
        <p:nvSpPr>
          <p:cNvPr id="6" name="Espace réservé du numéro de diapositive 5"/>
          <p:cNvSpPr>
            <a:spLocks noGrp="1"/>
          </p:cNvSpPr>
          <p:nvPr>
            <p:ph type="sldNum" sz="quarter" idx="12"/>
          </p:nvPr>
        </p:nvSpPr>
        <p:spPr/>
        <p:txBody>
          <a:bodyPr/>
          <a:lstStyle>
            <a:lvl1pPr>
              <a:defRPr/>
            </a:lvl1pPr>
          </a:lstStyle>
          <a:p>
            <a:fld id="{EA91CD0B-267A-4830-A6EE-5AB23E4B93BD}" type="slidenum">
              <a:rPr lang="fr-CA" altLang="zh-TW"/>
              <a:pPr/>
              <a:t>‹#›</a:t>
            </a:fld>
            <a:endParaRPr lang="fr-CA"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TW" altLang="en-US" smtClean="0"/>
              <a:t>按一下以編輯母片標題樣式</a:t>
            </a:r>
            <a:endParaRPr lang="fr-CA"/>
          </a:p>
        </p:txBody>
      </p:sp>
      <p:sp>
        <p:nvSpPr>
          <p:cNvPr id="3" name="Espace réservé du contenu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4" name="Espace réservé de la date 3"/>
          <p:cNvSpPr>
            <a:spLocks noGrp="1"/>
          </p:cNvSpPr>
          <p:nvPr>
            <p:ph type="dt" sz="half" idx="10"/>
          </p:nvPr>
        </p:nvSpPr>
        <p:spPr/>
        <p:txBody>
          <a:bodyPr/>
          <a:lstStyle>
            <a:lvl1pPr>
              <a:defRPr/>
            </a:lvl1pPr>
          </a:lstStyle>
          <a:p>
            <a:fld id="{26F5A51A-B3BB-4817-89EE-199C8AB2CEA3}" type="datetimeFigureOut">
              <a:rPr lang="fr-FR"/>
              <a:pPr/>
              <a:t>19/11/2016</a:t>
            </a:fld>
            <a:endParaRPr lang="fr-CA" altLang="zh-TW"/>
          </a:p>
        </p:txBody>
      </p:sp>
      <p:sp>
        <p:nvSpPr>
          <p:cNvPr id="5" name="Espace réservé du pied de page 4"/>
          <p:cNvSpPr>
            <a:spLocks noGrp="1"/>
          </p:cNvSpPr>
          <p:nvPr>
            <p:ph type="ftr" sz="quarter" idx="11"/>
          </p:nvPr>
        </p:nvSpPr>
        <p:spPr/>
        <p:txBody>
          <a:bodyPr/>
          <a:lstStyle>
            <a:lvl1pPr>
              <a:defRPr/>
            </a:lvl1pPr>
          </a:lstStyle>
          <a:p>
            <a:endParaRPr lang="zh-TW" altLang="zh-TW"/>
          </a:p>
        </p:txBody>
      </p:sp>
      <p:sp>
        <p:nvSpPr>
          <p:cNvPr id="6" name="Espace réservé du numéro de diapositive 5"/>
          <p:cNvSpPr>
            <a:spLocks noGrp="1"/>
          </p:cNvSpPr>
          <p:nvPr>
            <p:ph type="sldNum" sz="quarter" idx="12"/>
          </p:nvPr>
        </p:nvSpPr>
        <p:spPr/>
        <p:txBody>
          <a:bodyPr/>
          <a:lstStyle>
            <a:lvl1pPr>
              <a:defRPr/>
            </a:lvl1pPr>
          </a:lstStyle>
          <a:p>
            <a:fld id="{BCA3820E-3B79-4F78-8E69-B7FAF8551F08}" type="slidenum">
              <a:rPr lang="fr-CA" altLang="zh-TW"/>
              <a:pPr/>
              <a:t>‹#›</a:t>
            </a:fld>
            <a:endParaRPr lang="fr-CA"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Espace réservé de la date 3"/>
          <p:cNvSpPr>
            <a:spLocks noGrp="1"/>
          </p:cNvSpPr>
          <p:nvPr>
            <p:ph type="dt" sz="half" idx="10"/>
          </p:nvPr>
        </p:nvSpPr>
        <p:spPr/>
        <p:txBody>
          <a:bodyPr/>
          <a:lstStyle>
            <a:lvl1pPr>
              <a:defRPr/>
            </a:lvl1pPr>
          </a:lstStyle>
          <a:p>
            <a:fld id="{0E4EA9E0-C93F-46F7-BA08-0F0F1727FABD}" type="datetimeFigureOut">
              <a:rPr lang="fr-FR"/>
              <a:pPr/>
              <a:t>19/11/2016</a:t>
            </a:fld>
            <a:endParaRPr lang="fr-CA" altLang="zh-TW"/>
          </a:p>
        </p:txBody>
      </p:sp>
      <p:sp>
        <p:nvSpPr>
          <p:cNvPr id="5" name="Espace réservé du pied de page 4"/>
          <p:cNvSpPr>
            <a:spLocks noGrp="1"/>
          </p:cNvSpPr>
          <p:nvPr>
            <p:ph type="ftr" sz="quarter" idx="11"/>
          </p:nvPr>
        </p:nvSpPr>
        <p:spPr/>
        <p:txBody>
          <a:bodyPr/>
          <a:lstStyle>
            <a:lvl1pPr>
              <a:defRPr/>
            </a:lvl1pPr>
          </a:lstStyle>
          <a:p>
            <a:endParaRPr lang="zh-TW" altLang="zh-TW"/>
          </a:p>
        </p:txBody>
      </p:sp>
      <p:sp>
        <p:nvSpPr>
          <p:cNvPr id="6" name="Espace réservé du numéro de diapositive 5"/>
          <p:cNvSpPr>
            <a:spLocks noGrp="1"/>
          </p:cNvSpPr>
          <p:nvPr>
            <p:ph type="sldNum" sz="quarter" idx="12"/>
          </p:nvPr>
        </p:nvSpPr>
        <p:spPr/>
        <p:txBody>
          <a:bodyPr/>
          <a:lstStyle>
            <a:lvl1pPr>
              <a:defRPr/>
            </a:lvl1pPr>
          </a:lstStyle>
          <a:p>
            <a:fld id="{6659FE54-957A-48D7-8338-251EB9264B93}" type="slidenum">
              <a:rPr lang="fr-CA" altLang="zh-TW"/>
              <a:pPr/>
              <a:t>‹#›</a:t>
            </a:fld>
            <a:endParaRPr lang="fr-CA"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TW" altLang="en-US" smtClean="0"/>
              <a:t>按一下以編輯母片標題樣式</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5" name="Espace réservé de la date 3"/>
          <p:cNvSpPr>
            <a:spLocks noGrp="1"/>
          </p:cNvSpPr>
          <p:nvPr>
            <p:ph type="dt" sz="half" idx="10"/>
          </p:nvPr>
        </p:nvSpPr>
        <p:spPr/>
        <p:txBody>
          <a:bodyPr/>
          <a:lstStyle>
            <a:lvl1pPr>
              <a:defRPr/>
            </a:lvl1pPr>
          </a:lstStyle>
          <a:p>
            <a:fld id="{46A46EAE-6B70-49F2-99D6-0A89A1F65F8A}" type="datetimeFigureOut">
              <a:rPr lang="fr-FR"/>
              <a:pPr/>
              <a:t>19/11/2016</a:t>
            </a:fld>
            <a:endParaRPr lang="fr-CA" altLang="zh-TW"/>
          </a:p>
        </p:txBody>
      </p:sp>
      <p:sp>
        <p:nvSpPr>
          <p:cNvPr id="6" name="Espace réservé du pied de page 4"/>
          <p:cNvSpPr>
            <a:spLocks noGrp="1"/>
          </p:cNvSpPr>
          <p:nvPr>
            <p:ph type="ftr" sz="quarter" idx="11"/>
          </p:nvPr>
        </p:nvSpPr>
        <p:spPr/>
        <p:txBody>
          <a:bodyPr/>
          <a:lstStyle>
            <a:lvl1pPr>
              <a:defRPr/>
            </a:lvl1pPr>
          </a:lstStyle>
          <a:p>
            <a:endParaRPr lang="zh-TW" altLang="zh-TW"/>
          </a:p>
        </p:txBody>
      </p:sp>
      <p:sp>
        <p:nvSpPr>
          <p:cNvPr id="7" name="Espace réservé du numéro de diapositive 5"/>
          <p:cNvSpPr>
            <a:spLocks noGrp="1"/>
          </p:cNvSpPr>
          <p:nvPr>
            <p:ph type="sldNum" sz="quarter" idx="12"/>
          </p:nvPr>
        </p:nvSpPr>
        <p:spPr/>
        <p:txBody>
          <a:bodyPr/>
          <a:lstStyle>
            <a:lvl1pPr>
              <a:defRPr/>
            </a:lvl1pPr>
          </a:lstStyle>
          <a:p>
            <a:fld id="{D92AB7A8-0F22-423B-969A-F182418A25F7}" type="slidenum">
              <a:rPr lang="fr-CA" altLang="zh-TW"/>
              <a:pPr/>
              <a:t>‹#›</a:t>
            </a:fld>
            <a:endParaRPr lang="fr-CA"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zh-TW" altLang="en-US" smtClean="0"/>
              <a:t>按一下以編輯母片標題樣式</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7" name="Espace réservé de la date 3"/>
          <p:cNvSpPr>
            <a:spLocks noGrp="1"/>
          </p:cNvSpPr>
          <p:nvPr>
            <p:ph type="dt" sz="half" idx="10"/>
          </p:nvPr>
        </p:nvSpPr>
        <p:spPr/>
        <p:txBody>
          <a:bodyPr/>
          <a:lstStyle>
            <a:lvl1pPr>
              <a:defRPr/>
            </a:lvl1pPr>
          </a:lstStyle>
          <a:p>
            <a:fld id="{5CF9A57B-D10F-4259-83B7-1A446EC836DD}" type="datetimeFigureOut">
              <a:rPr lang="fr-FR"/>
              <a:pPr/>
              <a:t>19/11/2016</a:t>
            </a:fld>
            <a:endParaRPr lang="fr-CA" altLang="zh-TW"/>
          </a:p>
        </p:txBody>
      </p:sp>
      <p:sp>
        <p:nvSpPr>
          <p:cNvPr id="8" name="Espace réservé du pied de page 4"/>
          <p:cNvSpPr>
            <a:spLocks noGrp="1"/>
          </p:cNvSpPr>
          <p:nvPr>
            <p:ph type="ftr" sz="quarter" idx="11"/>
          </p:nvPr>
        </p:nvSpPr>
        <p:spPr/>
        <p:txBody>
          <a:bodyPr/>
          <a:lstStyle>
            <a:lvl1pPr>
              <a:defRPr/>
            </a:lvl1pPr>
          </a:lstStyle>
          <a:p>
            <a:endParaRPr lang="zh-TW" altLang="zh-TW"/>
          </a:p>
        </p:txBody>
      </p:sp>
      <p:sp>
        <p:nvSpPr>
          <p:cNvPr id="9" name="Espace réservé du numéro de diapositive 5"/>
          <p:cNvSpPr>
            <a:spLocks noGrp="1"/>
          </p:cNvSpPr>
          <p:nvPr>
            <p:ph type="sldNum" sz="quarter" idx="12"/>
          </p:nvPr>
        </p:nvSpPr>
        <p:spPr/>
        <p:txBody>
          <a:bodyPr/>
          <a:lstStyle>
            <a:lvl1pPr>
              <a:defRPr/>
            </a:lvl1pPr>
          </a:lstStyle>
          <a:p>
            <a:fld id="{16FD7266-B907-4827-9978-50BEF7F3E4A8}" type="slidenum">
              <a:rPr lang="fr-CA" altLang="zh-TW"/>
              <a:pPr/>
              <a:t>‹#›</a:t>
            </a:fld>
            <a:endParaRPr lang="fr-CA"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TW" altLang="en-US" smtClean="0"/>
              <a:t>按一下以編輯母片標題樣式</a:t>
            </a:r>
            <a:endParaRPr lang="fr-CA"/>
          </a:p>
        </p:txBody>
      </p:sp>
      <p:sp>
        <p:nvSpPr>
          <p:cNvPr id="3" name="Espace réservé de la date 3"/>
          <p:cNvSpPr>
            <a:spLocks noGrp="1"/>
          </p:cNvSpPr>
          <p:nvPr>
            <p:ph type="dt" sz="half" idx="10"/>
          </p:nvPr>
        </p:nvSpPr>
        <p:spPr/>
        <p:txBody>
          <a:bodyPr/>
          <a:lstStyle>
            <a:lvl1pPr>
              <a:defRPr/>
            </a:lvl1pPr>
          </a:lstStyle>
          <a:p>
            <a:fld id="{C3C95560-DBD6-4480-82EF-63C90E1C5E68}" type="datetimeFigureOut">
              <a:rPr lang="fr-FR"/>
              <a:pPr/>
              <a:t>19/11/2016</a:t>
            </a:fld>
            <a:endParaRPr lang="fr-CA" altLang="zh-TW"/>
          </a:p>
        </p:txBody>
      </p:sp>
      <p:sp>
        <p:nvSpPr>
          <p:cNvPr id="4" name="Espace réservé du pied de page 4"/>
          <p:cNvSpPr>
            <a:spLocks noGrp="1"/>
          </p:cNvSpPr>
          <p:nvPr>
            <p:ph type="ftr" sz="quarter" idx="11"/>
          </p:nvPr>
        </p:nvSpPr>
        <p:spPr/>
        <p:txBody>
          <a:bodyPr/>
          <a:lstStyle>
            <a:lvl1pPr>
              <a:defRPr/>
            </a:lvl1pPr>
          </a:lstStyle>
          <a:p>
            <a:endParaRPr lang="zh-TW" altLang="zh-TW"/>
          </a:p>
        </p:txBody>
      </p:sp>
      <p:sp>
        <p:nvSpPr>
          <p:cNvPr id="5" name="Espace réservé du numéro de diapositive 5"/>
          <p:cNvSpPr>
            <a:spLocks noGrp="1"/>
          </p:cNvSpPr>
          <p:nvPr>
            <p:ph type="sldNum" sz="quarter" idx="12"/>
          </p:nvPr>
        </p:nvSpPr>
        <p:spPr/>
        <p:txBody>
          <a:bodyPr/>
          <a:lstStyle>
            <a:lvl1pPr>
              <a:defRPr/>
            </a:lvl1pPr>
          </a:lstStyle>
          <a:p>
            <a:fld id="{A61040DE-DA16-4585-B46E-829C98D3A953}" type="slidenum">
              <a:rPr lang="fr-CA" altLang="zh-TW"/>
              <a:pPr/>
              <a:t>‹#›</a:t>
            </a:fld>
            <a:endParaRPr lang="fr-CA"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fld id="{DDC270FF-DCC9-447C-A13D-C94A9A0D4A2A}" type="datetimeFigureOut">
              <a:rPr lang="fr-FR"/>
              <a:pPr/>
              <a:t>19/11/2016</a:t>
            </a:fld>
            <a:endParaRPr lang="fr-CA" altLang="zh-TW"/>
          </a:p>
        </p:txBody>
      </p:sp>
      <p:sp>
        <p:nvSpPr>
          <p:cNvPr id="3" name="Espace réservé du pied de page 4"/>
          <p:cNvSpPr>
            <a:spLocks noGrp="1"/>
          </p:cNvSpPr>
          <p:nvPr>
            <p:ph type="ftr" sz="quarter" idx="11"/>
          </p:nvPr>
        </p:nvSpPr>
        <p:spPr/>
        <p:txBody>
          <a:bodyPr/>
          <a:lstStyle>
            <a:lvl1pPr>
              <a:defRPr/>
            </a:lvl1pPr>
          </a:lstStyle>
          <a:p>
            <a:endParaRPr lang="zh-TW" altLang="zh-TW"/>
          </a:p>
        </p:txBody>
      </p:sp>
      <p:sp>
        <p:nvSpPr>
          <p:cNvPr id="4" name="Espace réservé du numéro de diapositive 5"/>
          <p:cNvSpPr>
            <a:spLocks noGrp="1"/>
          </p:cNvSpPr>
          <p:nvPr>
            <p:ph type="sldNum" sz="quarter" idx="12"/>
          </p:nvPr>
        </p:nvSpPr>
        <p:spPr/>
        <p:txBody>
          <a:bodyPr/>
          <a:lstStyle>
            <a:lvl1pPr>
              <a:defRPr/>
            </a:lvl1pPr>
          </a:lstStyle>
          <a:p>
            <a:fld id="{4933EBDF-B4A4-4F25-B725-76C9CC8A706F}" type="slidenum">
              <a:rPr lang="fr-CA" altLang="zh-TW"/>
              <a:pPr/>
              <a:t>‹#›</a:t>
            </a:fld>
            <a:endParaRPr lang="fr-CA"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Espace réservé de la date 3"/>
          <p:cNvSpPr>
            <a:spLocks noGrp="1"/>
          </p:cNvSpPr>
          <p:nvPr>
            <p:ph type="dt" sz="half" idx="10"/>
          </p:nvPr>
        </p:nvSpPr>
        <p:spPr/>
        <p:txBody>
          <a:bodyPr/>
          <a:lstStyle>
            <a:lvl1pPr>
              <a:defRPr/>
            </a:lvl1pPr>
          </a:lstStyle>
          <a:p>
            <a:fld id="{3EE396E2-FA8B-407A-9942-9D28B4ABB8B8}" type="datetimeFigureOut">
              <a:rPr lang="fr-FR"/>
              <a:pPr/>
              <a:t>19/11/2016</a:t>
            </a:fld>
            <a:endParaRPr lang="fr-CA" altLang="zh-TW"/>
          </a:p>
        </p:txBody>
      </p:sp>
      <p:sp>
        <p:nvSpPr>
          <p:cNvPr id="6" name="Espace réservé du pied de page 4"/>
          <p:cNvSpPr>
            <a:spLocks noGrp="1"/>
          </p:cNvSpPr>
          <p:nvPr>
            <p:ph type="ftr" sz="quarter" idx="11"/>
          </p:nvPr>
        </p:nvSpPr>
        <p:spPr/>
        <p:txBody>
          <a:bodyPr/>
          <a:lstStyle>
            <a:lvl1pPr>
              <a:defRPr/>
            </a:lvl1pPr>
          </a:lstStyle>
          <a:p>
            <a:endParaRPr lang="zh-TW" altLang="zh-TW"/>
          </a:p>
        </p:txBody>
      </p:sp>
      <p:sp>
        <p:nvSpPr>
          <p:cNvPr id="7" name="Espace réservé du numéro de diapositive 5"/>
          <p:cNvSpPr>
            <a:spLocks noGrp="1"/>
          </p:cNvSpPr>
          <p:nvPr>
            <p:ph type="sldNum" sz="quarter" idx="12"/>
          </p:nvPr>
        </p:nvSpPr>
        <p:spPr/>
        <p:txBody>
          <a:bodyPr/>
          <a:lstStyle>
            <a:lvl1pPr>
              <a:defRPr/>
            </a:lvl1pPr>
          </a:lstStyle>
          <a:p>
            <a:fld id="{99774E3F-8BA1-4A29-BD64-061F6F604049}" type="slidenum">
              <a:rPr lang="fr-CA" altLang="zh-TW"/>
              <a:pPr/>
              <a:t>‹#›</a:t>
            </a:fld>
            <a:endParaRPr lang="fr-CA"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Espace réservé de la date 3"/>
          <p:cNvSpPr>
            <a:spLocks noGrp="1"/>
          </p:cNvSpPr>
          <p:nvPr>
            <p:ph type="dt" sz="half" idx="10"/>
          </p:nvPr>
        </p:nvSpPr>
        <p:spPr/>
        <p:txBody>
          <a:bodyPr/>
          <a:lstStyle>
            <a:lvl1pPr>
              <a:defRPr/>
            </a:lvl1pPr>
          </a:lstStyle>
          <a:p>
            <a:fld id="{5C180C8A-7764-48F8-A696-49E86E3E6698}" type="datetimeFigureOut">
              <a:rPr lang="fr-FR"/>
              <a:pPr/>
              <a:t>19/11/2016</a:t>
            </a:fld>
            <a:endParaRPr lang="fr-CA" altLang="zh-TW"/>
          </a:p>
        </p:txBody>
      </p:sp>
      <p:sp>
        <p:nvSpPr>
          <p:cNvPr id="6" name="Espace réservé du pied de page 4"/>
          <p:cNvSpPr>
            <a:spLocks noGrp="1"/>
          </p:cNvSpPr>
          <p:nvPr>
            <p:ph type="ftr" sz="quarter" idx="11"/>
          </p:nvPr>
        </p:nvSpPr>
        <p:spPr/>
        <p:txBody>
          <a:bodyPr/>
          <a:lstStyle>
            <a:lvl1pPr>
              <a:defRPr/>
            </a:lvl1pPr>
          </a:lstStyle>
          <a:p>
            <a:endParaRPr lang="zh-TW" altLang="zh-TW"/>
          </a:p>
        </p:txBody>
      </p:sp>
      <p:sp>
        <p:nvSpPr>
          <p:cNvPr id="7" name="Espace réservé du numéro de diapositive 5"/>
          <p:cNvSpPr>
            <a:spLocks noGrp="1"/>
          </p:cNvSpPr>
          <p:nvPr>
            <p:ph type="sldNum" sz="quarter" idx="12"/>
          </p:nvPr>
        </p:nvSpPr>
        <p:spPr/>
        <p:txBody>
          <a:bodyPr/>
          <a:lstStyle>
            <a:lvl1pPr>
              <a:defRPr/>
            </a:lvl1pPr>
          </a:lstStyle>
          <a:p>
            <a:fld id="{8919FC69-8433-4D49-AB41-EAF279C324F7}" type="slidenum">
              <a:rPr lang="fr-CA" altLang="zh-TW"/>
              <a:pPr/>
              <a:t>‹#›</a:t>
            </a:fld>
            <a:endParaRPr lang="fr-CA"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CA" altLang="zh-TW" smtClean="0"/>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CA" altLang="zh-TW" smtClean="0"/>
              <a:t>Cliquez pour modifier les styles du texte du masque</a:t>
            </a:r>
          </a:p>
          <a:p>
            <a:pPr lvl="1"/>
            <a:r>
              <a:rPr lang="fr-CA" altLang="zh-TW" smtClean="0"/>
              <a:t>Deuxième niveau</a:t>
            </a:r>
          </a:p>
          <a:p>
            <a:pPr lvl="2"/>
            <a:r>
              <a:rPr lang="fr-CA" altLang="zh-TW" smtClean="0"/>
              <a:t>Troisième niveau</a:t>
            </a:r>
          </a:p>
          <a:p>
            <a:pPr lvl="3"/>
            <a:r>
              <a:rPr lang="fr-CA" altLang="zh-TW" smtClean="0"/>
              <a:t>Quatrième niveau</a:t>
            </a:r>
          </a:p>
          <a:p>
            <a:pPr lvl="4"/>
            <a:r>
              <a:rPr lang="fr-CA" altLang="zh-TW" smtClean="0"/>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C5B89458-CDC0-436F-B838-7C75706F957D}" type="datetimeFigureOut">
              <a:rPr lang="fr-FR"/>
              <a:pPr/>
              <a:t>19/11/2016</a:t>
            </a:fld>
            <a:endParaRPr lang="fr-CA" altLang="zh-TW"/>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zh-TW" altLang="zh-TW"/>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15E9588E-F99A-406C-B3F5-717AD0ACBA29}" type="slidenum">
              <a:rPr lang="fr-CA" altLang="zh-TW"/>
              <a:pPr/>
              <a:t>‹#›</a:t>
            </a:fld>
            <a:endParaRPr lang="fr-CA" altLang="zh-TW"/>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714375" y="5429264"/>
            <a:ext cx="7772400" cy="512762"/>
          </a:xfrm>
        </p:spPr>
        <p:txBody>
          <a:bodyPr/>
          <a:lstStyle/>
          <a:p>
            <a:pPr algn="l"/>
            <a:r>
              <a:rPr lang="en-US" altLang="zh-TW" dirty="0" smtClean="0">
                <a:latin typeface="微軟正黑體" panose="020B0604030504040204" pitchFamily="34" charset="-120"/>
                <a:ea typeface="微軟正黑體" panose="020B0604030504040204" pitchFamily="34" charset="-120"/>
              </a:rPr>
              <a:t/>
            </a:r>
            <a:br>
              <a:rPr lang="en-US" altLang="zh-TW" dirty="0" smtClean="0">
                <a:latin typeface="微軟正黑體" panose="020B0604030504040204" pitchFamily="34" charset="-120"/>
                <a:ea typeface="微軟正黑體" panose="020B0604030504040204" pitchFamily="34" charset="-120"/>
              </a:rPr>
            </a:br>
            <a:r>
              <a:rPr lang="zh-TW" altLang="en-US" b="1" dirty="0" smtClean="0">
                <a:solidFill>
                  <a:srgbClr val="325576"/>
                </a:solidFill>
                <a:latin typeface="微軟正黑體" panose="020B0604030504040204" pitchFamily="34" charset="-120"/>
                <a:ea typeface="微軟正黑體" panose="020B0604030504040204" pitchFamily="34" charset="-120"/>
              </a:rPr>
              <a:t>長青旅遊構想書</a:t>
            </a:r>
            <a:endParaRPr lang="fr-CA" altLang="zh-TW" b="1" dirty="0" smtClean="0">
              <a:solidFill>
                <a:srgbClr val="325576"/>
              </a:solidFill>
            </a:endParaRPr>
          </a:p>
        </p:txBody>
      </p:sp>
      <p:sp>
        <p:nvSpPr>
          <p:cNvPr id="5" name="文字方塊 4"/>
          <p:cNvSpPr txBox="1"/>
          <p:nvPr/>
        </p:nvSpPr>
        <p:spPr>
          <a:xfrm>
            <a:off x="5072066" y="5626918"/>
            <a:ext cx="4000496" cy="1231106"/>
          </a:xfrm>
          <a:prstGeom prst="rect">
            <a:avLst/>
          </a:prstGeom>
          <a:noFill/>
        </p:spPr>
        <p:txBody>
          <a:bodyPr wrap="square" rtlCol="0">
            <a:spAutoFit/>
          </a:bodyPr>
          <a:lstStyle/>
          <a:p>
            <a:pPr algn="ctr" eaLnBrk="1" hangingPunct="1"/>
            <a:r>
              <a:rPr lang="zh-TW" altLang="en-US" sz="2800" dirty="0">
                <a:solidFill>
                  <a:srgbClr val="325576"/>
                </a:solidFill>
                <a:latin typeface="標楷體" panose="03000509000000000000" pitchFamily="65" charset="-120"/>
                <a:ea typeface="標楷體" panose="03000509000000000000" pitchFamily="65" charset="-120"/>
              </a:rPr>
              <a:t>成員</a:t>
            </a:r>
            <a:r>
              <a:rPr lang="zh-TW" altLang="en-US" sz="2800" dirty="0" smtClean="0">
                <a:solidFill>
                  <a:srgbClr val="325576"/>
                </a:solidFill>
                <a:latin typeface="標楷體" panose="03000509000000000000" pitchFamily="65" charset="-120"/>
                <a:ea typeface="標楷體" panose="03000509000000000000" pitchFamily="65" charset="-120"/>
              </a:rPr>
              <a:t>：葉展輝</a:t>
            </a:r>
            <a:r>
              <a:rPr lang="zh-TW" altLang="en-US" sz="2800" dirty="0">
                <a:solidFill>
                  <a:srgbClr val="325576"/>
                </a:solidFill>
                <a:latin typeface="標楷體" panose="03000509000000000000" pitchFamily="65" charset="-120"/>
                <a:ea typeface="標楷體" panose="03000509000000000000" pitchFamily="65" charset="-120"/>
              </a:rPr>
              <a:t> </a:t>
            </a:r>
            <a:r>
              <a:rPr lang="zh-TW" altLang="en-US" sz="2800" dirty="0" smtClean="0">
                <a:solidFill>
                  <a:srgbClr val="325576"/>
                </a:solidFill>
                <a:latin typeface="標楷體" panose="03000509000000000000" pitchFamily="65" charset="-120"/>
                <a:ea typeface="標楷體" panose="03000509000000000000" pitchFamily="65" charset="-120"/>
              </a:rPr>
              <a:t> </a:t>
            </a:r>
            <a:r>
              <a:rPr lang="zh-TW" altLang="en-US" sz="2800" dirty="0" smtClean="0">
                <a:solidFill>
                  <a:srgbClr val="325576"/>
                </a:solidFill>
                <a:latin typeface="標楷體" panose="03000509000000000000" pitchFamily="65" charset="-120"/>
                <a:ea typeface="標楷體" panose="03000509000000000000" pitchFamily="65" charset="-120"/>
              </a:rPr>
              <a:t>許芳瑜</a:t>
            </a:r>
            <a:endParaRPr lang="en-US" altLang="zh-TW" sz="2800" dirty="0" smtClean="0">
              <a:solidFill>
                <a:srgbClr val="325576"/>
              </a:solidFill>
              <a:latin typeface="標楷體" panose="03000509000000000000" pitchFamily="65" charset="-120"/>
              <a:ea typeface="標楷體" panose="03000509000000000000" pitchFamily="65" charset="-120"/>
            </a:endParaRPr>
          </a:p>
          <a:p>
            <a:pPr algn="ctr" eaLnBrk="1" hangingPunct="1"/>
            <a:r>
              <a:rPr lang="zh-TW" altLang="en-US" sz="2800" dirty="0">
                <a:solidFill>
                  <a:srgbClr val="325576"/>
                </a:solidFill>
                <a:latin typeface="標楷體" panose="03000509000000000000" pitchFamily="65" charset="-120"/>
                <a:ea typeface="標楷體" panose="03000509000000000000" pitchFamily="65" charset="-120"/>
              </a:rPr>
              <a:t> </a:t>
            </a:r>
            <a:r>
              <a:rPr lang="zh-TW" altLang="en-US" sz="2800" dirty="0" smtClean="0">
                <a:solidFill>
                  <a:srgbClr val="325576"/>
                </a:solidFill>
                <a:latin typeface="標楷體" panose="03000509000000000000" pitchFamily="65" charset="-120"/>
                <a:ea typeface="標楷體" panose="03000509000000000000" pitchFamily="65" charset="-120"/>
              </a:rPr>
              <a:t>     唐中凡  林瑋鴻</a:t>
            </a:r>
            <a:endParaRPr lang="en-US" altLang="zh-TW" sz="2800" dirty="0" smtClean="0">
              <a:solidFill>
                <a:srgbClr val="325576"/>
              </a:solidFill>
              <a:latin typeface="標楷體" panose="03000509000000000000" pitchFamily="65" charset="-120"/>
              <a:ea typeface="標楷體" panose="03000509000000000000" pitchFamily="65" charset="-120"/>
            </a:endParaRPr>
          </a:p>
          <a:p>
            <a:endParaRPr lang="zh-TW" altLang="en-US" dirty="0">
              <a:solidFill>
                <a:srgbClr val="325576"/>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可行性</a:t>
            </a:r>
            <a:r>
              <a:rPr lang="en-US" altLang="zh-TW" sz="4800" dirty="0" smtClean="0">
                <a:solidFill>
                  <a:schemeClr val="bg1"/>
                </a:solidFill>
                <a:latin typeface="標楷體" pitchFamily="65" charset="-120"/>
                <a:ea typeface="標楷體" pitchFamily="65" charset="-120"/>
              </a:rPr>
              <a:t>(</a:t>
            </a:r>
            <a:r>
              <a:rPr lang="zh-TW" altLang="en-US" sz="4800" dirty="0" smtClean="0">
                <a:solidFill>
                  <a:schemeClr val="bg1"/>
                </a:solidFill>
                <a:latin typeface="標楷體" pitchFamily="65" charset="-120"/>
                <a:ea typeface="標楷體" pitchFamily="65" charset="-120"/>
              </a:rPr>
              <a:t>套裝行程</a:t>
            </a:r>
            <a:r>
              <a:rPr lang="en-US" altLang="zh-TW" sz="4800" dirty="0" smtClean="0">
                <a:solidFill>
                  <a:schemeClr val="bg1"/>
                </a:solidFill>
                <a:latin typeface="標楷體" pitchFamily="65" charset="-120"/>
                <a:ea typeface="標楷體" pitchFamily="65" charset="-120"/>
              </a:rPr>
              <a:t>)</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endParaRPr lang="fr-CA" altLang="zh-TW" dirty="0" smtClean="0">
              <a:solidFill>
                <a:srgbClr val="325576"/>
              </a:solidFill>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功能</a:t>
            </a:r>
            <a:r>
              <a:rPr lang="zh-TW" altLang="en-US" sz="4800" dirty="0" smtClean="0">
                <a:solidFill>
                  <a:schemeClr val="bg1"/>
                </a:solidFill>
                <a:latin typeface="標楷體" pitchFamily="65" charset="-120"/>
                <a:ea typeface="標楷體" pitchFamily="65" charset="-120"/>
              </a:rPr>
              <a:t>介紹</a:t>
            </a:r>
            <a:r>
              <a:rPr lang="en-US" altLang="zh-TW" sz="4800" dirty="0" smtClean="0">
                <a:solidFill>
                  <a:schemeClr val="bg1"/>
                </a:solidFill>
                <a:latin typeface="標楷體" pitchFamily="65" charset="-120"/>
                <a:ea typeface="標楷體" pitchFamily="65" charset="-120"/>
              </a:rPr>
              <a:t>(</a:t>
            </a:r>
            <a:r>
              <a:rPr lang="zh-TW" altLang="en-US" sz="4800" dirty="0" smtClean="0">
                <a:solidFill>
                  <a:schemeClr val="bg1"/>
                </a:solidFill>
                <a:latin typeface="標楷體" pitchFamily="65" charset="-120"/>
                <a:ea typeface="標楷體" pitchFamily="65" charset="-120"/>
              </a:rPr>
              <a:t>實境回憶</a:t>
            </a:r>
            <a:r>
              <a:rPr lang="en-US" altLang="zh-TW" sz="4800" dirty="0" smtClean="0">
                <a:solidFill>
                  <a:schemeClr val="bg1"/>
                </a:solidFill>
                <a:latin typeface="標楷體" pitchFamily="65" charset="-120"/>
                <a:ea typeface="標楷體" pitchFamily="65" charset="-120"/>
              </a:rPr>
              <a:t>)</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endParaRPr lang="fr-CA" altLang="zh-TW" dirty="0" smtClean="0">
              <a:solidFill>
                <a:srgbClr val="325576"/>
              </a:solidFill>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功能</a:t>
            </a:r>
            <a:r>
              <a:rPr lang="zh-TW" altLang="en-US" sz="4800" dirty="0" smtClean="0">
                <a:solidFill>
                  <a:schemeClr val="bg1"/>
                </a:solidFill>
                <a:latin typeface="標楷體" pitchFamily="65" charset="-120"/>
                <a:ea typeface="標楷體" pitchFamily="65" charset="-120"/>
              </a:rPr>
              <a:t>介紹</a:t>
            </a:r>
            <a:r>
              <a:rPr lang="en-US" altLang="zh-TW" sz="4800" dirty="0" smtClean="0">
                <a:solidFill>
                  <a:schemeClr val="bg1"/>
                </a:solidFill>
                <a:latin typeface="標楷體" pitchFamily="65" charset="-120"/>
                <a:ea typeface="標楷體" pitchFamily="65" charset="-120"/>
              </a:rPr>
              <a:t>(</a:t>
            </a:r>
            <a:r>
              <a:rPr lang="zh-TW" altLang="en-US" sz="4800" dirty="0" smtClean="0">
                <a:solidFill>
                  <a:schemeClr val="bg1"/>
                </a:solidFill>
                <a:latin typeface="標楷體" pitchFamily="65" charset="-120"/>
                <a:ea typeface="標楷體" pitchFamily="65" charset="-120"/>
              </a:rPr>
              <a:t>實境</a:t>
            </a:r>
            <a:r>
              <a:rPr lang="zh-TW" altLang="en-US" sz="4800" dirty="0" smtClean="0">
                <a:solidFill>
                  <a:schemeClr val="bg1"/>
                </a:solidFill>
                <a:latin typeface="標楷體" pitchFamily="65" charset="-120"/>
                <a:ea typeface="標楷體" pitchFamily="65" charset="-120"/>
              </a:rPr>
              <a:t>回憶</a:t>
            </a:r>
            <a:r>
              <a:rPr lang="en-US" altLang="zh-TW" sz="4800" dirty="0" smtClean="0">
                <a:solidFill>
                  <a:schemeClr val="bg1"/>
                </a:solidFill>
                <a:latin typeface="標楷體" pitchFamily="65" charset="-120"/>
                <a:ea typeface="標楷體" pitchFamily="65" charset="-120"/>
              </a:rPr>
              <a:t>)</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endParaRPr lang="fr-CA" altLang="zh-TW" dirty="0" smtClean="0">
              <a:solidFill>
                <a:srgbClr val="325576"/>
              </a:solidFill>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可行性</a:t>
            </a:r>
            <a:r>
              <a:rPr lang="en-US" altLang="zh-TW" sz="4800" dirty="0" smtClean="0">
                <a:solidFill>
                  <a:schemeClr val="bg1"/>
                </a:solidFill>
                <a:latin typeface="標楷體" pitchFamily="65" charset="-120"/>
                <a:ea typeface="標楷體" pitchFamily="65" charset="-120"/>
              </a:rPr>
              <a:t>(</a:t>
            </a:r>
            <a:r>
              <a:rPr lang="zh-TW" altLang="en-US" sz="4800" dirty="0" smtClean="0">
                <a:solidFill>
                  <a:schemeClr val="bg1"/>
                </a:solidFill>
                <a:latin typeface="標楷體" pitchFamily="65" charset="-120"/>
                <a:ea typeface="標楷體" pitchFamily="65" charset="-120"/>
              </a:rPr>
              <a:t>實境回憶</a:t>
            </a:r>
            <a:r>
              <a:rPr lang="en-US" altLang="zh-TW" sz="4800" dirty="0" smtClean="0">
                <a:solidFill>
                  <a:schemeClr val="bg1"/>
                </a:solidFill>
                <a:latin typeface="標楷體" pitchFamily="65" charset="-120"/>
                <a:ea typeface="標楷體" pitchFamily="65" charset="-120"/>
              </a:rPr>
              <a:t>)</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endParaRPr lang="fr-CA" altLang="zh-TW" dirty="0" smtClean="0">
              <a:solidFill>
                <a:srgbClr val="325576"/>
              </a:solidFill>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600" b="0" u="sng" dirty="0" smtClean="0">
                <a:solidFill>
                  <a:srgbClr val="325576"/>
                </a:solidFill>
                <a:latin typeface="Times New Roman" panose="02020603050405020304" pitchFamily="18" charset="0"/>
                <a:ea typeface="標楷體" panose="03000509000000000000" pitchFamily="65" charset="-120"/>
              </a:rPr>
              <a:t>一天一秒</a:t>
            </a:r>
            <a:r>
              <a:rPr lang="en-US" altLang="zh-TW" sz="3600" b="0" u="sng" dirty="0" smtClean="0">
                <a:solidFill>
                  <a:srgbClr val="325576"/>
                </a:solidFill>
                <a:latin typeface="Times New Roman" panose="02020603050405020304" pitchFamily="18" charset="0"/>
                <a:ea typeface="標楷體" panose="03000509000000000000" pitchFamily="65" charset="-120"/>
              </a:rPr>
              <a:t>(one second everyday)</a:t>
            </a:r>
            <a:r>
              <a:rPr lang="zh-TW" altLang="en-US" u="sng" dirty="0" smtClean="0">
                <a:solidFill>
                  <a:srgbClr val="325576"/>
                </a:solidFill>
                <a:latin typeface="Times New Roman" panose="02020603050405020304" pitchFamily="18" charset="0"/>
                <a:ea typeface="標楷體" panose="03000509000000000000" pitchFamily="65" charset="-120"/>
              </a:rPr>
              <a:t/>
            </a:r>
            <a:br>
              <a:rPr lang="zh-TW" altLang="en-US" u="sng" dirty="0" smtClean="0">
                <a:solidFill>
                  <a:srgbClr val="325576"/>
                </a:solidFill>
                <a:latin typeface="Times New Roman" panose="02020603050405020304" pitchFamily="18" charset="0"/>
                <a:ea typeface="標楷體" panose="03000509000000000000" pitchFamily="65" charset="-120"/>
              </a:rPr>
            </a:br>
            <a:endParaRPr lang="zh-TW" altLang="en-US" u="sng" dirty="0">
              <a:solidFill>
                <a:srgbClr val="325576"/>
              </a:solidFill>
            </a:endParaRPr>
          </a:p>
        </p:txBody>
      </p:sp>
      <p:sp>
        <p:nvSpPr>
          <p:cNvPr id="3" name="文字版面配置區 2"/>
          <p:cNvSpPr>
            <a:spLocks noGrp="1"/>
          </p:cNvSpPr>
          <p:nvPr>
            <p:ph type="body" idx="1"/>
          </p:nvPr>
        </p:nvSpPr>
        <p:spPr/>
        <p:txBody>
          <a:bodyPr/>
          <a:lstStyle/>
          <a:p>
            <a:r>
              <a:rPr lang="zh-TW" altLang="en-US" sz="4800" dirty="0" smtClean="0">
                <a:solidFill>
                  <a:srgbClr val="325576"/>
                </a:solidFill>
                <a:latin typeface="標楷體" pitchFamily="65" charset="-120"/>
                <a:ea typeface="標楷體" pitchFamily="65" charset="-120"/>
              </a:rPr>
              <a:t>實施方法與計畫構想</a:t>
            </a:r>
            <a:endParaRPr lang="zh-TW" altLang="en-US" sz="4800" dirty="0">
              <a:solidFill>
                <a:srgbClr val="325576"/>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預想介面</a:t>
            </a:r>
            <a:r>
              <a:rPr lang="en-US" altLang="zh-TW" sz="4800" dirty="0" smtClean="0">
                <a:solidFill>
                  <a:schemeClr val="bg1"/>
                </a:solidFill>
                <a:latin typeface="標楷體" pitchFamily="65" charset="-120"/>
                <a:ea typeface="標楷體" pitchFamily="65" charset="-120"/>
              </a:rPr>
              <a:t>&amp;</a:t>
            </a:r>
            <a:r>
              <a:rPr lang="zh-TW" altLang="en-US" sz="4800" dirty="0" smtClean="0">
                <a:solidFill>
                  <a:schemeClr val="bg1"/>
                </a:solidFill>
                <a:latin typeface="標楷體" pitchFamily="65" charset="-120"/>
                <a:ea typeface="標楷體" pitchFamily="65" charset="-120"/>
              </a:rPr>
              <a:t>功能</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742952" y="1974872"/>
            <a:ext cx="3757610" cy="4525962"/>
          </a:xfrm>
        </p:spPr>
        <p:txBody>
          <a:bodyPr/>
          <a:lstStyle/>
          <a:p>
            <a:pPr>
              <a:lnSpc>
                <a:spcPts val="3500"/>
              </a:lnSpc>
            </a:pPr>
            <a:r>
              <a:rPr kumimoji="1" lang="zh-TW" altLang="en-US" dirty="0" smtClean="0">
                <a:solidFill>
                  <a:srgbClr val="FF0000"/>
                </a:solidFill>
                <a:latin typeface="Times New Roman" panose="02020603050405020304" pitchFamily="18" charset="0"/>
                <a:ea typeface="標楷體" panose="03000509000000000000" pitchFamily="65" charset="-120"/>
              </a:rPr>
              <a:t>介面更簡單</a:t>
            </a:r>
            <a:endParaRPr kumimoji="1" lang="en-US" altLang="zh-TW" dirty="0" smtClean="0">
              <a:solidFill>
                <a:srgbClr val="FF0000"/>
              </a:solidFill>
              <a:latin typeface="Times New Roman" panose="02020603050405020304" pitchFamily="18" charset="0"/>
              <a:ea typeface="標楷體" panose="03000509000000000000" pitchFamily="65" charset="-120"/>
            </a:endParaRPr>
          </a:p>
          <a:p>
            <a:pPr>
              <a:lnSpc>
                <a:spcPts val="3500"/>
              </a:lnSpc>
            </a:pPr>
            <a:r>
              <a:rPr kumimoji="1" lang="zh-TW" altLang="en-US" dirty="0" smtClean="0">
                <a:solidFill>
                  <a:srgbClr val="325576"/>
                </a:solidFill>
                <a:latin typeface="Times New Roman" panose="02020603050405020304" pitchFamily="18" charset="0"/>
                <a:ea typeface="標楷體" panose="03000509000000000000" pitchFamily="65" charset="-120"/>
              </a:rPr>
              <a:t>主要分為</a:t>
            </a:r>
            <a:r>
              <a:rPr kumimoji="1" lang="en-US" altLang="zh-TW" dirty="0" smtClean="0">
                <a:solidFill>
                  <a:srgbClr val="325576"/>
                </a:solidFill>
                <a:latin typeface="Times New Roman" panose="02020603050405020304" pitchFamily="18" charset="0"/>
                <a:ea typeface="標楷體" panose="03000509000000000000" pitchFamily="65" charset="-120"/>
              </a:rPr>
              <a:t>3</a:t>
            </a:r>
            <a:r>
              <a:rPr kumimoji="1" lang="zh-TW" altLang="en-US" dirty="0" smtClean="0">
                <a:solidFill>
                  <a:srgbClr val="325576"/>
                </a:solidFill>
                <a:latin typeface="Times New Roman" panose="02020603050405020304" pitchFamily="18" charset="0"/>
                <a:ea typeface="標楷體" panose="03000509000000000000" pitchFamily="65" charset="-120"/>
              </a:rPr>
              <a:t>大部分</a:t>
            </a:r>
            <a:endParaRPr kumimoji="1" lang="en-US" altLang="zh-TW" dirty="0" smtClean="0">
              <a:solidFill>
                <a:srgbClr val="325576"/>
              </a:solidFill>
              <a:latin typeface="Times New Roman" panose="02020603050405020304" pitchFamily="18" charset="0"/>
              <a:ea typeface="標楷體" panose="03000509000000000000" pitchFamily="65" charset="-120"/>
            </a:endParaRPr>
          </a:p>
          <a:p>
            <a:pPr>
              <a:lnSpc>
                <a:spcPts val="3500"/>
              </a:lnSpc>
              <a:buFont typeface="Wingdings" pitchFamily="2" charset="2"/>
              <a:buChar char="ü"/>
            </a:pPr>
            <a:r>
              <a:rPr kumimoji="1" lang="zh-TW" altLang="en-US" dirty="0" smtClean="0">
                <a:solidFill>
                  <a:srgbClr val="325576"/>
                </a:solidFill>
                <a:latin typeface="Times New Roman" panose="02020603050405020304" pitchFamily="18" charset="0"/>
                <a:ea typeface="標楷體" panose="03000509000000000000" pitchFamily="65" charset="-120"/>
              </a:rPr>
              <a:t>每日生活</a:t>
            </a:r>
            <a:endParaRPr kumimoji="1" lang="en-US" altLang="zh-TW" dirty="0" smtClean="0">
              <a:solidFill>
                <a:srgbClr val="325576"/>
              </a:solidFill>
              <a:latin typeface="Times New Roman" panose="02020603050405020304" pitchFamily="18" charset="0"/>
              <a:ea typeface="標楷體" panose="03000509000000000000" pitchFamily="65" charset="-120"/>
            </a:endParaRPr>
          </a:p>
          <a:p>
            <a:pPr>
              <a:lnSpc>
                <a:spcPts val="3500"/>
              </a:lnSpc>
              <a:buFont typeface="Wingdings" pitchFamily="2" charset="2"/>
              <a:buChar char="ü"/>
            </a:pPr>
            <a:r>
              <a:rPr kumimoji="1" lang="zh-TW" altLang="en-US" dirty="0" smtClean="0">
                <a:solidFill>
                  <a:srgbClr val="325576"/>
                </a:solidFill>
                <a:latin typeface="Times New Roman" panose="02020603050405020304" pitchFamily="18" charset="0"/>
                <a:ea typeface="標楷體" panose="03000509000000000000" pitchFamily="65" charset="-120"/>
              </a:rPr>
              <a:t>影片集</a:t>
            </a:r>
            <a:endParaRPr kumimoji="1" lang="en-US" altLang="zh-TW" dirty="0" smtClean="0">
              <a:solidFill>
                <a:srgbClr val="325576"/>
              </a:solidFill>
              <a:latin typeface="Times New Roman" panose="02020603050405020304" pitchFamily="18" charset="0"/>
              <a:ea typeface="標楷體" panose="03000509000000000000" pitchFamily="65" charset="-120"/>
            </a:endParaRPr>
          </a:p>
          <a:p>
            <a:pPr>
              <a:lnSpc>
                <a:spcPts val="3500"/>
              </a:lnSpc>
              <a:buFont typeface="Wingdings" pitchFamily="2" charset="2"/>
              <a:buChar char="ü"/>
            </a:pPr>
            <a:r>
              <a:rPr kumimoji="1" lang="zh-TW" altLang="en-US" dirty="0" smtClean="0">
                <a:solidFill>
                  <a:srgbClr val="325576"/>
                </a:solidFill>
                <a:latin typeface="Times New Roman" panose="02020603050405020304" pitchFamily="18" charset="0"/>
                <a:ea typeface="標楷體" panose="03000509000000000000" pitchFamily="65" charset="-120"/>
              </a:rPr>
              <a:t>編輯區</a:t>
            </a:r>
            <a:endParaRPr kumimoji="1" lang="en-US" altLang="zh-TW" dirty="0" smtClean="0">
              <a:solidFill>
                <a:srgbClr val="325576"/>
              </a:solidFill>
              <a:latin typeface="Times New Roman" panose="02020603050405020304" pitchFamily="18" charset="0"/>
              <a:ea typeface="標楷體" panose="03000509000000000000" pitchFamily="65" charset="-120"/>
            </a:endParaRPr>
          </a:p>
          <a:p>
            <a:pPr>
              <a:lnSpc>
                <a:spcPts val="3500"/>
              </a:lnSpc>
            </a:pPr>
            <a:r>
              <a:rPr kumimoji="1" lang="zh-TW" altLang="en-US" dirty="0" smtClean="0">
                <a:solidFill>
                  <a:srgbClr val="325576"/>
                </a:solidFill>
                <a:latin typeface="Times New Roman" panose="02020603050405020304" pitchFamily="18" charset="0"/>
                <a:ea typeface="標楷體" panose="03000509000000000000" pitchFamily="65" charset="-120"/>
              </a:rPr>
              <a:t>每日生活</a:t>
            </a:r>
            <a:r>
              <a:rPr kumimoji="1" lang="zh-TW" altLang="en-US" dirty="0" smtClean="0">
                <a:solidFill>
                  <a:srgbClr val="325576"/>
                </a:solidFill>
                <a:latin typeface="Times New Roman" panose="02020603050405020304" pitchFamily="18" charset="0"/>
                <a:ea typeface="標楷體" panose="03000509000000000000" pitchFamily="65" charset="-120"/>
              </a:rPr>
              <a:t>→每日</a:t>
            </a:r>
            <a:r>
              <a:rPr kumimoji="1" lang="zh-TW" altLang="en-US" dirty="0" smtClean="0">
                <a:solidFill>
                  <a:srgbClr val="325576"/>
                </a:solidFill>
                <a:latin typeface="Times New Roman" panose="02020603050405020304" pitchFamily="18" charset="0"/>
                <a:ea typeface="標楷體" panose="03000509000000000000" pitchFamily="65" charset="-120"/>
              </a:rPr>
              <a:t>都可放入一張相片</a:t>
            </a:r>
            <a:endParaRPr lang="en-US" altLang="zh-TW" sz="2400" dirty="0" smtClean="0">
              <a:solidFill>
                <a:srgbClr val="325576"/>
              </a:solidFill>
            </a:endParaRPr>
          </a:p>
          <a:p>
            <a:endParaRPr lang="fr-CA" altLang="zh-TW" dirty="0" smtClean="0">
              <a:solidFill>
                <a:srgbClr val="325576"/>
              </a:solidFill>
              <a:latin typeface="標楷體" pitchFamily="65" charset="-120"/>
              <a:ea typeface="標楷體" pitchFamily="65" charset="-120"/>
            </a:endParaRPr>
          </a:p>
        </p:txBody>
      </p:sp>
      <p:pic>
        <p:nvPicPr>
          <p:cNvPr id="4" name="Picture 2"/>
          <p:cNvPicPr>
            <a:picLocks noChangeAspect="1" noChangeArrowheads="1"/>
          </p:cNvPicPr>
          <p:nvPr/>
        </p:nvPicPr>
        <p:blipFill>
          <a:blip r:embed="rId3"/>
          <a:srcRect/>
          <a:stretch>
            <a:fillRect/>
          </a:stretch>
        </p:blipFill>
        <p:spPr bwMode="auto">
          <a:xfrm>
            <a:off x="5357818" y="1643050"/>
            <a:ext cx="3004879" cy="4680520"/>
          </a:xfrm>
          <a:prstGeom prst="rect">
            <a:avLst/>
          </a:prstGeom>
          <a:noFill/>
          <a:ln w="9525">
            <a:noFill/>
            <a:miter lim="800000"/>
            <a:headEnd/>
            <a:tailEnd/>
          </a:ln>
          <a:effectLst/>
        </p:spPr>
      </p:pic>
      <p:sp>
        <p:nvSpPr>
          <p:cNvPr id="5" name="向下箭號 4"/>
          <p:cNvSpPr/>
          <p:nvPr/>
        </p:nvSpPr>
        <p:spPr>
          <a:xfrm rot="3621790">
            <a:off x="4544713" y="2304840"/>
            <a:ext cx="443753" cy="68843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p:cNvSpPr/>
          <p:nvPr/>
        </p:nvSpPr>
        <p:spPr>
          <a:xfrm>
            <a:off x="5429256" y="2000240"/>
            <a:ext cx="1073426" cy="82163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預想介面</a:t>
            </a:r>
            <a:r>
              <a:rPr lang="en-US" altLang="zh-TW" sz="4800" dirty="0" smtClean="0">
                <a:solidFill>
                  <a:schemeClr val="bg1"/>
                </a:solidFill>
                <a:latin typeface="標楷體" pitchFamily="65" charset="-120"/>
                <a:ea typeface="標楷體" pitchFamily="65" charset="-120"/>
              </a:rPr>
              <a:t>&amp;</a:t>
            </a:r>
            <a:r>
              <a:rPr lang="zh-TW" altLang="en-US" sz="4800" dirty="0" smtClean="0">
                <a:solidFill>
                  <a:schemeClr val="bg1"/>
                </a:solidFill>
                <a:latin typeface="標楷體" pitchFamily="65" charset="-120"/>
                <a:ea typeface="標楷體" pitchFamily="65" charset="-120"/>
              </a:rPr>
              <a:t>功能</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742952" y="1974872"/>
            <a:ext cx="3757610" cy="4525962"/>
          </a:xfrm>
        </p:spPr>
        <p:txBody>
          <a:bodyPr/>
          <a:lstStyle/>
          <a:p>
            <a:pPr>
              <a:lnSpc>
                <a:spcPts val="3500"/>
              </a:lnSpc>
            </a:pPr>
            <a:r>
              <a:rPr kumimoji="1" lang="zh-TW" altLang="en-US" dirty="0" smtClean="0">
                <a:solidFill>
                  <a:srgbClr val="325576"/>
                </a:solidFill>
                <a:latin typeface="Times New Roman" panose="02020603050405020304" pitchFamily="18" charset="0"/>
                <a:ea typeface="標楷體" panose="03000509000000000000" pitchFamily="65" charset="-120"/>
              </a:rPr>
              <a:t>影片集</a:t>
            </a:r>
            <a:r>
              <a:rPr kumimoji="1" lang="zh-TW" altLang="en-US" dirty="0" smtClean="0">
                <a:solidFill>
                  <a:srgbClr val="FF0000"/>
                </a:solidFill>
                <a:latin typeface="Times New Roman" panose="02020603050405020304" pitchFamily="18" charset="0"/>
                <a:ea typeface="標楷體" panose="03000509000000000000" pitchFamily="65" charset="-120"/>
              </a:rPr>
              <a:t>→</a:t>
            </a:r>
            <a:endParaRPr kumimoji="1" lang="en-US" altLang="zh-TW" dirty="0" smtClean="0">
              <a:solidFill>
                <a:srgbClr val="FF0000"/>
              </a:solidFill>
              <a:latin typeface="Times New Roman" panose="02020603050405020304" pitchFamily="18" charset="0"/>
              <a:ea typeface="標楷體" panose="03000509000000000000" pitchFamily="65" charset="-120"/>
            </a:endParaRPr>
          </a:p>
          <a:p>
            <a:pPr>
              <a:lnSpc>
                <a:spcPts val="3500"/>
              </a:lnSpc>
              <a:buFont typeface="Wingdings" pitchFamily="2" charset="2"/>
              <a:buChar char="ü"/>
            </a:pPr>
            <a:r>
              <a:rPr kumimoji="1" lang="zh-TW" altLang="en-US" dirty="0" smtClean="0">
                <a:solidFill>
                  <a:srgbClr val="FF0000"/>
                </a:solidFill>
                <a:latin typeface="Times New Roman" panose="02020603050405020304" pitchFamily="18" charset="0"/>
                <a:ea typeface="標楷體" panose="03000509000000000000" pitchFamily="65" charset="-120"/>
              </a:rPr>
              <a:t>可自行新增影片，並可擷取影片的某</a:t>
            </a:r>
            <a:r>
              <a:rPr kumimoji="1" lang="en-US" altLang="zh-TW" dirty="0" smtClean="0">
                <a:solidFill>
                  <a:srgbClr val="FF0000"/>
                </a:solidFill>
                <a:latin typeface="Times New Roman" panose="02020603050405020304" pitchFamily="18" charset="0"/>
                <a:ea typeface="標楷體" panose="03000509000000000000" pitchFamily="65" charset="-120"/>
              </a:rPr>
              <a:t>1</a:t>
            </a:r>
            <a:r>
              <a:rPr kumimoji="1" lang="zh-TW" altLang="en-US" dirty="0" smtClean="0">
                <a:solidFill>
                  <a:srgbClr val="FF0000"/>
                </a:solidFill>
                <a:latin typeface="Times New Roman" panose="02020603050405020304" pitchFamily="18" charset="0"/>
                <a:ea typeface="標楷體" panose="03000509000000000000" pitchFamily="65" charset="-120"/>
              </a:rPr>
              <a:t>秒鐘</a:t>
            </a:r>
          </a:p>
          <a:p>
            <a:endParaRPr lang="fr-CA" altLang="zh-TW" dirty="0" smtClean="0">
              <a:solidFill>
                <a:srgbClr val="325576"/>
              </a:solidFill>
              <a:latin typeface="標楷體" pitchFamily="65" charset="-120"/>
              <a:ea typeface="標楷體" pitchFamily="65" charset="-120"/>
            </a:endParaRPr>
          </a:p>
        </p:txBody>
      </p:sp>
      <p:pic>
        <p:nvPicPr>
          <p:cNvPr id="7" name="Picture 2"/>
          <p:cNvPicPr>
            <a:picLocks noChangeAspect="1" noChangeArrowheads="1"/>
          </p:cNvPicPr>
          <p:nvPr/>
        </p:nvPicPr>
        <p:blipFill>
          <a:blip r:embed="rId3"/>
          <a:srcRect/>
          <a:stretch>
            <a:fillRect/>
          </a:stretch>
        </p:blipFill>
        <p:spPr bwMode="auto">
          <a:xfrm>
            <a:off x="5072066" y="1571612"/>
            <a:ext cx="2993697" cy="49490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預想介面</a:t>
            </a:r>
            <a:r>
              <a:rPr lang="en-US" altLang="zh-TW" sz="4800" dirty="0" smtClean="0">
                <a:solidFill>
                  <a:schemeClr val="bg1"/>
                </a:solidFill>
                <a:latin typeface="標楷體" pitchFamily="65" charset="-120"/>
                <a:ea typeface="標楷體" pitchFamily="65" charset="-120"/>
              </a:rPr>
              <a:t>&amp;</a:t>
            </a:r>
            <a:r>
              <a:rPr lang="zh-TW" altLang="en-US" sz="4800" dirty="0" smtClean="0">
                <a:solidFill>
                  <a:schemeClr val="bg1"/>
                </a:solidFill>
                <a:latin typeface="標楷體" pitchFamily="65" charset="-120"/>
                <a:ea typeface="標楷體" pitchFamily="65" charset="-120"/>
              </a:rPr>
              <a:t>功能</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742952" y="1974872"/>
            <a:ext cx="3757610" cy="4525962"/>
          </a:xfrm>
        </p:spPr>
        <p:txBody>
          <a:bodyPr/>
          <a:lstStyle/>
          <a:p>
            <a:pPr>
              <a:lnSpc>
                <a:spcPts val="3500"/>
              </a:lnSpc>
            </a:pPr>
            <a:r>
              <a:rPr kumimoji="1" lang="zh-TW" altLang="en-US" dirty="0" smtClean="0">
                <a:solidFill>
                  <a:srgbClr val="325576"/>
                </a:solidFill>
                <a:latin typeface="Times New Roman" panose="02020603050405020304" pitchFamily="18" charset="0"/>
                <a:ea typeface="標楷體" panose="03000509000000000000" pitchFamily="65" charset="-120"/>
              </a:rPr>
              <a:t>編輯區→</a:t>
            </a:r>
            <a:endParaRPr kumimoji="1" lang="en-US" altLang="zh-TW" dirty="0" smtClean="0">
              <a:solidFill>
                <a:srgbClr val="325576"/>
              </a:solidFill>
              <a:latin typeface="Times New Roman" panose="02020603050405020304" pitchFamily="18" charset="0"/>
              <a:ea typeface="標楷體" panose="03000509000000000000" pitchFamily="65" charset="-120"/>
            </a:endParaRPr>
          </a:p>
          <a:p>
            <a:pPr>
              <a:lnSpc>
                <a:spcPts val="3500"/>
              </a:lnSpc>
              <a:buFont typeface="Wingdings" pitchFamily="2" charset="2"/>
              <a:buChar char="ü"/>
            </a:pPr>
            <a:r>
              <a:rPr kumimoji="1" lang="zh-TW" altLang="en-US" dirty="0" smtClean="0">
                <a:solidFill>
                  <a:srgbClr val="FF0000"/>
                </a:solidFill>
                <a:latin typeface="Times New Roman" panose="02020603050405020304" pitchFamily="18" charset="0"/>
                <a:ea typeface="標楷體" panose="03000509000000000000" pitchFamily="65" charset="-120"/>
              </a:rPr>
              <a:t>可自行新增與編輯</a:t>
            </a:r>
            <a:r>
              <a:rPr kumimoji="1" lang="zh-TW" altLang="en-US" dirty="0" smtClean="0">
                <a:solidFill>
                  <a:srgbClr val="FF0000"/>
                </a:solidFill>
                <a:latin typeface="Times New Roman" panose="02020603050405020304" pitchFamily="18" charset="0"/>
                <a:ea typeface="標楷體" panose="03000509000000000000" pitchFamily="65" charset="-120"/>
              </a:rPr>
              <a:t>資料夾</a:t>
            </a:r>
            <a:endParaRPr kumimoji="1" lang="zh-TW" altLang="en-US" dirty="0" smtClean="0">
              <a:solidFill>
                <a:srgbClr val="FF0000"/>
              </a:solidFill>
              <a:latin typeface="Times New Roman" panose="02020603050405020304" pitchFamily="18" charset="0"/>
              <a:ea typeface="標楷體" panose="03000509000000000000" pitchFamily="65" charset="-120"/>
            </a:endParaRPr>
          </a:p>
        </p:txBody>
      </p:sp>
      <p:pic>
        <p:nvPicPr>
          <p:cNvPr id="5" name="圖片 4" descr="預想介面2.PNG"/>
          <p:cNvPicPr>
            <a:picLocks noChangeAspect="1"/>
          </p:cNvPicPr>
          <p:nvPr/>
        </p:nvPicPr>
        <p:blipFill>
          <a:blip r:embed="rId3"/>
          <a:stretch>
            <a:fillRect/>
          </a:stretch>
        </p:blipFill>
        <p:spPr>
          <a:xfrm>
            <a:off x="5000628" y="1500174"/>
            <a:ext cx="3039549" cy="4858861"/>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預想介面</a:t>
            </a:r>
            <a:r>
              <a:rPr lang="en-US" altLang="zh-TW" sz="4800" dirty="0" smtClean="0">
                <a:solidFill>
                  <a:schemeClr val="bg1"/>
                </a:solidFill>
                <a:latin typeface="標楷體" pitchFamily="65" charset="-120"/>
                <a:ea typeface="標楷體" pitchFamily="65" charset="-120"/>
              </a:rPr>
              <a:t>&amp;</a:t>
            </a:r>
            <a:r>
              <a:rPr lang="zh-TW" altLang="en-US" sz="4800" dirty="0" smtClean="0">
                <a:solidFill>
                  <a:schemeClr val="bg1"/>
                </a:solidFill>
                <a:latin typeface="標楷體" pitchFamily="65" charset="-120"/>
                <a:ea typeface="標楷體" pitchFamily="65" charset="-120"/>
              </a:rPr>
              <a:t>功能</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742952" y="1974872"/>
            <a:ext cx="3757610" cy="4525962"/>
          </a:xfrm>
        </p:spPr>
        <p:txBody>
          <a:bodyPr/>
          <a:lstStyle/>
          <a:p>
            <a:pPr>
              <a:lnSpc>
                <a:spcPts val="3500"/>
              </a:lnSpc>
              <a:buFont typeface="Wingdings" pitchFamily="2" charset="2"/>
              <a:buChar char="ü"/>
            </a:pPr>
            <a:r>
              <a:rPr kumimoji="1" lang="zh-TW" altLang="en-US" dirty="0" smtClean="0">
                <a:solidFill>
                  <a:srgbClr val="325576"/>
                </a:solidFill>
                <a:latin typeface="Times New Roman" panose="02020603050405020304" pitchFamily="18" charset="0"/>
                <a:ea typeface="標楷體" panose="03000509000000000000" pitchFamily="65" charset="-120"/>
              </a:rPr>
              <a:t>製作小影片</a:t>
            </a:r>
            <a:endParaRPr kumimoji="1" lang="en-US" altLang="zh-TW" dirty="0" smtClean="0">
              <a:solidFill>
                <a:srgbClr val="325576"/>
              </a:solidFill>
              <a:latin typeface="Times New Roman" panose="02020603050405020304" pitchFamily="18" charset="0"/>
              <a:ea typeface="標楷體" panose="03000509000000000000" pitchFamily="65" charset="-120"/>
            </a:endParaRPr>
          </a:p>
          <a:p>
            <a:pPr>
              <a:lnSpc>
                <a:spcPts val="3500"/>
              </a:lnSpc>
              <a:buFont typeface="Wingdings" pitchFamily="2" charset="2"/>
              <a:buChar char="ü"/>
            </a:pPr>
            <a:r>
              <a:rPr kumimoji="1" lang="zh-TW" altLang="en-US" dirty="0" smtClean="0">
                <a:solidFill>
                  <a:srgbClr val="FF0000"/>
                </a:solidFill>
                <a:latin typeface="Times New Roman" panose="02020603050405020304" pitchFamily="18" charset="0"/>
                <a:ea typeface="標楷體" panose="03000509000000000000" pitchFamily="65" charset="-120"/>
              </a:rPr>
              <a:t>不論是照片或擷取的</a:t>
            </a:r>
            <a:r>
              <a:rPr kumimoji="1" lang="en-US" altLang="zh-TW" dirty="0" smtClean="0">
                <a:solidFill>
                  <a:srgbClr val="FF0000"/>
                </a:solidFill>
                <a:latin typeface="Times New Roman" panose="02020603050405020304" pitchFamily="18" charset="0"/>
                <a:ea typeface="標楷體" panose="03000509000000000000" pitchFamily="65" charset="-120"/>
              </a:rPr>
              <a:t>1</a:t>
            </a:r>
            <a:r>
              <a:rPr kumimoji="1" lang="zh-TW" altLang="en-US" dirty="0" smtClean="0">
                <a:solidFill>
                  <a:srgbClr val="FF0000"/>
                </a:solidFill>
                <a:latin typeface="Times New Roman" panose="02020603050405020304" pitchFamily="18" charset="0"/>
                <a:ea typeface="標楷體" panose="03000509000000000000" pitchFamily="65" charset="-120"/>
              </a:rPr>
              <a:t>秒影片，都可各自製作成小影片</a:t>
            </a:r>
            <a:endParaRPr kumimoji="1" lang="en-US" altLang="zh-TW" dirty="0" smtClean="0">
              <a:solidFill>
                <a:srgbClr val="FF0000"/>
              </a:solidFill>
              <a:latin typeface="Times New Roman" panose="02020603050405020304" pitchFamily="18" charset="0"/>
              <a:ea typeface="標楷體" panose="03000509000000000000" pitchFamily="65" charset="-120"/>
            </a:endParaRPr>
          </a:p>
          <a:p>
            <a:pPr>
              <a:lnSpc>
                <a:spcPts val="3500"/>
              </a:lnSpc>
              <a:buFont typeface="Wingdings" pitchFamily="2" charset="2"/>
              <a:buChar char="ü"/>
            </a:pPr>
            <a:r>
              <a:rPr kumimoji="1" lang="zh-TW" altLang="en-US" dirty="0" smtClean="0">
                <a:solidFill>
                  <a:srgbClr val="FF0000"/>
                </a:solidFill>
                <a:latin typeface="Times New Roman" panose="02020603050405020304" pitchFamily="18" charset="0"/>
                <a:ea typeface="標楷體" panose="03000509000000000000" pitchFamily="65" charset="-120"/>
              </a:rPr>
              <a:t>相片保留可依年、月份以及自行挑選區間的功能</a:t>
            </a:r>
            <a:endParaRPr kumimoji="1" lang="en-US" altLang="zh-TW" dirty="0" smtClean="0">
              <a:solidFill>
                <a:srgbClr val="FF0000"/>
              </a:solidFill>
              <a:latin typeface="Times New Roman" panose="02020603050405020304" pitchFamily="18" charset="0"/>
              <a:ea typeface="標楷體" panose="03000509000000000000" pitchFamily="65" charset="-120"/>
            </a:endParaRPr>
          </a:p>
          <a:p>
            <a:pPr>
              <a:lnSpc>
                <a:spcPts val="3500"/>
              </a:lnSpc>
            </a:pPr>
            <a:endParaRPr kumimoji="1" lang="zh-TW" altLang="en-US" dirty="0" smtClean="0">
              <a:solidFill>
                <a:srgbClr val="FF0000"/>
              </a:solidFill>
              <a:latin typeface="Times New Roman" panose="02020603050405020304" pitchFamily="18" charset="0"/>
              <a:ea typeface="標楷體" panose="03000509000000000000" pitchFamily="65" charset="-120"/>
            </a:endParaRPr>
          </a:p>
        </p:txBody>
      </p:sp>
      <p:pic>
        <p:nvPicPr>
          <p:cNvPr id="7" name="圖片 6" descr="預想介面3.PNG"/>
          <p:cNvPicPr>
            <a:picLocks noChangeAspect="1"/>
          </p:cNvPicPr>
          <p:nvPr/>
        </p:nvPicPr>
        <p:blipFill>
          <a:blip r:embed="rId3"/>
          <a:stretch>
            <a:fillRect/>
          </a:stretch>
        </p:blipFill>
        <p:spPr>
          <a:xfrm>
            <a:off x="5072066" y="1500174"/>
            <a:ext cx="2981931" cy="4844422"/>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目的</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zh-TW" altLang="en-US" dirty="0" smtClean="0">
                <a:solidFill>
                  <a:srgbClr val="325576"/>
                </a:solidFill>
                <a:latin typeface="Times New Roman" panose="02020603050405020304" pitchFamily="18" charset="0"/>
                <a:ea typeface="標楷體" panose="03000509000000000000" pitchFamily="65" charset="-120"/>
              </a:rPr>
              <a:t>透過每天一張的照片或是影片，讓年長者可以去回憶旅遊期間，或是那前後發生的事情，提供年長者們一個簡單製作小影片的方式，並幫助他們記住更多事情</a:t>
            </a:r>
          </a:p>
          <a:p>
            <a:endParaRPr lang="fr-CA" altLang="zh-TW" dirty="0" smtClean="0">
              <a:solidFill>
                <a:srgbClr val="325576"/>
              </a:solidFill>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2357438" y="274638"/>
            <a:ext cx="6329362" cy="1143000"/>
          </a:xfrm>
        </p:spPr>
        <p:txBody>
          <a:bodyPr/>
          <a:lstStyle/>
          <a:p>
            <a:r>
              <a:rPr lang="zh-TW" altLang="en-US" sz="4800" dirty="0" smtClean="0">
                <a:solidFill>
                  <a:srgbClr val="325576"/>
                </a:solidFill>
                <a:latin typeface="標楷體" pitchFamily="65" charset="-120"/>
                <a:ea typeface="標楷體" pitchFamily="65" charset="-120"/>
              </a:rPr>
              <a:t>大綱</a:t>
            </a:r>
            <a:endParaRPr lang="fr-CA" altLang="zh-TW" sz="4800" dirty="0" smtClean="0">
              <a:solidFill>
                <a:srgbClr val="325576"/>
              </a:solidFill>
              <a:latin typeface="標楷體" pitchFamily="65" charset="-120"/>
              <a:ea typeface="標楷體" pitchFamily="65" charset="-120"/>
            </a:endParaRPr>
          </a:p>
        </p:txBody>
      </p:sp>
      <p:sp>
        <p:nvSpPr>
          <p:cNvPr id="3075" name="Espace réservé du contenu 2"/>
          <p:cNvSpPr>
            <a:spLocks noGrp="1"/>
          </p:cNvSpPr>
          <p:nvPr>
            <p:ph idx="1"/>
          </p:nvPr>
        </p:nvSpPr>
        <p:spPr>
          <a:xfrm>
            <a:off x="2357438" y="1689119"/>
            <a:ext cx="6329362" cy="4525963"/>
          </a:xfrm>
        </p:spPr>
        <p:txBody>
          <a:bodyPr/>
          <a:lstStyle/>
          <a:p>
            <a:pPr>
              <a:buNone/>
            </a:pPr>
            <a:r>
              <a:rPr lang="zh-TW" altLang="en-US" b="1" dirty="0" smtClean="0">
                <a:solidFill>
                  <a:srgbClr val="325576"/>
                </a:solidFill>
                <a:latin typeface="標楷體" pitchFamily="65" charset="-120"/>
                <a:ea typeface="標楷體" pitchFamily="65" charset="-120"/>
              </a:rPr>
              <a:t>一、前言</a:t>
            </a:r>
            <a:endParaRPr lang="en-US" altLang="zh-TW" b="1" dirty="0" smtClean="0">
              <a:solidFill>
                <a:srgbClr val="325576"/>
              </a:solidFill>
              <a:latin typeface="標楷體" pitchFamily="65" charset="-120"/>
              <a:ea typeface="標楷體" pitchFamily="65" charset="-120"/>
            </a:endParaRPr>
          </a:p>
          <a:p>
            <a:pPr lvl="2">
              <a:buFont typeface="Wingdings" pitchFamily="2" charset="2"/>
              <a:buChar char="ü"/>
            </a:pPr>
            <a:r>
              <a:rPr lang="zh-TW" altLang="en-US" sz="2800" dirty="0" smtClean="0">
                <a:solidFill>
                  <a:srgbClr val="325576"/>
                </a:solidFill>
                <a:latin typeface="標楷體" pitchFamily="65" charset="-120"/>
                <a:ea typeface="標楷體" pitchFamily="65" charset="-120"/>
              </a:rPr>
              <a:t>動機</a:t>
            </a:r>
            <a:endParaRPr lang="en-US" altLang="zh-TW" sz="2800" dirty="0" smtClean="0">
              <a:solidFill>
                <a:srgbClr val="325576"/>
              </a:solidFill>
              <a:latin typeface="標楷體" pitchFamily="65" charset="-120"/>
              <a:ea typeface="標楷體" pitchFamily="65" charset="-120"/>
            </a:endParaRPr>
          </a:p>
          <a:p>
            <a:pPr lvl="2">
              <a:buFont typeface="Wingdings" pitchFamily="2" charset="2"/>
              <a:buChar char="ü"/>
            </a:pPr>
            <a:r>
              <a:rPr lang="zh-TW" altLang="en-US" sz="2800" dirty="0" smtClean="0">
                <a:solidFill>
                  <a:srgbClr val="325576"/>
                </a:solidFill>
                <a:latin typeface="標楷體" pitchFamily="65" charset="-120"/>
                <a:ea typeface="標楷體" pitchFamily="65" charset="-120"/>
              </a:rPr>
              <a:t>研究方法</a:t>
            </a:r>
            <a:endParaRPr lang="en-US" altLang="zh-TW" sz="2800" dirty="0" smtClean="0">
              <a:solidFill>
                <a:srgbClr val="325576"/>
              </a:solidFill>
              <a:latin typeface="標楷體" pitchFamily="65" charset="-120"/>
              <a:ea typeface="標楷體" pitchFamily="65" charset="-120"/>
            </a:endParaRPr>
          </a:p>
          <a:p>
            <a:pPr lvl="2">
              <a:buFont typeface="Wingdings" pitchFamily="2" charset="2"/>
              <a:buChar char="ü"/>
            </a:pPr>
            <a:r>
              <a:rPr lang="zh-TW" altLang="en-US" sz="2800" dirty="0" smtClean="0">
                <a:solidFill>
                  <a:srgbClr val="325576"/>
                </a:solidFill>
                <a:latin typeface="標楷體" pitchFamily="65" charset="-120"/>
                <a:ea typeface="標楷體" pitchFamily="65" charset="-120"/>
              </a:rPr>
              <a:t>相關</a:t>
            </a:r>
            <a:r>
              <a:rPr lang="zh-TW" altLang="en-US" sz="2800" dirty="0" smtClean="0">
                <a:solidFill>
                  <a:srgbClr val="325576"/>
                </a:solidFill>
                <a:latin typeface="標楷體" pitchFamily="65" charset="-120"/>
                <a:ea typeface="標楷體" pitchFamily="65" charset="-120"/>
              </a:rPr>
              <a:t>技術</a:t>
            </a:r>
            <a:endParaRPr lang="en-US" altLang="zh-TW" sz="2800" dirty="0" smtClean="0">
              <a:solidFill>
                <a:srgbClr val="325576"/>
              </a:solidFill>
              <a:latin typeface="標楷體" pitchFamily="65" charset="-120"/>
              <a:ea typeface="標楷體" pitchFamily="65" charset="-120"/>
            </a:endParaRPr>
          </a:p>
          <a:p>
            <a:pPr>
              <a:buNone/>
            </a:pPr>
            <a:r>
              <a:rPr lang="zh-TW" altLang="en-US" b="1" dirty="0" smtClean="0">
                <a:solidFill>
                  <a:srgbClr val="325576"/>
                </a:solidFill>
                <a:latin typeface="標楷體" pitchFamily="65" charset="-120"/>
                <a:ea typeface="標楷體" pitchFamily="65" charset="-120"/>
              </a:rPr>
              <a:t>二、內文</a:t>
            </a:r>
            <a:endParaRPr lang="en-US" altLang="zh-TW" b="1" dirty="0" smtClean="0">
              <a:solidFill>
                <a:srgbClr val="325576"/>
              </a:solidFill>
              <a:latin typeface="標楷體" pitchFamily="65" charset="-120"/>
              <a:ea typeface="標楷體" pitchFamily="65" charset="-120"/>
            </a:endParaRPr>
          </a:p>
          <a:p>
            <a:pPr lvl="2">
              <a:buFont typeface="Wingdings" pitchFamily="2" charset="2"/>
              <a:buChar char="ü"/>
            </a:pPr>
            <a:r>
              <a:rPr lang="zh-TW" altLang="en-US" sz="2800" dirty="0" smtClean="0">
                <a:solidFill>
                  <a:srgbClr val="325576"/>
                </a:solidFill>
                <a:latin typeface="標楷體" pitchFamily="65" charset="-120"/>
                <a:ea typeface="標楷體" pitchFamily="65" charset="-120"/>
              </a:rPr>
              <a:t>創意</a:t>
            </a:r>
            <a:r>
              <a:rPr lang="zh-TW" altLang="en-US" sz="2800" dirty="0" smtClean="0">
                <a:solidFill>
                  <a:srgbClr val="325576"/>
                </a:solidFill>
                <a:latin typeface="標楷體" pitchFamily="65" charset="-120"/>
                <a:ea typeface="標楷體" pitchFamily="65" charset="-120"/>
              </a:rPr>
              <a:t>來源</a:t>
            </a:r>
            <a:endParaRPr lang="en-US" altLang="zh-TW" sz="2800" dirty="0" smtClean="0">
              <a:solidFill>
                <a:srgbClr val="325576"/>
              </a:solidFill>
              <a:latin typeface="標楷體" pitchFamily="65" charset="-120"/>
              <a:ea typeface="標楷體" pitchFamily="65" charset="-120"/>
            </a:endParaRPr>
          </a:p>
          <a:p>
            <a:pPr lvl="2">
              <a:buFont typeface="Wingdings" pitchFamily="2" charset="2"/>
              <a:buChar char="ü"/>
            </a:pPr>
            <a:r>
              <a:rPr lang="zh-TW" altLang="en-US" sz="2800" dirty="0" smtClean="0">
                <a:solidFill>
                  <a:srgbClr val="325576"/>
                </a:solidFill>
                <a:latin typeface="標楷體" pitchFamily="65" charset="-120"/>
                <a:ea typeface="標楷體" pitchFamily="65" charset="-120"/>
              </a:rPr>
              <a:t>主要</a:t>
            </a:r>
            <a:r>
              <a:rPr lang="zh-TW" altLang="en-US" sz="2800" dirty="0" smtClean="0">
                <a:solidFill>
                  <a:srgbClr val="325576"/>
                </a:solidFill>
                <a:latin typeface="標楷體" pitchFamily="65" charset="-120"/>
                <a:ea typeface="標楷體" pitchFamily="65" charset="-120"/>
              </a:rPr>
              <a:t>特色</a:t>
            </a:r>
            <a:endParaRPr lang="en-US" altLang="zh-TW" sz="2800" dirty="0" smtClean="0">
              <a:solidFill>
                <a:srgbClr val="325576"/>
              </a:solidFill>
              <a:latin typeface="標楷體" pitchFamily="65" charset="-120"/>
              <a:ea typeface="標楷體" pitchFamily="65" charset="-120"/>
            </a:endParaRPr>
          </a:p>
          <a:p>
            <a:pPr lvl="2">
              <a:buFont typeface="Wingdings" pitchFamily="2" charset="2"/>
              <a:buChar char="ü"/>
            </a:pPr>
            <a:r>
              <a:rPr lang="zh-TW" altLang="en-US" sz="2800" dirty="0" smtClean="0">
                <a:solidFill>
                  <a:srgbClr val="325576"/>
                </a:solidFill>
                <a:latin typeface="標楷體" pitchFamily="65" charset="-120"/>
                <a:ea typeface="標楷體" pitchFamily="65" charset="-120"/>
              </a:rPr>
              <a:t>功能</a:t>
            </a:r>
            <a:r>
              <a:rPr lang="zh-TW" altLang="en-US" sz="2800" dirty="0" smtClean="0">
                <a:solidFill>
                  <a:srgbClr val="325576"/>
                </a:solidFill>
                <a:latin typeface="標楷體" pitchFamily="65" charset="-120"/>
                <a:ea typeface="標楷體" pitchFamily="65" charset="-120"/>
              </a:rPr>
              <a:t>介紹</a:t>
            </a:r>
            <a:endParaRPr lang="en-US" altLang="zh-TW" sz="2800" dirty="0" smtClean="0">
              <a:solidFill>
                <a:srgbClr val="325576"/>
              </a:solidFill>
              <a:latin typeface="標楷體" pitchFamily="65" charset="-120"/>
              <a:ea typeface="標楷體" pitchFamily="65" charset="-120"/>
            </a:endParaRPr>
          </a:p>
          <a:p>
            <a:pPr lvl="2">
              <a:buFont typeface="Wingdings" pitchFamily="2" charset="2"/>
              <a:buChar char="ü"/>
            </a:pPr>
            <a:r>
              <a:rPr lang="zh-TW" altLang="en-US" sz="2800" dirty="0" smtClean="0">
                <a:solidFill>
                  <a:srgbClr val="325576"/>
                </a:solidFill>
                <a:latin typeface="標楷體" pitchFamily="65" charset="-120"/>
                <a:ea typeface="標楷體" pitchFamily="65" charset="-120"/>
              </a:rPr>
              <a:t>可行性</a:t>
            </a:r>
            <a:endParaRPr lang="en-US" altLang="zh-TW" sz="2800" dirty="0" smtClean="0">
              <a:solidFill>
                <a:srgbClr val="325576"/>
              </a:solidFill>
              <a:latin typeface="標楷體" pitchFamily="65" charset="-120"/>
              <a:ea typeface="標楷體" pitchFamily="65" charset="-120"/>
            </a:endParaRPr>
          </a:p>
          <a:p>
            <a:endParaRPr lang="en-US" altLang="zh-TW" dirty="0" smtClean="0">
              <a:solidFill>
                <a:srgbClr val="325576"/>
              </a:solidFill>
            </a:endParaRPr>
          </a:p>
          <a:p>
            <a:endParaRPr lang="fr-CA" altLang="zh-TW" dirty="0" smtClean="0">
              <a:solidFill>
                <a:srgbClr val="325576"/>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研究證實</a:t>
            </a:r>
            <a:endParaRPr lang="fr-CA" altLang="zh-TW" sz="4800" dirty="0" smtClean="0">
              <a:solidFill>
                <a:schemeClr val="bg1"/>
              </a:solidFill>
              <a:latin typeface="標楷體" pitchFamily="65" charset="-120"/>
              <a:ea typeface="標楷體" pitchFamily="65" charset="-120"/>
            </a:endParaRPr>
          </a:p>
        </p:txBody>
      </p:sp>
      <p:pic>
        <p:nvPicPr>
          <p:cNvPr id="4" name="Picture 2" descr="「one second everyday」的圖片搜尋結果"/>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084711" y="1710016"/>
            <a:ext cx="1827105" cy="2436141"/>
          </a:xfrm>
          <a:prstGeom prst="rect">
            <a:avLst/>
          </a:prstGeom>
          <a:noFill/>
          <a:extLst>
            <a:ext uri="{909E8E84-426E-40DD-AFC4-6F175D3DCCD1}">
              <a14:hiddenFill xmlns:a14="http://schemas.microsoft.com/office/drawing/2010/main" xmlns="">
                <a:solidFill>
                  <a:srgbClr val="FFFFFF"/>
                </a:solidFill>
              </a14:hiddenFill>
            </a:ext>
          </a:extLst>
        </p:spPr>
      </p:pic>
      <p:sp>
        <p:nvSpPr>
          <p:cNvPr id="5" name="文字方塊 4"/>
          <p:cNvSpPr txBox="1"/>
          <p:nvPr/>
        </p:nvSpPr>
        <p:spPr>
          <a:xfrm>
            <a:off x="7330604" y="4146156"/>
            <a:ext cx="1838965" cy="369332"/>
          </a:xfrm>
          <a:prstGeom prst="rect">
            <a:avLst/>
          </a:prstGeom>
          <a:noFill/>
        </p:spPr>
        <p:txBody>
          <a:bodyPr wrap="none" rtlCol="0">
            <a:spAutoFit/>
          </a:bodyPr>
          <a:lstStyle/>
          <a:p>
            <a:r>
              <a:rPr lang="en-US" altLang="zh-TW" dirty="0"/>
              <a:t>Cesar </a:t>
            </a:r>
            <a:r>
              <a:rPr lang="en-US" altLang="zh-TW" dirty="0" err="1"/>
              <a:t>Kuriyama</a:t>
            </a:r>
            <a:endParaRPr lang="zh-TW" altLang="en-US" dirty="0"/>
          </a:p>
        </p:txBody>
      </p:sp>
      <p:sp>
        <p:nvSpPr>
          <p:cNvPr id="7" name="內容版面配置區 2"/>
          <p:cNvSpPr>
            <a:spLocks noGrp="1"/>
          </p:cNvSpPr>
          <p:nvPr>
            <p:ph idx="1"/>
          </p:nvPr>
        </p:nvSpPr>
        <p:spPr>
          <a:xfrm>
            <a:off x="214282" y="1643050"/>
            <a:ext cx="6447501" cy="3880773"/>
          </a:xfrm>
        </p:spPr>
        <p:txBody>
          <a:bodyPr>
            <a:noAutofit/>
          </a:bodyPr>
          <a:lstStyle/>
          <a:p>
            <a:r>
              <a:rPr lang="zh-TW" altLang="en-US" sz="3200" dirty="0">
                <a:solidFill>
                  <a:srgbClr val="325576"/>
                </a:solidFill>
                <a:latin typeface="Times New Roman" panose="02020603050405020304" pitchFamily="18" charset="0"/>
                <a:ea typeface="標楷體" panose="03000509000000000000" pitchFamily="65" charset="-120"/>
              </a:rPr>
              <a:t>目前並沒有 </a:t>
            </a:r>
            <a:r>
              <a:rPr lang="en-US" altLang="zh-TW" sz="3200" dirty="0">
                <a:solidFill>
                  <a:srgbClr val="325576"/>
                </a:solidFill>
                <a:latin typeface="Times New Roman" panose="02020603050405020304" pitchFamily="18" charset="0"/>
                <a:ea typeface="標楷體" panose="03000509000000000000" pitchFamily="65" charset="-120"/>
              </a:rPr>
              <a:t>One</a:t>
            </a:r>
            <a:r>
              <a:rPr lang="zh-TW" altLang="en-US" sz="3200" dirty="0">
                <a:solidFill>
                  <a:srgbClr val="325576"/>
                </a:solidFill>
                <a:latin typeface="Times New Roman" panose="02020603050405020304" pitchFamily="18" charset="0"/>
                <a:ea typeface="標楷體" panose="03000509000000000000" pitchFamily="65" charset="-120"/>
              </a:rPr>
              <a:t> </a:t>
            </a:r>
            <a:r>
              <a:rPr lang="en-US" altLang="zh-TW" sz="3200" dirty="0">
                <a:solidFill>
                  <a:srgbClr val="325576"/>
                </a:solidFill>
                <a:latin typeface="Times New Roman" panose="02020603050405020304" pitchFamily="18" charset="0"/>
                <a:ea typeface="標楷體" panose="03000509000000000000" pitchFamily="65" charset="-120"/>
              </a:rPr>
              <a:t>Second</a:t>
            </a:r>
            <a:r>
              <a:rPr lang="zh-TW" altLang="en-US" sz="3200" dirty="0">
                <a:solidFill>
                  <a:srgbClr val="325576"/>
                </a:solidFill>
                <a:latin typeface="Times New Roman" panose="02020603050405020304" pitchFamily="18" charset="0"/>
                <a:ea typeface="標楷體" panose="03000509000000000000" pitchFamily="65" charset="-120"/>
              </a:rPr>
              <a:t> </a:t>
            </a:r>
            <a:r>
              <a:rPr lang="en-US" altLang="zh-TW" sz="3200" dirty="0">
                <a:solidFill>
                  <a:srgbClr val="325576"/>
                </a:solidFill>
                <a:latin typeface="Times New Roman" panose="02020603050405020304" pitchFamily="18" charset="0"/>
                <a:ea typeface="標楷體" panose="03000509000000000000" pitchFamily="65" charset="-120"/>
              </a:rPr>
              <a:t>Everyday </a:t>
            </a:r>
            <a:r>
              <a:rPr lang="zh-TW" altLang="en-US" sz="3200" dirty="0">
                <a:solidFill>
                  <a:srgbClr val="325576"/>
                </a:solidFill>
                <a:latin typeface="Times New Roman" panose="02020603050405020304" pitchFamily="18" charset="0"/>
                <a:ea typeface="標楷體" panose="03000509000000000000" pitchFamily="65" charset="-120"/>
              </a:rPr>
              <a:t>的相關研究</a:t>
            </a:r>
            <a:endParaRPr lang="en-US" altLang="zh-TW" sz="3200" dirty="0">
              <a:solidFill>
                <a:srgbClr val="325576"/>
              </a:solidFill>
              <a:latin typeface="Times New Roman" panose="02020603050405020304" pitchFamily="18" charset="0"/>
              <a:ea typeface="標楷體" panose="03000509000000000000" pitchFamily="65" charset="-120"/>
            </a:endParaRPr>
          </a:p>
          <a:p>
            <a:r>
              <a:rPr lang="zh-TW" altLang="en-US" sz="3200" dirty="0">
                <a:solidFill>
                  <a:srgbClr val="325576"/>
                </a:solidFill>
                <a:latin typeface="Times New Roman" panose="02020603050405020304" pitchFamily="18" charset="0"/>
                <a:ea typeface="標楷體" panose="03000509000000000000" pitchFamily="65" charset="-120"/>
              </a:rPr>
              <a:t>此概念最早應是由 </a:t>
            </a:r>
            <a:r>
              <a:rPr lang="en-US" altLang="zh-TW" sz="3200" dirty="0">
                <a:solidFill>
                  <a:srgbClr val="325576"/>
                </a:solidFill>
                <a:latin typeface="Times New Roman" panose="02020603050405020304" pitchFamily="18" charset="0"/>
                <a:ea typeface="標楷體" panose="03000509000000000000" pitchFamily="65" charset="-120"/>
              </a:rPr>
              <a:t>Cesar </a:t>
            </a:r>
            <a:r>
              <a:rPr lang="en-US" altLang="zh-TW" sz="3200" dirty="0" err="1">
                <a:solidFill>
                  <a:srgbClr val="325576"/>
                </a:solidFill>
                <a:latin typeface="Times New Roman" panose="02020603050405020304" pitchFamily="18" charset="0"/>
                <a:ea typeface="標楷體" panose="03000509000000000000" pitchFamily="65" charset="-120"/>
              </a:rPr>
              <a:t>Kuriyama</a:t>
            </a:r>
            <a:r>
              <a:rPr lang="zh-TW" altLang="en-US" sz="3200" dirty="0">
                <a:solidFill>
                  <a:srgbClr val="325576"/>
                </a:solidFill>
                <a:latin typeface="Times New Roman" panose="02020603050405020304" pitchFamily="18" charset="0"/>
                <a:ea typeface="標楷體" panose="03000509000000000000" pitchFamily="65" charset="-120"/>
              </a:rPr>
              <a:t> 在 </a:t>
            </a:r>
            <a:r>
              <a:rPr lang="en-US" altLang="zh-TW" sz="3200" dirty="0">
                <a:solidFill>
                  <a:srgbClr val="325576"/>
                </a:solidFill>
                <a:latin typeface="Times New Roman" panose="02020603050405020304" pitchFamily="18" charset="0"/>
                <a:ea typeface="標楷體" panose="03000509000000000000" pitchFamily="65" charset="-120"/>
              </a:rPr>
              <a:t>TED</a:t>
            </a:r>
            <a:r>
              <a:rPr lang="zh-TW" altLang="en-US" sz="3200" dirty="0">
                <a:solidFill>
                  <a:srgbClr val="325576"/>
                </a:solidFill>
                <a:latin typeface="Times New Roman" panose="02020603050405020304" pitchFamily="18" charset="0"/>
                <a:ea typeface="標楷體" panose="03000509000000000000" pitchFamily="65" charset="-120"/>
              </a:rPr>
              <a:t> 演講中提出</a:t>
            </a:r>
            <a:endParaRPr lang="en-US" altLang="zh-TW" sz="3200" dirty="0">
              <a:solidFill>
                <a:srgbClr val="325576"/>
              </a:solidFill>
              <a:latin typeface="Times New Roman" panose="02020603050405020304" pitchFamily="18" charset="0"/>
              <a:ea typeface="標楷體" panose="03000509000000000000" pitchFamily="65" charset="-120"/>
            </a:endParaRPr>
          </a:p>
          <a:p>
            <a:r>
              <a:rPr lang="zh-TW" altLang="en-US" sz="3200" dirty="0">
                <a:solidFill>
                  <a:srgbClr val="325576"/>
                </a:solidFill>
                <a:latin typeface="Times New Roman" panose="02020603050405020304" pitchFamily="18" charset="0"/>
                <a:ea typeface="標楷體" panose="03000509000000000000" pitchFamily="65" charset="-120"/>
              </a:rPr>
              <a:t>希望藉由每日一秒串連而成的影片，幫助自己想起關於那天的其他時間，讓自己不要忘了過去發生的事情，不管是好或是不好的</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可行性</a:t>
            </a:r>
            <a:endParaRPr lang="fr-CA" altLang="zh-TW" sz="4800" dirty="0" smtClean="0">
              <a:solidFill>
                <a:schemeClr val="bg1"/>
              </a:solidFill>
              <a:latin typeface="標楷體" pitchFamily="65" charset="-120"/>
              <a:ea typeface="標楷體" pitchFamily="65" charset="-120"/>
            </a:endParaRPr>
          </a:p>
        </p:txBody>
      </p:sp>
      <p:sp>
        <p:nvSpPr>
          <p:cNvPr id="5" name="內容版面配置區 2"/>
          <p:cNvSpPr>
            <a:spLocks noGrp="1"/>
          </p:cNvSpPr>
          <p:nvPr>
            <p:ph idx="1"/>
          </p:nvPr>
        </p:nvSpPr>
        <p:spPr>
          <a:xfrm>
            <a:off x="637210" y="1710016"/>
            <a:ext cx="6447501" cy="3880773"/>
          </a:xfrm>
        </p:spPr>
        <p:txBody>
          <a:bodyPr>
            <a:noAutofit/>
          </a:bodyPr>
          <a:lstStyle/>
          <a:p>
            <a:r>
              <a:rPr lang="zh-TW" altLang="en-US" sz="2400" dirty="0">
                <a:solidFill>
                  <a:srgbClr val="325576"/>
                </a:solidFill>
                <a:latin typeface="Times New Roman" panose="02020603050405020304" pitchFamily="18" charset="0"/>
                <a:ea typeface="標楷體" panose="03000509000000000000" pitchFamily="65" charset="-120"/>
              </a:rPr>
              <a:t>目前我們已經有簡易的相機功能</a:t>
            </a:r>
            <a:r>
              <a:rPr lang="en-US" altLang="zh-TW" sz="2400" dirty="0">
                <a:solidFill>
                  <a:srgbClr val="325576"/>
                </a:solidFill>
                <a:latin typeface="Times New Roman" panose="02020603050405020304" pitchFamily="18" charset="0"/>
                <a:ea typeface="標楷體" panose="03000509000000000000" pitchFamily="65" charset="-120"/>
              </a:rPr>
              <a:t/>
            </a:r>
            <a:br>
              <a:rPr lang="en-US" altLang="zh-TW" sz="2400" dirty="0">
                <a:solidFill>
                  <a:srgbClr val="325576"/>
                </a:solidFill>
                <a:latin typeface="Times New Roman" panose="02020603050405020304" pitchFamily="18" charset="0"/>
                <a:ea typeface="標楷體" panose="03000509000000000000" pitchFamily="65" charset="-120"/>
              </a:rPr>
            </a:br>
            <a:r>
              <a:rPr lang="zh-TW" altLang="en-US" sz="2400" dirty="0">
                <a:solidFill>
                  <a:srgbClr val="325576"/>
                </a:solidFill>
                <a:latin typeface="Times New Roman" panose="02020603050405020304" pitchFamily="18" charset="0"/>
                <a:ea typeface="標楷體" panose="03000509000000000000" pitchFamily="65" charset="-120"/>
              </a:rPr>
              <a:t>以功能來看，目前較需克服的應該是如何將多張照片或是多個影片結合成一個較長的影片</a:t>
            </a:r>
            <a:endParaRPr lang="en-US" altLang="zh-TW" sz="2400" dirty="0">
              <a:solidFill>
                <a:srgbClr val="325576"/>
              </a:solidFill>
              <a:latin typeface="Times New Roman" panose="02020603050405020304" pitchFamily="18" charset="0"/>
              <a:ea typeface="標楷體" panose="03000509000000000000" pitchFamily="65" charset="-120"/>
            </a:endParaRPr>
          </a:p>
          <a:p>
            <a:r>
              <a:rPr lang="zh-TW" altLang="en-US" sz="2400" dirty="0">
                <a:solidFill>
                  <a:srgbClr val="325576"/>
                </a:solidFill>
                <a:latin typeface="Times New Roman" panose="02020603050405020304" pitchFamily="18" charset="0"/>
                <a:ea typeface="標楷體" panose="03000509000000000000" pitchFamily="65" charset="-120"/>
              </a:rPr>
              <a:t>此外還有選擇照片的排序方式，照片的檔名應會有日期，之後接照片的排序，各個日期只會有當天的照片，要選擇時會較為方便</a:t>
            </a:r>
          </a:p>
        </p:txBody>
      </p:sp>
      <p:pic>
        <p:nvPicPr>
          <p:cNvPr id="6" name="Picture 2" descr="「手機照片檔案名稱」的圖片搜尋結果"/>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043608" y="4653136"/>
            <a:ext cx="2900796" cy="204130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3600" b="0" u="sng" dirty="0" smtClean="0">
                <a:solidFill>
                  <a:srgbClr val="325576"/>
                </a:solidFill>
                <a:latin typeface="Times New Roman" panose="02020603050405020304" pitchFamily="18" charset="0"/>
                <a:ea typeface="標楷體" panose="03000509000000000000" pitchFamily="65" charset="-120"/>
              </a:rPr>
              <a:t>活動站點</a:t>
            </a:r>
            <a:r>
              <a:rPr lang="zh-TW" altLang="en-US" dirty="0" smtClean="0">
                <a:latin typeface="Times New Roman" panose="02020603050405020304" pitchFamily="18" charset="0"/>
                <a:ea typeface="標楷體" panose="03000509000000000000" pitchFamily="65" charset="-120"/>
              </a:rPr>
              <a:t/>
            </a:r>
            <a:br>
              <a:rPr lang="zh-TW" altLang="en-US" dirty="0" smtClean="0">
                <a:latin typeface="Times New Roman" panose="02020603050405020304" pitchFamily="18" charset="0"/>
                <a:ea typeface="標楷體" panose="03000509000000000000" pitchFamily="65" charset="-120"/>
              </a:rPr>
            </a:br>
            <a:endParaRPr lang="zh-TW" altLang="en-US" dirty="0"/>
          </a:p>
        </p:txBody>
      </p:sp>
      <p:sp>
        <p:nvSpPr>
          <p:cNvPr id="3" name="文字版面配置區 2"/>
          <p:cNvSpPr>
            <a:spLocks noGrp="1"/>
          </p:cNvSpPr>
          <p:nvPr>
            <p:ph type="body" idx="1"/>
          </p:nvPr>
        </p:nvSpPr>
        <p:spPr/>
        <p:txBody>
          <a:bodyPr/>
          <a:lstStyle/>
          <a:p>
            <a:r>
              <a:rPr lang="zh-TW" altLang="en-US" sz="4400" dirty="0" smtClean="0">
                <a:solidFill>
                  <a:srgbClr val="325576"/>
                </a:solidFill>
                <a:latin typeface="標楷體" pitchFamily="65" charset="-120"/>
                <a:ea typeface="標楷體" pitchFamily="65" charset="-120"/>
              </a:rPr>
              <a:t>實施方法與計畫構想</a:t>
            </a:r>
            <a:endParaRPr lang="zh-TW" altLang="en-US" sz="4400" dirty="0">
              <a:solidFill>
                <a:srgbClr val="325576"/>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en-US" altLang="zh-TW" dirty="0" err="1" smtClean="0">
                <a:solidFill>
                  <a:schemeClr val="bg1"/>
                </a:solidFill>
                <a:latin typeface="Times New Roman" panose="02020603050405020304" pitchFamily="18" charset="0"/>
                <a:ea typeface="標楷體" panose="03000509000000000000" pitchFamily="65" charset="-120"/>
              </a:rPr>
              <a:t>Pocket’mon</a:t>
            </a:r>
            <a:r>
              <a:rPr lang="en-US" altLang="zh-TW" dirty="0" smtClean="0">
                <a:solidFill>
                  <a:schemeClr val="bg1"/>
                </a:solidFill>
                <a:latin typeface="Times New Roman" panose="02020603050405020304" pitchFamily="18" charset="0"/>
                <a:ea typeface="標楷體" panose="03000509000000000000" pitchFamily="65" charset="-120"/>
              </a:rPr>
              <a:t> go</a:t>
            </a:r>
            <a:r>
              <a:rPr lang="zh-TW" altLang="en-US" dirty="0" smtClean="0">
                <a:solidFill>
                  <a:schemeClr val="bg1"/>
                </a:solidFill>
                <a:latin typeface="Times New Roman" panose="02020603050405020304" pitchFamily="18" charset="0"/>
                <a:ea typeface="標楷體" panose="03000509000000000000" pitchFamily="65" charset="-120"/>
              </a:rPr>
              <a:t>補給站類似的概念</a:t>
            </a:r>
            <a:r>
              <a:rPr lang="en-US" altLang="zh-TW" dirty="0" smtClean="0">
                <a:solidFill>
                  <a:schemeClr val="bg1"/>
                </a:solidFill>
                <a:latin typeface="Times New Roman" panose="02020603050405020304" pitchFamily="18" charset="0"/>
                <a:ea typeface="標楷體" panose="03000509000000000000" pitchFamily="65" charset="-120"/>
              </a:rPr>
              <a:t>:</a:t>
            </a:r>
            <a:endParaRPr lang="fr-CA" altLang="zh-TW"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zh-TW" altLang="en-US" dirty="0" smtClean="0">
                <a:solidFill>
                  <a:srgbClr val="325576"/>
                </a:solidFill>
                <a:latin typeface="Times New Roman" panose="02020603050405020304" pitchFamily="18" charset="0"/>
                <a:ea typeface="標楷體" panose="03000509000000000000" pitchFamily="65" charset="-120"/>
              </a:rPr>
              <a:t>站點</a:t>
            </a:r>
            <a:r>
              <a:rPr lang="en-US" altLang="zh-TW" dirty="0" smtClean="0">
                <a:solidFill>
                  <a:srgbClr val="325576"/>
                </a:solidFill>
                <a:latin typeface="Times New Roman" panose="02020603050405020304" pitchFamily="18" charset="0"/>
                <a:ea typeface="標楷體" panose="03000509000000000000" pitchFamily="65" charset="-120"/>
              </a:rPr>
              <a:t>(</a:t>
            </a:r>
            <a:r>
              <a:rPr lang="zh-TW" altLang="en-US" dirty="0" smtClean="0">
                <a:solidFill>
                  <a:srgbClr val="325576"/>
                </a:solidFill>
                <a:latin typeface="Times New Roman" panose="02020603050405020304" pitchFamily="18" charset="0"/>
                <a:ea typeface="標楷體" panose="03000509000000000000" pitchFamily="65" charset="-120"/>
              </a:rPr>
              <a:t>必玩景點或是私房景點</a:t>
            </a:r>
            <a:r>
              <a:rPr lang="en-US" altLang="zh-TW" dirty="0" smtClean="0">
                <a:solidFill>
                  <a:srgbClr val="325576"/>
                </a:solidFill>
                <a:latin typeface="Times New Roman" panose="02020603050405020304" pitchFamily="18" charset="0"/>
                <a:ea typeface="標楷體" panose="03000509000000000000" pitchFamily="65" charset="-120"/>
              </a:rPr>
              <a:t>)</a:t>
            </a:r>
            <a:r>
              <a:rPr lang="zh-TW" altLang="en-US" dirty="0" smtClean="0">
                <a:solidFill>
                  <a:srgbClr val="325576"/>
                </a:solidFill>
                <a:latin typeface="Times New Roman" panose="02020603050405020304" pitchFamily="18" charset="0"/>
                <a:ea typeface="標楷體" panose="03000509000000000000" pitchFamily="65" charset="-120"/>
              </a:rPr>
              <a:t>的設置</a:t>
            </a:r>
            <a:endParaRPr lang="en-US" altLang="zh-TW" dirty="0" smtClean="0">
              <a:solidFill>
                <a:srgbClr val="325576"/>
              </a:solidFill>
              <a:latin typeface="Times New Roman" panose="02020603050405020304" pitchFamily="18" charset="0"/>
              <a:ea typeface="標楷體" panose="03000509000000000000" pitchFamily="65" charset="-120"/>
            </a:endParaRPr>
          </a:p>
          <a:p>
            <a:r>
              <a:rPr lang="zh-TW" altLang="en-US" dirty="0" smtClean="0">
                <a:solidFill>
                  <a:srgbClr val="325576"/>
                </a:solidFill>
                <a:latin typeface="Times New Roman" panose="02020603050405020304" pitchFamily="18" charset="0"/>
                <a:ea typeface="標楷體" panose="03000509000000000000" pitchFamily="65" charset="-120"/>
              </a:rPr>
              <a:t>讓銀髮族有活動量而非待在原地</a:t>
            </a:r>
            <a:r>
              <a:rPr lang="en-US" altLang="zh-TW" dirty="0" smtClean="0">
                <a:solidFill>
                  <a:srgbClr val="325576"/>
                </a:solidFill>
                <a:latin typeface="Times New Roman" panose="02020603050405020304" pitchFamily="18" charset="0"/>
                <a:ea typeface="標楷體" panose="03000509000000000000" pitchFamily="65" charset="-120"/>
              </a:rPr>
              <a:t>(GPS</a:t>
            </a:r>
            <a:r>
              <a:rPr lang="zh-TW" altLang="en-US" dirty="0" smtClean="0">
                <a:solidFill>
                  <a:srgbClr val="325576"/>
                </a:solidFill>
                <a:latin typeface="Times New Roman" panose="02020603050405020304" pitchFamily="18" charset="0"/>
                <a:ea typeface="標楷體" panose="03000509000000000000" pitchFamily="65" charset="-120"/>
              </a:rPr>
              <a:t>偵測與站點的距離</a:t>
            </a:r>
            <a:r>
              <a:rPr lang="en-US" altLang="zh-TW" dirty="0" smtClean="0">
                <a:solidFill>
                  <a:srgbClr val="325576"/>
                </a:solidFill>
                <a:latin typeface="Times New Roman" panose="02020603050405020304" pitchFamily="18" charset="0"/>
                <a:ea typeface="標楷體" panose="03000509000000000000" pitchFamily="65" charset="-120"/>
              </a:rPr>
              <a:t>)</a:t>
            </a:r>
          </a:p>
          <a:p>
            <a:r>
              <a:rPr lang="zh-TW" altLang="en-US" dirty="0" smtClean="0">
                <a:solidFill>
                  <a:srgbClr val="325576"/>
                </a:solidFill>
                <a:latin typeface="Times New Roman" panose="02020603050405020304" pitchFamily="18" charset="0"/>
                <a:ea typeface="標楷體" panose="03000509000000000000" pitchFamily="65" charset="-120"/>
              </a:rPr>
              <a:t>挑選適當的地點</a:t>
            </a:r>
            <a:r>
              <a:rPr lang="en-US" altLang="zh-TW" dirty="0" smtClean="0">
                <a:solidFill>
                  <a:srgbClr val="325576"/>
                </a:solidFill>
                <a:latin typeface="Times New Roman" panose="02020603050405020304" pitchFamily="18" charset="0"/>
                <a:ea typeface="標楷體" panose="03000509000000000000" pitchFamily="65" charset="-120"/>
              </a:rPr>
              <a:t>(</a:t>
            </a:r>
            <a:r>
              <a:rPr lang="zh-TW" altLang="en-US" dirty="0" smtClean="0">
                <a:solidFill>
                  <a:srgbClr val="325576"/>
                </a:solidFill>
                <a:latin typeface="Times New Roman" panose="02020603050405020304" pitchFamily="18" charset="0"/>
                <a:ea typeface="標楷體" panose="03000509000000000000" pitchFamily="65" charset="-120"/>
              </a:rPr>
              <a:t>如平坦</a:t>
            </a:r>
            <a:r>
              <a:rPr lang="en-US" altLang="zh-TW" dirty="0" smtClean="0">
                <a:solidFill>
                  <a:srgbClr val="325576"/>
                </a:solidFill>
                <a:latin typeface="Times New Roman" panose="02020603050405020304" pitchFamily="18" charset="0"/>
                <a:ea typeface="標楷體" panose="03000509000000000000" pitchFamily="65" charset="-120"/>
              </a:rPr>
              <a:t>)</a:t>
            </a:r>
            <a:r>
              <a:rPr lang="zh-TW" altLang="en-US" dirty="0" smtClean="0">
                <a:solidFill>
                  <a:srgbClr val="325576"/>
                </a:solidFill>
                <a:latin typeface="Times New Roman" panose="02020603050405020304" pitchFamily="18" charset="0"/>
                <a:ea typeface="標楷體" panose="03000509000000000000" pitchFamily="65" charset="-120"/>
              </a:rPr>
              <a:t>活動而不累</a:t>
            </a:r>
            <a:endParaRPr lang="en-US" altLang="zh-TW" dirty="0" smtClean="0">
              <a:solidFill>
                <a:srgbClr val="325576"/>
              </a:solidFill>
              <a:latin typeface="Times New Roman" panose="02020603050405020304" pitchFamily="18" charset="0"/>
              <a:ea typeface="標楷體" panose="03000509000000000000" pitchFamily="65" charset="-120"/>
            </a:endParaRPr>
          </a:p>
          <a:p>
            <a:r>
              <a:rPr lang="zh-TW" altLang="en-US" dirty="0" smtClean="0">
                <a:solidFill>
                  <a:srgbClr val="325576"/>
                </a:solidFill>
                <a:latin typeface="Times New Roman" panose="02020603050405020304" pitchFamily="18" charset="0"/>
                <a:ea typeface="標楷體" panose="03000509000000000000" pitchFamily="65" charset="-120"/>
              </a:rPr>
              <a:t>多活動身體而非待在原地的獎勵制度</a:t>
            </a:r>
            <a:r>
              <a:rPr lang="en-US" altLang="zh-TW" dirty="0" smtClean="0">
                <a:solidFill>
                  <a:srgbClr val="325576"/>
                </a:solidFill>
                <a:latin typeface="Times New Roman" panose="02020603050405020304" pitchFamily="18" charset="0"/>
                <a:ea typeface="標楷體" panose="03000509000000000000" pitchFamily="65" charset="-120"/>
              </a:rPr>
              <a:t>(</a:t>
            </a:r>
            <a:r>
              <a:rPr lang="zh-TW" altLang="en-US" dirty="0" smtClean="0">
                <a:solidFill>
                  <a:srgbClr val="325576"/>
                </a:solidFill>
                <a:latin typeface="Times New Roman" panose="02020603050405020304" pitchFamily="18" charset="0"/>
                <a:ea typeface="標楷體" panose="03000509000000000000" pitchFamily="65" charset="-120"/>
              </a:rPr>
              <a:t>得到折扣或多種選項</a:t>
            </a:r>
            <a:r>
              <a:rPr lang="en-US" altLang="zh-TW" dirty="0" smtClean="0">
                <a:solidFill>
                  <a:srgbClr val="325576"/>
                </a:solidFill>
                <a:latin typeface="Times New Roman" panose="02020603050405020304" pitchFamily="18" charset="0"/>
                <a:ea typeface="標楷體" panose="03000509000000000000" pitchFamily="65" charset="-120"/>
              </a:rPr>
              <a:t>)</a:t>
            </a:r>
          </a:p>
          <a:p>
            <a:r>
              <a:rPr lang="zh-TW" altLang="en-US" dirty="0" smtClean="0">
                <a:solidFill>
                  <a:srgbClr val="325576"/>
                </a:solidFill>
                <a:latin typeface="Times New Roman" panose="02020603050405020304" pitchFamily="18" charset="0"/>
                <a:ea typeface="標楷體" panose="03000509000000000000" pitchFamily="65" charset="-120"/>
              </a:rPr>
              <a:t>與商家合作</a:t>
            </a:r>
            <a:r>
              <a:rPr lang="en-US" altLang="zh-TW" dirty="0" smtClean="0">
                <a:solidFill>
                  <a:srgbClr val="325576"/>
                </a:solidFill>
                <a:latin typeface="Times New Roman" panose="02020603050405020304" pitchFamily="18" charset="0"/>
                <a:ea typeface="標楷體" panose="03000509000000000000" pitchFamily="65" charset="-120"/>
              </a:rPr>
              <a:t>:1.</a:t>
            </a:r>
            <a:r>
              <a:rPr lang="zh-TW" altLang="en-US" dirty="0" smtClean="0">
                <a:solidFill>
                  <a:srgbClr val="325576"/>
                </a:solidFill>
                <a:latin typeface="Times New Roman" panose="02020603050405020304" pitchFamily="18" charset="0"/>
                <a:ea typeface="標楷體" panose="03000509000000000000" pitchFamily="65" charset="-120"/>
              </a:rPr>
              <a:t>飯店</a:t>
            </a:r>
            <a:r>
              <a:rPr lang="en-US" altLang="zh-TW" dirty="0" smtClean="0">
                <a:solidFill>
                  <a:srgbClr val="325576"/>
                </a:solidFill>
                <a:latin typeface="Times New Roman" panose="02020603050405020304" pitchFamily="18" charset="0"/>
                <a:ea typeface="標楷體" panose="03000509000000000000" pitchFamily="65" charset="-120"/>
              </a:rPr>
              <a:t>2.</a:t>
            </a:r>
            <a:r>
              <a:rPr lang="zh-TW" altLang="en-US" dirty="0" smtClean="0">
                <a:solidFill>
                  <a:srgbClr val="325576"/>
                </a:solidFill>
                <a:latin typeface="Times New Roman" panose="02020603050405020304" pitchFamily="18" charset="0"/>
                <a:ea typeface="標楷體" panose="03000509000000000000" pitchFamily="65" charset="-120"/>
              </a:rPr>
              <a:t>桌遊店</a:t>
            </a:r>
            <a:endParaRPr lang="en-US" altLang="zh-TW" dirty="0" smtClean="0">
              <a:solidFill>
                <a:srgbClr val="325576"/>
              </a:solidFill>
              <a:latin typeface="Times New Roman" panose="02020603050405020304" pitchFamily="18" charset="0"/>
              <a:ea typeface="標楷體" panose="03000509000000000000" pitchFamily="65" charset="-120"/>
            </a:endParaRPr>
          </a:p>
          <a:p>
            <a:endParaRPr lang="fr-CA" altLang="zh-TW" dirty="0" smtClean="0">
              <a:solidFill>
                <a:srgbClr val="325576"/>
              </a:solidFill>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3600" b="0" u="sng" dirty="0" smtClean="0">
                <a:solidFill>
                  <a:srgbClr val="325576"/>
                </a:solidFill>
                <a:latin typeface="標楷體" pitchFamily="65" charset="-120"/>
                <a:ea typeface="標楷體" pitchFamily="65" charset="-120"/>
              </a:rPr>
              <a:t>服藥提醒</a:t>
            </a:r>
            <a:endParaRPr lang="zh-TW" altLang="en-US" sz="3600" b="0" u="sng" dirty="0">
              <a:solidFill>
                <a:srgbClr val="325576"/>
              </a:solidFill>
              <a:latin typeface="標楷體" pitchFamily="65" charset="-120"/>
              <a:ea typeface="標楷體" pitchFamily="65" charset="-120"/>
            </a:endParaRPr>
          </a:p>
        </p:txBody>
      </p:sp>
      <p:sp>
        <p:nvSpPr>
          <p:cNvPr id="4" name="文字版面配置區 2"/>
          <p:cNvSpPr>
            <a:spLocks noGrp="1"/>
          </p:cNvSpPr>
          <p:nvPr>
            <p:ph type="body" idx="1"/>
          </p:nvPr>
        </p:nvSpPr>
        <p:spPr/>
        <p:txBody>
          <a:bodyPr/>
          <a:lstStyle/>
          <a:p>
            <a:r>
              <a:rPr lang="zh-TW" altLang="en-US" sz="4400" dirty="0" smtClean="0">
                <a:solidFill>
                  <a:srgbClr val="325576"/>
                </a:solidFill>
                <a:latin typeface="標楷體" pitchFamily="65" charset="-120"/>
                <a:ea typeface="標楷體" pitchFamily="65" charset="-120"/>
              </a:rPr>
              <a:t>實施方法與計畫構想</a:t>
            </a:r>
            <a:endParaRPr lang="zh-TW" altLang="en-US" sz="4400" dirty="0">
              <a:solidFill>
                <a:srgbClr val="325576"/>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dirty="0" smtClean="0">
                <a:solidFill>
                  <a:schemeClr val="bg1"/>
                </a:solidFill>
                <a:latin typeface="標楷體" pitchFamily="65" charset="-120"/>
                <a:ea typeface="標楷體" pitchFamily="65" charset="-120"/>
              </a:rPr>
              <a:t>服藥提醒</a:t>
            </a:r>
            <a:endParaRPr lang="fr-CA" altLang="zh-TW"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zh-TW" altLang="en-US" dirty="0" smtClean="0">
                <a:solidFill>
                  <a:srgbClr val="325576"/>
                </a:solidFill>
                <a:latin typeface="Times New Roman" panose="02020603050405020304" pitchFamily="18" charset="0"/>
                <a:ea typeface="標楷體" panose="03000509000000000000" pitchFamily="65" charset="-120"/>
              </a:rPr>
              <a:t>鬧鐘提醒功能</a:t>
            </a:r>
            <a:endParaRPr lang="en-US" altLang="zh-TW" dirty="0" smtClean="0">
              <a:solidFill>
                <a:srgbClr val="325576"/>
              </a:solidFill>
              <a:latin typeface="Times New Roman" panose="02020603050405020304" pitchFamily="18" charset="0"/>
              <a:ea typeface="標楷體" panose="03000509000000000000" pitchFamily="65" charset="-120"/>
            </a:endParaRPr>
          </a:p>
          <a:p>
            <a:r>
              <a:rPr lang="zh-TW" altLang="en-US" dirty="0" smtClean="0">
                <a:solidFill>
                  <a:srgbClr val="325576"/>
                </a:solidFill>
                <a:latin typeface="Times New Roman" panose="02020603050405020304" pitchFamily="18" charset="0"/>
                <a:ea typeface="標楷體" panose="03000509000000000000" pitchFamily="65" charset="-120"/>
              </a:rPr>
              <a:t>出門前攜帶藥盒提醒</a:t>
            </a:r>
            <a:endParaRPr lang="en-US" altLang="zh-TW" dirty="0" smtClean="0">
              <a:solidFill>
                <a:srgbClr val="325576"/>
              </a:solidFill>
              <a:latin typeface="Times New Roman" panose="02020603050405020304" pitchFamily="18" charset="0"/>
              <a:ea typeface="標楷體" panose="03000509000000000000" pitchFamily="65" charset="-120"/>
            </a:endParaRPr>
          </a:p>
          <a:p>
            <a:endParaRPr lang="fr-CA" altLang="zh-TW" dirty="0" smtClean="0">
              <a:solidFill>
                <a:srgbClr val="325576"/>
              </a:solidFill>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3600" b="0" u="sng" dirty="0" smtClean="0">
                <a:solidFill>
                  <a:srgbClr val="325576"/>
                </a:solidFill>
                <a:latin typeface="Times New Roman" panose="02020603050405020304" pitchFamily="18" charset="0"/>
                <a:ea typeface="標楷體" panose="03000509000000000000" pitchFamily="65" charset="-120"/>
              </a:rPr>
              <a:t>旅遊地點查詢</a:t>
            </a:r>
            <a:r>
              <a:rPr lang="zh-TW" altLang="en-US" sz="3600" u="sng" dirty="0" smtClean="0">
                <a:solidFill>
                  <a:srgbClr val="325576"/>
                </a:solidFill>
                <a:latin typeface="Times New Roman" panose="02020603050405020304" pitchFamily="18" charset="0"/>
                <a:ea typeface="標楷體" panose="03000509000000000000" pitchFamily="65" charset="-120"/>
              </a:rPr>
              <a:t/>
            </a:r>
            <a:br>
              <a:rPr lang="zh-TW" altLang="en-US" sz="3600" u="sng" dirty="0" smtClean="0">
                <a:solidFill>
                  <a:srgbClr val="325576"/>
                </a:solidFill>
                <a:latin typeface="Times New Roman" panose="02020603050405020304" pitchFamily="18" charset="0"/>
                <a:ea typeface="標楷體" panose="03000509000000000000" pitchFamily="65" charset="-120"/>
              </a:rPr>
            </a:br>
            <a:endParaRPr lang="zh-TW" altLang="en-US" sz="3600" u="sng" dirty="0">
              <a:solidFill>
                <a:srgbClr val="325576"/>
              </a:solidFill>
            </a:endParaRPr>
          </a:p>
        </p:txBody>
      </p:sp>
      <p:sp>
        <p:nvSpPr>
          <p:cNvPr id="3" name="文字版面配置區 2"/>
          <p:cNvSpPr>
            <a:spLocks noGrp="1"/>
          </p:cNvSpPr>
          <p:nvPr>
            <p:ph type="body" idx="1"/>
          </p:nvPr>
        </p:nvSpPr>
        <p:spPr/>
        <p:txBody>
          <a:bodyPr/>
          <a:lstStyle/>
          <a:p>
            <a:r>
              <a:rPr lang="zh-TW" altLang="en-US" sz="4400" dirty="0" smtClean="0">
                <a:solidFill>
                  <a:srgbClr val="325576"/>
                </a:solidFill>
                <a:latin typeface="標楷體" pitchFamily="65" charset="-120"/>
                <a:ea typeface="標楷體" pitchFamily="65" charset="-120"/>
              </a:rPr>
              <a:t>實施方法與計畫構想</a:t>
            </a:r>
          </a:p>
          <a:p>
            <a:endParaRPr lang="zh-TW"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dirty="0" smtClean="0">
                <a:solidFill>
                  <a:schemeClr val="bg1"/>
                </a:solidFill>
                <a:latin typeface="標楷體" pitchFamily="65" charset="-120"/>
                <a:ea typeface="標楷體" pitchFamily="65" charset="-120"/>
              </a:rPr>
              <a:t>旅遊查詢地點</a:t>
            </a:r>
            <a:endParaRPr lang="fr-CA" altLang="zh-TW"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en-US" altLang="zh-TW" dirty="0" smtClean="0">
                <a:solidFill>
                  <a:srgbClr val="325576"/>
                </a:solidFill>
                <a:latin typeface="Times New Roman" panose="02020603050405020304" pitchFamily="18" charset="0"/>
                <a:ea typeface="標楷體" panose="03000509000000000000" pitchFamily="65" charset="-120"/>
              </a:rPr>
              <a:t>Google</a:t>
            </a:r>
            <a:r>
              <a:rPr lang="zh-TW" altLang="en-US" dirty="0" smtClean="0">
                <a:solidFill>
                  <a:srgbClr val="325576"/>
                </a:solidFill>
                <a:latin typeface="Times New Roman" panose="02020603050405020304" pitchFamily="18" charset="0"/>
                <a:ea typeface="標楷體" panose="03000509000000000000" pitchFamily="65" charset="-120"/>
              </a:rPr>
              <a:t>查詢</a:t>
            </a:r>
            <a:endParaRPr lang="en-US" altLang="zh-TW" dirty="0" smtClean="0">
              <a:solidFill>
                <a:srgbClr val="325576"/>
              </a:solidFill>
              <a:latin typeface="Times New Roman" panose="02020603050405020304" pitchFamily="18" charset="0"/>
              <a:ea typeface="標楷體" panose="03000509000000000000" pitchFamily="65" charset="-120"/>
            </a:endParaRPr>
          </a:p>
          <a:p>
            <a:r>
              <a:rPr lang="zh-TW" altLang="en-US" dirty="0" smtClean="0">
                <a:solidFill>
                  <a:srgbClr val="325576"/>
                </a:solidFill>
                <a:latin typeface="Times New Roman" panose="02020603050405020304" pitchFamily="18" charset="0"/>
                <a:ea typeface="標楷體" panose="03000509000000000000" pitchFamily="65" charset="-120"/>
              </a:rPr>
              <a:t>適合老人旅遊地點篩選</a:t>
            </a:r>
            <a:endParaRPr lang="en-US" altLang="zh-TW" dirty="0" smtClean="0">
              <a:solidFill>
                <a:srgbClr val="325576"/>
              </a:solidFill>
              <a:latin typeface="Times New Roman" panose="02020603050405020304" pitchFamily="18" charset="0"/>
              <a:ea typeface="標楷體" panose="03000509000000000000" pitchFamily="65" charset="-120"/>
            </a:endParaRPr>
          </a:p>
          <a:p>
            <a:r>
              <a:rPr lang="zh-TW" altLang="en-US" dirty="0" smtClean="0">
                <a:solidFill>
                  <a:srgbClr val="325576"/>
                </a:solidFill>
                <a:latin typeface="Times New Roman" panose="02020603050405020304" pitchFamily="18" charset="0"/>
                <a:ea typeface="標楷體" panose="03000509000000000000" pitchFamily="65" charset="-120"/>
              </a:rPr>
              <a:t>熱門行程</a:t>
            </a:r>
            <a:endParaRPr lang="en-US" altLang="zh-TW" dirty="0" smtClean="0">
              <a:solidFill>
                <a:srgbClr val="325576"/>
              </a:solidFill>
              <a:latin typeface="Times New Roman" panose="02020603050405020304" pitchFamily="18" charset="0"/>
              <a:ea typeface="標楷體" panose="03000509000000000000" pitchFamily="65" charset="-120"/>
            </a:endParaRPr>
          </a:p>
          <a:p>
            <a:endParaRPr lang="fr-CA" altLang="zh-TW" dirty="0" smtClean="0">
              <a:solidFill>
                <a:srgbClr val="325576"/>
              </a:solidFill>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600" b="0" u="sng" dirty="0" smtClean="0">
                <a:solidFill>
                  <a:srgbClr val="325576"/>
                </a:solidFill>
                <a:latin typeface="Times New Roman" panose="02020603050405020304" pitchFamily="18" charset="0"/>
                <a:ea typeface="標楷體" panose="03000509000000000000" pitchFamily="65" charset="-120"/>
              </a:rPr>
              <a:t>旅遊地點規劃與綜合查詢</a:t>
            </a:r>
            <a:r>
              <a:rPr lang="en-US" altLang="zh-TW" sz="3600" b="0" u="sng" dirty="0" smtClean="0">
                <a:solidFill>
                  <a:srgbClr val="325576"/>
                </a:solidFill>
                <a:latin typeface="Times New Roman" panose="02020603050405020304" pitchFamily="18" charset="0"/>
                <a:ea typeface="標楷體" panose="03000509000000000000" pitchFamily="65" charset="-120"/>
              </a:rPr>
              <a:t/>
            </a:r>
            <a:br>
              <a:rPr lang="en-US" altLang="zh-TW" sz="3600" b="0" u="sng" dirty="0" smtClean="0">
                <a:solidFill>
                  <a:srgbClr val="325576"/>
                </a:solidFill>
                <a:latin typeface="Times New Roman" panose="02020603050405020304" pitchFamily="18" charset="0"/>
                <a:ea typeface="標楷體" panose="03000509000000000000" pitchFamily="65" charset="-120"/>
              </a:rPr>
            </a:br>
            <a:r>
              <a:rPr lang="en-US" altLang="zh-TW" sz="3600" b="0" u="sng" dirty="0" smtClean="0">
                <a:solidFill>
                  <a:srgbClr val="325576"/>
                </a:solidFill>
                <a:latin typeface="Times New Roman" panose="02020603050405020304" pitchFamily="18" charset="0"/>
                <a:ea typeface="標楷體" panose="03000509000000000000" pitchFamily="65" charset="-120"/>
              </a:rPr>
              <a:t>(</a:t>
            </a:r>
            <a:r>
              <a:rPr lang="zh-TW" altLang="en-US" sz="3600" b="0" u="sng" dirty="0" smtClean="0">
                <a:solidFill>
                  <a:srgbClr val="325576"/>
                </a:solidFill>
                <a:latin typeface="Times New Roman" panose="02020603050405020304" pitchFamily="18" charset="0"/>
                <a:ea typeface="標楷體" panose="03000509000000000000" pitchFamily="65" charset="-120"/>
              </a:rPr>
              <a:t>天氣查詢、合作飯店查詢、身體狀況分析查詢</a:t>
            </a:r>
            <a:r>
              <a:rPr lang="en-US" altLang="zh-TW" sz="3600" b="0" u="sng" dirty="0" smtClean="0">
                <a:solidFill>
                  <a:srgbClr val="325576"/>
                </a:solidFill>
                <a:latin typeface="Times New Roman" panose="02020603050405020304" pitchFamily="18" charset="0"/>
                <a:ea typeface="標楷體" panose="03000509000000000000" pitchFamily="65" charset="-120"/>
              </a:rPr>
              <a:t>)</a:t>
            </a:r>
            <a:r>
              <a:rPr lang="zh-TW" altLang="en-US" dirty="0" smtClean="0">
                <a:latin typeface="Times New Roman" panose="02020603050405020304" pitchFamily="18" charset="0"/>
                <a:ea typeface="標楷體" panose="03000509000000000000" pitchFamily="65" charset="-120"/>
              </a:rPr>
              <a:t/>
            </a:r>
            <a:br>
              <a:rPr lang="zh-TW" altLang="en-US" dirty="0" smtClean="0">
                <a:latin typeface="Times New Roman" panose="02020603050405020304" pitchFamily="18" charset="0"/>
                <a:ea typeface="標楷體" panose="03000509000000000000" pitchFamily="65" charset="-120"/>
              </a:rPr>
            </a:br>
            <a:endParaRPr lang="zh-TW" altLang="en-US" dirty="0"/>
          </a:p>
        </p:txBody>
      </p:sp>
      <p:sp>
        <p:nvSpPr>
          <p:cNvPr id="3" name="文字版面配置區 2"/>
          <p:cNvSpPr>
            <a:spLocks noGrp="1"/>
          </p:cNvSpPr>
          <p:nvPr>
            <p:ph type="body" idx="1"/>
          </p:nvPr>
        </p:nvSpPr>
        <p:spPr/>
        <p:txBody>
          <a:bodyPr/>
          <a:lstStyle/>
          <a:p>
            <a:r>
              <a:rPr lang="zh-TW" altLang="en-US" sz="4400" dirty="0" smtClean="0">
                <a:solidFill>
                  <a:srgbClr val="325576"/>
                </a:solidFill>
                <a:latin typeface="標楷體" pitchFamily="65" charset="-120"/>
                <a:ea typeface="標楷體" pitchFamily="65" charset="-120"/>
              </a:rPr>
              <a:t>實施方法與計畫構想</a:t>
            </a:r>
            <a:endParaRPr lang="zh-TW" altLang="en-US" sz="4400" dirty="0" smtClean="0">
              <a:solidFill>
                <a:srgbClr val="325576"/>
              </a:solidFill>
            </a:endParaRPr>
          </a:p>
          <a:p>
            <a:endParaRPr lang="zh-TW"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dirty="0" smtClean="0">
                <a:solidFill>
                  <a:schemeClr val="bg1"/>
                </a:solidFill>
                <a:latin typeface="標楷體" pitchFamily="65" charset="-120"/>
                <a:ea typeface="標楷體" pitchFamily="65" charset="-120"/>
              </a:rPr>
              <a:t>旅遊地點規劃與綜合查詢</a:t>
            </a:r>
            <a:endParaRPr lang="fr-CA" altLang="zh-TW"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zh-TW" altLang="en-US" dirty="0" smtClean="0">
                <a:solidFill>
                  <a:srgbClr val="325576"/>
                </a:solidFill>
                <a:latin typeface="Times New Roman" panose="02020603050405020304" pitchFamily="18" charset="0"/>
                <a:ea typeface="標楷體" panose="03000509000000000000" pitchFamily="65" charset="-120"/>
              </a:rPr>
              <a:t>老人身體狀況輸入與附近醫療機構查詢</a:t>
            </a:r>
            <a:endParaRPr lang="en-US" altLang="zh-TW" dirty="0" smtClean="0">
              <a:solidFill>
                <a:srgbClr val="325576"/>
              </a:solidFill>
              <a:latin typeface="Times New Roman" panose="02020603050405020304" pitchFamily="18" charset="0"/>
              <a:ea typeface="標楷體" panose="03000509000000000000" pitchFamily="65" charset="-120"/>
            </a:endParaRPr>
          </a:p>
          <a:p>
            <a:r>
              <a:rPr lang="zh-TW" altLang="en-US" dirty="0" smtClean="0">
                <a:solidFill>
                  <a:srgbClr val="325576"/>
                </a:solidFill>
                <a:latin typeface="Times New Roman" panose="02020603050405020304" pitchFamily="18" charset="0"/>
                <a:ea typeface="標楷體" panose="03000509000000000000" pitchFamily="65" charset="-120"/>
              </a:rPr>
              <a:t>緊急事件處理</a:t>
            </a:r>
            <a:r>
              <a:rPr lang="en-US" altLang="zh-TW" dirty="0" smtClean="0">
                <a:solidFill>
                  <a:srgbClr val="325576"/>
                </a:solidFill>
                <a:latin typeface="Times New Roman" panose="02020603050405020304" pitchFamily="18" charset="0"/>
                <a:ea typeface="標楷體" panose="03000509000000000000" pitchFamily="65" charset="-120"/>
              </a:rPr>
              <a:t>(e.g.:</a:t>
            </a:r>
            <a:r>
              <a:rPr lang="zh-TW" altLang="en-US" dirty="0" smtClean="0">
                <a:solidFill>
                  <a:srgbClr val="325576"/>
                </a:solidFill>
                <a:latin typeface="Times New Roman" panose="02020603050405020304" pitchFamily="18" charset="0"/>
                <a:ea typeface="標楷體" panose="03000509000000000000" pitchFamily="65" charset="-120"/>
              </a:rPr>
              <a:t>病症發作</a:t>
            </a:r>
            <a:r>
              <a:rPr lang="en-US" altLang="zh-TW" dirty="0" smtClean="0">
                <a:solidFill>
                  <a:srgbClr val="325576"/>
                </a:solidFill>
                <a:latin typeface="Times New Roman" panose="02020603050405020304" pitchFamily="18" charset="0"/>
                <a:ea typeface="標楷體" panose="03000509000000000000" pitchFamily="65" charset="-120"/>
              </a:rPr>
              <a:t>)</a:t>
            </a:r>
          </a:p>
          <a:p>
            <a:r>
              <a:rPr lang="zh-TW" altLang="en-US" dirty="0" smtClean="0">
                <a:solidFill>
                  <a:srgbClr val="325576"/>
                </a:solidFill>
                <a:latin typeface="Times New Roman" panose="02020603050405020304" pitchFamily="18" charset="0"/>
                <a:ea typeface="標楷體" panose="03000509000000000000" pitchFamily="65" charset="-120"/>
              </a:rPr>
              <a:t>攫取天氣狀況資料</a:t>
            </a:r>
            <a:r>
              <a:rPr lang="en-US" altLang="zh-TW" dirty="0" smtClean="0">
                <a:solidFill>
                  <a:srgbClr val="325576"/>
                </a:solidFill>
                <a:latin typeface="Times New Roman" panose="02020603050405020304" pitchFamily="18" charset="0"/>
                <a:ea typeface="標楷體" panose="03000509000000000000" pitchFamily="65" charset="-120"/>
              </a:rPr>
              <a:t>(</a:t>
            </a:r>
            <a:r>
              <a:rPr lang="zh-TW" altLang="en-US" dirty="0" smtClean="0">
                <a:solidFill>
                  <a:srgbClr val="325576"/>
                </a:solidFill>
                <a:latin typeface="Times New Roman" panose="02020603050405020304" pitchFamily="18" charset="0"/>
                <a:ea typeface="標楷體" panose="03000509000000000000" pitchFamily="65" charset="-120"/>
              </a:rPr>
              <a:t>氣象站</a:t>
            </a:r>
            <a:r>
              <a:rPr lang="en-US" altLang="zh-TW" dirty="0" smtClean="0">
                <a:solidFill>
                  <a:srgbClr val="325576"/>
                </a:solidFill>
                <a:latin typeface="Times New Roman" panose="02020603050405020304" pitchFamily="18" charset="0"/>
                <a:ea typeface="標楷體" panose="03000509000000000000" pitchFamily="65" charset="-120"/>
              </a:rPr>
              <a:t>)e.g.:</a:t>
            </a:r>
            <a:r>
              <a:rPr lang="zh-TW" altLang="en-US" dirty="0" smtClean="0">
                <a:solidFill>
                  <a:srgbClr val="325576"/>
                </a:solidFill>
                <a:latin typeface="Times New Roman" panose="02020603050405020304" pitchFamily="18" charset="0"/>
                <a:ea typeface="標楷體" panose="03000509000000000000" pitchFamily="65" charset="-120"/>
              </a:rPr>
              <a:t>台灣超威的</a:t>
            </a:r>
            <a:endParaRPr lang="en-US" altLang="zh-TW" dirty="0" smtClean="0">
              <a:solidFill>
                <a:srgbClr val="325576"/>
              </a:solidFill>
              <a:latin typeface="Times New Roman" panose="02020603050405020304" pitchFamily="18" charset="0"/>
              <a:ea typeface="標楷體" panose="03000509000000000000" pitchFamily="65" charset="-120"/>
            </a:endParaRPr>
          </a:p>
          <a:p>
            <a:r>
              <a:rPr lang="zh-TW" altLang="en-US" dirty="0" smtClean="0">
                <a:solidFill>
                  <a:srgbClr val="325576"/>
                </a:solidFill>
                <a:latin typeface="Times New Roman" panose="02020603050405020304" pitchFamily="18" charset="0"/>
                <a:ea typeface="標楷體" panose="03000509000000000000" pitchFamily="65" charset="-120"/>
              </a:rPr>
              <a:t>合作飯店查詢適合老人的風格與飲食習慣</a:t>
            </a:r>
            <a:r>
              <a:rPr lang="en-US" altLang="zh-TW" dirty="0" smtClean="0">
                <a:solidFill>
                  <a:srgbClr val="325576"/>
                </a:solidFill>
                <a:latin typeface="Times New Roman" panose="02020603050405020304" pitchFamily="18" charset="0"/>
                <a:ea typeface="標楷體" panose="03000509000000000000" pitchFamily="65" charset="-120"/>
              </a:rPr>
              <a:t>(</a:t>
            </a:r>
            <a:r>
              <a:rPr lang="zh-TW" altLang="en-US" dirty="0" smtClean="0">
                <a:solidFill>
                  <a:srgbClr val="325576"/>
                </a:solidFill>
                <a:latin typeface="Times New Roman" panose="02020603050405020304" pitchFamily="18" charset="0"/>
                <a:ea typeface="標楷體" panose="03000509000000000000" pitchFamily="65" charset="-120"/>
              </a:rPr>
              <a:t>健康導向</a:t>
            </a:r>
            <a:r>
              <a:rPr lang="en-US" altLang="zh-TW" dirty="0" smtClean="0">
                <a:solidFill>
                  <a:srgbClr val="325576"/>
                </a:solidFill>
                <a:latin typeface="Times New Roman" panose="02020603050405020304" pitchFamily="18" charset="0"/>
                <a:ea typeface="標楷體" panose="03000509000000000000" pitchFamily="65" charset="-120"/>
              </a:rPr>
              <a:t>)</a:t>
            </a:r>
          </a:p>
          <a:p>
            <a:r>
              <a:rPr lang="zh-TW" altLang="en-US" dirty="0" smtClean="0">
                <a:solidFill>
                  <a:srgbClr val="325576"/>
                </a:solidFill>
                <a:latin typeface="Times New Roman" panose="02020603050405020304" pitchFamily="18" charset="0"/>
                <a:ea typeface="標楷體" panose="03000509000000000000" pitchFamily="65" charset="-120"/>
              </a:rPr>
              <a:t>綜合查詢所有適合地點</a:t>
            </a:r>
            <a:r>
              <a:rPr lang="en-US" altLang="zh-TW" dirty="0" smtClean="0">
                <a:solidFill>
                  <a:srgbClr val="325576"/>
                </a:solidFill>
                <a:latin typeface="Times New Roman" panose="02020603050405020304" pitchFamily="18" charset="0"/>
                <a:ea typeface="標楷體" panose="03000509000000000000" pitchFamily="65" charset="-120"/>
              </a:rPr>
              <a:t>(GPS)</a:t>
            </a:r>
          </a:p>
          <a:p>
            <a:endParaRPr lang="fr-CA" altLang="zh-TW" dirty="0" smtClean="0">
              <a:solidFill>
                <a:srgbClr val="325576"/>
              </a:solidFill>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anose="03000509000000000000" pitchFamily="65" charset="-120"/>
                <a:ea typeface="標楷體" panose="03000509000000000000" pitchFamily="65" charset="-120"/>
              </a:rPr>
              <a:t>動機</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zh-TW" altLang="en-US" dirty="0" smtClean="0">
                <a:solidFill>
                  <a:srgbClr val="325576"/>
                </a:solidFill>
                <a:latin typeface="標楷體" pitchFamily="65" charset="-120"/>
                <a:ea typeface="標楷體" pitchFamily="65" charset="-120"/>
              </a:rPr>
              <a:t>主要客群 年齡</a:t>
            </a:r>
            <a:endParaRPr lang="en-US" altLang="zh-TW" dirty="0" smtClean="0">
              <a:solidFill>
                <a:srgbClr val="325576"/>
              </a:solidFill>
              <a:latin typeface="標楷體" pitchFamily="65" charset="-120"/>
              <a:ea typeface="標楷體" pitchFamily="65" charset="-120"/>
            </a:endParaRPr>
          </a:p>
          <a:p>
            <a:r>
              <a:rPr lang="zh-TW" altLang="en-US" dirty="0" smtClean="0">
                <a:solidFill>
                  <a:srgbClr val="325576"/>
                </a:solidFill>
                <a:latin typeface="標楷體" pitchFamily="65" charset="-120"/>
                <a:ea typeface="標楷體" pitchFamily="65" charset="-120"/>
              </a:rPr>
              <a:t>地區  稍微講一下</a:t>
            </a:r>
            <a:endParaRPr lang="fr-CA" altLang="zh-TW" dirty="0" smtClean="0">
              <a:solidFill>
                <a:srgbClr val="325576"/>
              </a:solidFill>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3600" b="0" u="sng" dirty="0" smtClean="0">
                <a:solidFill>
                  <a:srgbClr val="325576"/>
                </a:solidFill>
                <a:latin typeface="Times New Roman" panose="02020603050405020304" pitchFamily="18" charset="0"/>
                <a:ea typeface="標楷體" panose="03000509000000000000" pitchFamily="65" charset="-120"/>
              </a:rPr>
              <a:t>語音服務</a:t>
            </a:r>
            <a:r>
              <a:rPr lang="zh-TW" altLang="en-US" dirty="0" smtClean="0">
                <a:latin typeface="Times New Roman" panose="02020603050405020304" pitchFamily="18" charset="0"/>
                <a:ea typeface="標楷體" panose="03000509000000000000" pitchFamily="65" charset="-120"/>
              </a:rPr>
              <a:t/>
            </a:r>
            <a:br>
              <a:rPr lang="zh-TW" altLang="en-US" dirty="0" smtClean="0">
                <a:latin typeface="Times New Roman" panose="02020603050405020304" pitchFamily="18" charset="0"/>
                <a:ea typeface="標楷體" panose="03000509000000000000" pitchFamily="65" charset="-120"/>
              </a:rPr>
            </a:br>
            <a:endParaRPr lang="zh-TW" altLang="en-US" dirty="0"/>
          </a:p>
        </p:txBody>
      </p:sp>
      <p:sp>
        <p:nvSpPr>
          <p:cNvPr id="7" name="標題 1"/>
          <p:cNvSpPr>
            <a:spLocks noGrp="1"/>
          </p:cNvSpPr>
          <p:nvPr>
            <p:ph type="body" idx="1"/>
          </p:nvPr>
        </p:nvSpPr>
        <p:spPr/>
        <p:txBody>
          <a:bodyPr/>
          <a:lstStyle/>
          <a:p>
            <a:r>
              <a:rPr lang="zh-TW" altLang="en-US" sz="4400" dirty="0" smtClean="0">
                <a:solidFill>
                  <a:srgbClr val="325576"/>
                </a:solidFill>
                <a:latin typeface="標楷體" pitchFamily="65" charset="-120"/>
                <a:ea typeface="標楷體" pitchFamily="65" charset="-120"/>
              </a:rPr>
              <a:t>實施方法與計畫構想</a:t>
            </a:r>
            <a:endParaRPr lang="zh-TW" altLang="en-US" sz="4400" dirty="0" smtClean="0">
              <a:solidFill>
                <a:srgbClr val="325576"/>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dirty="0" smtClean="0">
                <a:solidFill>
                  <a:schemeClr val="bg1"/>
                </a:solidFill>
                <a:latin typeface="標楷體" pitchFamily="65" charset="-120"/>
                <a:ea typeface="標楷體" pitchFamily="65" charset="-120"/>
              </a:rPr>
              <a:t>語音服務</a:t>
            </a:r>
            <a:endParaRPr lang="fr-CA" altLang="zh-TW"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zh-TW" altLang="en-US" dirty="0" smtClean="0">
                <a:solidFill>
                  <a:srgbClr val="325576"/>
                </a:solidFill>
                <a:latin typeface="Times New Roman" panose="02020603050405020304" pitchFamily="18" charset="0"/>
                <a:ea typeface="標楷體" panose="03000509000000000000" pitchFamily="65" charset="-120"/>
              </a:rPr>
              <a:t>國語</a:t>
            </a:r>
            <a:endParaRPr lang="en-US" altLang="zh-TW" dirty="0" smtClean="0">
              <a:solidFill>
                <a:srgbClr val="325576"/>
              </a:solidFill>
              <a:latin typeface="Times New Roman" panose="02020603050405020304" pitchFamily="18" charset="0"/>
              <a:ea typeface="標楷體" panose="03000509000000000000" pitchFamily="65" charset="-120"/>
            </a:endParaRPr>
          </a:p>
          <a:p>
            <a:r>
              <a:rPr lang="zh-TW" altLang="en-US" dirty="0" smtClean="0">
                <a:solidFill>
                  <a:srgbClr val="325576"/>
                </a:solidFill>
                <a:latin typeface="Times New Roman" panose="02020603050405020304" pitchFamily="18" charset="0"/>
                <a:ea typeface="標楷體" panose="03000509000000000000" pitchFamily="65" charset="-120"/>
              </a:rPr>
              <a:t>台語</a:t>
            </a:r>
            <a:endParaRPr lang="en-US" altLang="zh-TW" dirty="0" smtClean="0">
              <a:solidFill>
                <a:srgbClr val="325576"/>
              </a:solidFill>
              <a:latin typeface="Times New Roman" panose="02020603050405020304" pitchFamily="18" charset="0"/>
              <a:ea typeface="標楷體" panose="03000509000000000000" pitchFamily="65" charset="-120"/>
            </a:endParaRPr>
          </a:p>
          <a:p>
            <a:r>
              <a:rPr lang="zh-TW" altLang="en-US" dirty="0" smtClean="0">
                <a:solidFill>
                  <a:srgbClr val="325576"/>
                </a:solidFill>
                <a:latin typeface="Times New Roman" panose="02020603050405020304" pitchFamily="18" charset="0"/>
                <a:ea typeface="標楷體" panose="03000509000000000000" pitchFamily="65" charset="-120"/>
              </a:rPr>
              <a:t>語音介面替代可視界面</a:t>
            </a:r>
          </a:p>
          <a:p>
            <a:endParaRPr lang="fr-CA" altLang="zh-TW" dirty="0" smtClean="0">
              <a:solidFill>
                <a:srgbClr val="325576"/>
              </a:solidFill>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0" u="sng" dirty="0" smtClean="0">
                <a:solidFill>
                  <a:srgbClr val="325576"/>
                </a:solidFill>
                <a:latin typeface="標楷體" pitchFamily="65" charset="-120"/>
                <a:ea typeface="標楷體" pitchFamily="65" charset="-120"/>
              </a:rPr>
              <a:t>服藥提醒  獎勵制度</a:t>
            </a:r>
            <a:endParaRPr lang="zh-TW" altLang="en-US" b="0" u="sng" dirty="0">
              <a:solidFill>
                <a:srgbClr val="325576"/>
              </a:solidFill>
              <a:latin typeface="標楷體" pitchFamily="65" charset="-120"/>
              <a:ea typeface="標楷體" pitchFamily="65" charset="-120"/>
            </a:endParaRPr>
          </a:p>
        </p:txBody>
      </p:sp>
      <p:sp>
        <p:nvSpPr>
          <p:cNvPr id="3" name="文字版面配置區 2"/>
          <p:cNvSpPr>
            <a:spLocks noGrp="1"/>
          </p:cNvSpPr>
          <p:nvPr>
            <p:ph type="body" idx="1"/>
          </p:nvPr>
        </p:nvSpPr>
        <p:spPr/>
        <p:txBody>
          <a:bodyPr/>
          <a:lstStyle/>
          <a:p>
            <a:r>
              <a:rPr lang="zh-TW" altLang="en-US" sz="4400" dirty="0" smtClean="0">
                <a:solidFill>
                  <a:srgbClr val="325576"/>
                </a:solidFill>
              </a:rPr>
              <a:t>保留</a:t>
            </a:r>
            <a:endParaRPr lang="zh-TW" altLang="en-US" sz="4400" dirty="0">
              <a:solidFill>
                <a:srgbClr val="325576"/>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研究方法</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zh-TW" altLang="en-US" dirty="0" smtClean="0">
                <a:solidFill>
                  <a:srgbClr val="325576"/>
                </a:solidFill>
                <a:latin typeface="標楷體" pitchFamily="65" charset="-120"/>
                <a:ea typeface="標楷體" pitchFamily="65" charset="-120"/>
              </a:rPr>
              <a:t>實地考察</a:t>
            </a:r>
            <a:endParaRPr lang="fr-CA" altLang="zh-TW" dirty="0" smtClean="0">
              <a:solidFill>
                <a:srgbClr val="325576"/>
              </a:solidFill>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相關技術</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endParaRPr lang="fr-CA" altLang="zh-TW" dirty="0" smtClean="0">
              <a:solidFill>
                <a:srgbClr val="325576"/>
              </a:solidFill>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創意來源</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zh-TW" altLang="en-US" dirty="0" smtClean="0">
                <a:solidFill>
                  <a:srgbClr val="325576"/>
                </a:solidFill>
                <a:latin typeface="標楷體" pitchFamily="65" charset="-120"/>
                <a:ea typeface="標楷體" pitchFamily="65" charset="-120"/>
              </a:rPr>
              <a:t>寶可夢</a:t>
            </a:r>
            <a:endParaRPr lang="en-US" altLang="zh-TW" dirty="0" smtClean="0">
              <a:solidFill>
                <a:srgbClr val="325576"/>
              </a:solidFill>
              <a:latin typeface="標楷體" pitchFamily="65" charset="-120"/>
              <a:ea typeface="標楷體" pitchFamily="65" charset="-120"/>
            </a:endParaRPr>
          </a:p>
          <a:p>
            <a:r>
              <a:rPr lang="en-US" altLang="zh-TW" dirty="0" smtClean="0">
                <a:solidFill>
                  <a:srgbClr val="325576"/>
                </a:solidFill>
                <a:latin typeface="標楷體" pitchFamily="65" charset="-120"/>
                <a:ea typeface="標楷體" pitchFamily="65" charset="-120"/>
              </a:rPr>
              <a:t>One Second</a:t>
            </a:r>
            <a:r>
              <a:rPr lang="zh-TW" altLang="en-US" dirty="0" smtClean="0">
                <a:solidFill>
                  <a:srgbClr val="325576"/>
                </a:solidFill>
                <a:latin typeface="標楷體" pitchFamily="65" charset="-120"/>
                <a:ea typeface="標楷體" pitchFamily="65" charset="-120"/>
              </a:rPr>
              <a:t> </a:t>
            </a:r>
            <a:r>
              <a:rPr lang="en-US" altLang="zh-TW" dirty="0" smtClean="0">
                <a:solidFill>
                  <a:srgbClr val="325576"/>
                </a:solidFill>
                <a:latin typeface="標楷體" pitchFamily="65" charset="-120"/>
                <a:ea typeface="標楷體" pitchFamily="65" charset="-120"/>
              </a:rPr>
              <a:t>Everyday</a:t>
            </a:r>
          </a:p>
          <a:p>
            <a:r>
              <a:rPr lang="zh-TW" altLang="en-US" dirty="0" smtClean="0">
                <a:solidFill>
                  <a:srgbClr val="325576"/>
                </a:solidFill>
                <a:latin typeface="標楷體" pitchFamily="65" charset="-120"/>
                <a:ea typeface="標楷體" pitchFamily="65" charset="-120"/>
              </a:rPr>
              <a:t>盲旅</a:t>
            </a:r>
            <a:endParaRPr lang="en-US" altLang="zh-TW" dirty="0" smtClean="0">
              <a:solidFill>
                <a:srgbClr val="325576"/>
              </a:solidFill>
              <a:latin typeface="標楷體" pitchFamily="65" charset="-120"/>
              <a:ea typeface="標楷體" pitchFamily="65" charset="-120"/>
            </a:endParaRPr>
          </a:p>
          <a:p>
            <a:endParaRPr lang="fr-CA" altLang="zh-TW" dirty="0" smtClean="0">
              <a:solidFill>
                <a:srgbClr val="325576"/>
              </a:solidFill>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主要特色</a:t>
            </a:r>
            <a:endParaRPr lang="fr-CA" altLang="zh-TW" sz="4800" dirty="0" smtClean="0">
              <a:solidFill>
                <a:schemeClr val="bg1"/>
              </a:solidFill>
              <a:latin typeface="標楷體" pitchFamily="65" charset="-120"/>
              <a:ea typeface="標楷體" pitchFamily="65" charset="-120"/>
            </a:endParaRPr>
          </a:p>
        </p:txBody>
      </p:sp>
      <p:graphicFrame>
        <p:nvGraphicFramePr>
          <p:cNvPr id="4" name="內容版面配置區 3"/>
          <p:cNvGraphicFramePr>
            <a:graphicFrameLocks noGrp="1"/>
          </p:cNvGraphicFramePr>
          <p:nvPr>
            <p:ph idx="1"/>
          </p:nvPr>
        </p:nvGraphicFramePr>
        <p:xfrm>
          <a:off x="857224" y="2143116"/>
          <a:ext cx="7858180" cy="40719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功能</a:t>
            </a:r>
            <a:r>
              <a:rPr lang="zh-TW" altLang="en-US" sz="4800" dirty="0" smtClean="0">
                <a:solidFill>
                  <a:schemeClr val="bg1"/>
                </a:solidFill>
                <a:latin typeface="標楷體" pitchFamily="65" charset="-120"/>
                <a:ea typeface="標楷體" pitchFamily="65" charset="-120"/>
              </a:rPr>
              <a:t>介紹</a:t>
            </a:r>
            <a:r>
              <a:rPr lang="en-US" altLang="zh-TW" sz="4800" dirty="0" smtClean="0">
                <a:solidFill>
                  <a:schemeClr val="bg1"/>
                </a:solidFill>
                <a:latin typeface="標楷體" pitchFamily="65" charset="-120"/>
                <a:ea typeface="標楷體" pitchFamily="65" charset="-120"/>
              </a:rPr>
              <a:t>(</a:t>
            </a:r>
            <a:r>
              <a:rPr lang="zh-TW" altLang="en-US" sz="4800" dirty="0" smtClean="0">
                <a:solidFill>
                  <a:schemeClr val="bg1"/>
                </a:solidFill>
                <a:latin typeface="標楷體" pitchFamily="65" charset="-120"/>
                <a:ea typeface="標楷體" pitchFamily="65" charset="-120"/>
              </a:rPr>
              <a:t>套裝行程</a:t>
            </a:r>
            <a:r>
              <a:rPr lang="en-US" altLang="zh-TW" sz="4800" dirty="0" smtClean="0">
                <a:solidFill>
                  <a:schemeClr val="bg1"/>
                </a:solidFill>
                <a:latin typeface="標楷體" pitchFamily="65" charset="-120"/>
                <a:ea typeface="標楷體" pitchFamily="65" charset="-120"/>
              </a:rPr>
              <a:t>)</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endParaRPr lang="fr-CA" altLang="zh-TW" dirty="0" smtClean="0">
              <a:solidFill>
                <a:srgbClr val="325576"/>
              </a:solidFill>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功能</a:t>
            </a:r>
            <a:r>
              <a:rPr lang="zh-TW" altLang="en-US" sz="4800" dirty="0" smtClean="0">
                <a:solidFill>
                  <a:schemeClr val="bg1"/>
                </a:solidFill>
                <a:latin typeface="標楷體" pitchFamily="65" charset="-120"/>
                <a:ea typeface="標楷體" pitchFamily="65" charset="-120"/>
              </a:rPr>
              <a:t>介紹</a:t>
            </a:r>
            <a:r>
              <a:rPr lang="en-US" altLang="zh-TW" sz="4800" dirty="0" smtClean="0">
                <a:solidFill>
                  <a:schemeClr val="bg1"/>
                </a:solidFill>
                <a:latin typeface="標楷體" pitchFamily="65" charset="-120"/>
                <a:ea typeface="標楷體" pitchFamily="65" charset="-120"/>
              </a:rPr>
              <a:t>(</a:t>
            </a:r>
            <a:r>
              <a:rPr lang="zh-TW" altLang="en-US" sz="4800" dirty="0" smtClean="0">
                <a:solidFill>
                  <a:schemeClr val="bg1"/>
                </a:solidFill>
                <a:latin typeface="標楷體" pitchFamily="65" charset="-120"/>
                <a:ea typeface="標楷體" pitchFamily="65" charset="-120"/>
              </a:rPr>
              <a:t>套裝行程</a:t>
            </a:r>
            <a:r>
              <a:rPr lang="en-US" altLang="zh-TW" sz="4800" dirty="0" smtClean="0">
                <a:solidFill>
                  <a:schemeClr val="bg1"/>
                </a:solidFill>
                <a:latin typeface="標楷體" pitchFamily="65" charset="-120"/>
                <a:ea typeface="標楷體" pitchFamily="65" charset="-120"/>
              </a:rPr>
              <a:t>)</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endParaRPr lang="fr-CA" altLang="zh-TW" dirty="0" smtClean="0">
              <a:solidFill>
                <a:srgbClr val="325576"/>
              </a:solidFill>
              <a:latin typeface="標楷體" pitchFamily="65" charset="-120"/>
              <a:ea typeface="標楷體" pitchFamily="65" charset="-12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6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68</Template>
  <TotalTime>63</TotalTime>
  <Words>550</Words>
  <Application>Microsoft Office PowerPoint</Application>
  <PresentationFormat>如螢幕大小 (4:3)</PresentationFormat>
  <Paragraphs>100</Paragraphs>
  <Slides>32</Slides>
  <Notes>0</Notes>
  <HiddenSlides>0</HiddenSlides>
  <MMClips>0</MMClips>
  <ScaleCrop>false</ScaleCrop>
  <HeadingPairs>
    <vt:vector size="6" baseType="variant">
      <vt:variant>
        <vt:lpstr>使用字型</vt:lpstr>
      </vt:variant>
      <vt:variant>
        <vt:i4>2</vt:i4>
      </vt:variant>
      <vt:variant>
        <vt:lpstr>佈景主題</vt:lpstr>
      </vt:variant>
      <vt:variant>
        <vt:i4>1</vt:i4>
      </vt:variant>
      <vt:variant>
        <vt:lpstr>投影片標題</vt:lpstr>
      </vt:variant>
      <vt:variant>
        <vt:i4>32</vt:i4>
      </vt:variant>
    </vt:vector>
  </HeadingPairs>
  <TitlesOfParts>
    <vt:vector size="35" baseType="lpstr">
      <vt:lpstr>Arial</vt:lpstr>
      <vt:lpstr>Calibri</vt:lpstr>
      <vt:lpstr>68</vt:lpstr>
      <vt:lpstr> 長青旅遊構想書</vt:lpstr>
      <vt:lpstr>大綱</vt:lpstr>
      <vt:lpstr>動機</vt:lpstr>
      <vt:lpstr>研究方法</vt:lpstr>
      <vt:lpstr>相關技術</vt:lpstr>
      <vt:lpstr>創意來源</vt:lpstr>
      <vt:lpstr>主要特色</vt:lpstr>
      <vt:lpstr>功能介紹(套裝行程)</vt:lpstr>
      <vt:lpstr>功能介紹(套裝行程)</vt:lpstr>
      <vt:lpstr>可行性(套裝行程)</vt:lpstr>
      <vt:lpstr>功能介紹(實境回憶)</vt:lpstr>
      <vt:lpstr>功能介紹(實境回憶)</vt:lpstr>
      <vt:lpstr>可行性(實境回憶)</vt:lpstr>
      <vt:lpstr>一天一秒(one second everyday) </vt:lpstr>
      <vt:lpstr>預想介面&amp;功能</vt:lpstr>
      <vt:lpstr>預想介面&amp;功能</vt:lpstr>
      <vt:lpstr>預想介面&amp;功能</vt:lpstr>
      <vt:lpstr>預想介面&amp;功能</vt:lpstr>
      <vt:lpstr>目的</vt:lpstr>
      <vt:lpstr>研究證實</vt:lpstr>
      <vt:lpstr>可行性</vt:lpstr>
      <vt:lpstr>活動站點 </vt:lpstr>
      <vt:lpstr>Pocket’mon go補給站類似的概念:</vt:lpstr>
      <vt:lpstr>服藥提醒</vt:lpstr>
      <vt:lpstr>服藥提醒</vt:lpstr>
      <vt:lpstr>旅遊地點查詢 </vt:lpstr>
      <vt:lpstr>旅遊查詢地點</vt:lpstr>
      <vt:lpstr>旅遊地點規劃與綜合查詢 (天氣查詢、合作飯店查詢、身體狀況分析查詢) </vt:lpstr>
      <vt:lpstr>旅遊地點規劃與綜合查詢</vt:lpstr>
      <vt:lpstr>語音服務 </vt:lpstr>
      <vt:lpstr>語音服務</vt:lpstr>
      <vt:lpstr>服藥提醒  獎勵制度</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長青旅遊構想書</dc:title>
  <dc:creator>fannyvm3</dc:creator>
  <cp:lastModifiedBy>fannyvm3</cp:lastModifiedBy>
  <cp:revision>8</cp:revision>
  <dcterms:created xsi:type="dcterms:W3CDTF">2016-11-19T14:28:49Z</dcterms:created>
  <dcterms:modified xsi:type="dcterms:W3CDTF">2016-11-19T15:32:30Z</dcterms:modified>
</cp:coreProperties>
</file>