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60" r:id="rId3"/>
    <p:sldId id="257" r:id="rId4"/>
    <p:sldId id="259" r:id="rId5"/>
    <p:sldId id="261" r:id="rId6"/>
    <p:sldId id="262" r:id="rId7"/>
    <p:sldId id="300" r:id="rId8"/>
    <p:sldId id="299" r:id="rId9"/>
    <p:sldId id="302" r:id="rId10"/>
    <p:sldId id="265" r:id="rId11"/>
    <p:sldId id="295" r:id="rId12"/>
    <p:sldId id="263" r:id="rId13"/>
    <p:sldId id="296" r:id="rId14"/>
    <p:sldId id="297" r:id="rId15"/>
    <p:sldId id="294" r:id="rId16"/>
    <p:sldId id="298" r:id="rId17"/>
    <p:sldId id="268" r:id="rId18"/>
    <p:sldId id="266" r:id="rId19"/>
    <p:sldId id="272" r:id="rId20"/>
    <p:sldId id="273" r:id="rId21"/>
    <p:sldId id="274" r:id="rId22"/>
    <p:sldId id="275" r:id="rId23"/>
    <p:sldId id="276" r:id="rId24"/>
    <p:sldId id="277" r:id="rId25"/>
    <p:sldId id="278" r:id="rId26"/>
    <p:sldId id="303" r:id="rId27"/>
    <p:sldId id="267" r:id="rId28"/>
    <p:sldId id="280" r:id="rId29"/>
    <p:sldId id="281" r:id="rId30"/>
    <p:sldId id="269" r:id="rId31"/>
    <p:sldId id="279" r:id="rId32"/>
    <p:sldId id="291" r:id="rId33"/>
    <p:sldId id="282" r:id="rId34"/>
    <p:sldId id="290" r:id="rId35"/>
    <p:sldId id="283" r:id="rId36"/>
    <p:sldId id="289" r:id="rId37"/>
    <p:sldId id="284" r:id="rId38"/>
    <p:sldId id="288" r:id="rId39"/>
    <p:sldId id="285" r:id="rId40"/>
    <p:sldId id="287" r:id="rId41"/>
  </p:sldIdLst>
  <p:sldSz cx="9144000" cy="6858000" type="screen4x3"/>
  <p:notesSz cx="6858000" cy="9144000"/>
  <p:defaultTextStyle>
    <a:defPPr>
      <a:defRPr lang="fr-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5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224" y="2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3FC2E9-5775-4C76-9570-3E6A469BDCEF}"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zh-TW" altLang="en-US"/>
        </a:p>
      </dgm:t>
    </dgm:pt>
    <dgm:pt modelId="{B7E613FC-FFB9-4F10-8D75-C2C3DEC491E6}">
      <dgm:prSet phldrT="[文字]" custT="1"/>
      <dgm:spPr/>
      <dgm:t>
        <a:bodyPr/>
        <a:lstStyle/>
        <a:p>
          <a:r>
            <a:rPr lang="zh-TW" altLang="en-US" sz="4400" dirty="0" smtClean="0">
              <a:latin typeface="標楷體" pitchFamily="65" charset="-120"/>
              <a:ea typeface="標楷體" pitchFamily="65" charset="-120"/>
            </a:rPr>
            <a:t>套裝行程</a:t>
          </a:r>
          <a:endParaRPr lang="zh-TW" altLang="en-US" sz="4400" dirty="0">
            <a:latin typeface="標楷體" pitchFamily="65" charset="-120"/>
            <a:ea typeface="標楷體" pitchFamily="65" charset="-120"/>
          </a:endParaRPr>
        </a:p>
      </dgm:t>
    </dgm:pt>
    <dgm:pt modelId="{1A1C091E-1DC5-49C9-A050-F3DE07D6C1AB}" type="parTrans" cxnId="{3A88E6C0-9922-4D1D-B13D-5F8414004110}">
      <dgm:prSet/>
      <dgm:spPr/>
      <dgm:t>
        <a:bodyPr/>
        <a:lstStyle/>
        <a:p>
          <a:endParaRPr lang="zh-TW" altLang="en-US"/>
        </a:p>
      </dgm:t>
    </dgm:pt>
    <dgm:pt modelId="{62181067-84ED-4508-A84C-E60EC6947185}" type="sibTrans" cxnId="{3A88E6C0-9922-4D1D-B13D-5F8414004110}">
      <dgm:prSet/>
      <dgm:spPr/>
      <dgm:t>
        <a:bodyPr/>
        <a:lstStyle/>
        <a:p>
          <a:endParaRPr lang="zh-TW" altLang="en-US"/>
        </a:p>
      </dgm:t>
    </dgm:pt>
    <dgm:pt modelId="{03F74266-47F0-4258-B4FE-4135DD932539}">
      <dgm:prSet phldrT="[文字]" custT="1"/>
      <dgm:spPr/>
      <dgm:t>
        <a:bodyPr/>
        <a:lstStyle/>
        <a:p>
          <a:r>
            <a:rPr lang="zh-TW" altLang="en-US" sz="3600" dirty="0" smtClean="0">
              <a:latin typeface="標楷體" pitchFamily="65" charset="-120"/>
              <a:ea typeface="標楷體" pitchFamily="65" charset="-120"/>
            </a:rPr>
            <a:t>半盲旅驚喜</a:t>
          </a:r>
          <a:endParaRPr lang="zh-TW" altLang="en-US" sz="3600" dirty="0">
            <a:latin typeface="標楷體" pitchFamily="65" charset="-120"/>
            <a:ea typeface="標楷體" pitchFamily="65" charset="-120"/>
          </a:endParaRPr>
        </a:p>
      </dgm:t>
    </dgm:pt>
    <dgm:pt modelId="{11C90EB0-3221-4A47-8221-36CDC2D0230C}" type="parTrans" cxnId="{20E3A1AA-0BDE-4381-8B88-44C6BF6858BD}">
      <dgm:prSet/>
      <dgm:spPr/>
      <dgm:t>
        <a:bodyPr/>
        <a:lstStyle/>
        <a:p>
          <a:endParaRPr lang="zh-TW" altLang="en-US"/>
        </a:p>
      </dgm:t>
    </dgm:pt>
    <dgm:pt modelId="{5F457D74-CBEE-4796-9CE7-75A11294FE63}" type="sibTrans" cxnId="{20E3A1AA-0BDE-4381-8B88-44C6BF6858BD}">
      <dgm:prSet/>
      <dgm:spPr/>
      <dgm:t>
        <a:bodyPr/>
        <a:lstStyle/>
        <a:p>
          <a:endParaRPr lang="zh-TW" altLang="en-US"/>
        </a:p>
      </dgm:t>
    </dgm:pt>
    <dgm:pt modelId="{1DB46F54-7DD1-4447-BE43-6CB0B3167B72}">
      <dgm:prSet phldrT="[文字]" custT="1"/>
      <dgm:spPr/>
      <dgm:t>
        <a:bodyPr/>
        <a:lstStyle/>
        <a:p>
          <a:r>
            <a:rPr lang="zh-TW" altLang="en-US" sz="3600" dirty="0" smtClean="0">
              <a:latin typeface="標楷體" pitchFamily="65" charset="-120"/>
              <a:ea typeface="標楷體" pitchFamily="65" charset="-120"/>
            </a:rPr>
            <a:t>行程規劃</a:t>
          </a:r>
          <a:endParaRPr lang="zh-TW" altLang="en-US" sz="3600" dirty="0">
            <a:latin typeface="標楷體" pitchFamily="65" charset="-120"/>
            <a:ea typeface="標楷體" pitchFamily="65" charset="-120"/>
          </a:endParaRPr>
        </a:p>
      </dgm:t>
    </dgm:pt>
    <dgm:pt modelId="{D6350D1B-1FA7-4BB7-B9A8-0E1F8451750D}" type="parTrans" cxnId="{807DFF50-0390-49A1-A01F-A91703B6F3A9}">
      <dgm:prSet/>
      <dgm:spPr/>
      <dgm:t>
        <a:bodyPr/>
        <a:lstStyle/>
        <a:p>
          <a:endParaRPr lang="zh-TW" altLang="en-US"/>
        </a:p>
      </dgm:t>
    </dgm:pt>
    <dgm:pt modelId="{F05E1B31-1A40-492E-8A69-428A370EC840}" type="sibTrans" cxnId="{807DFF50-0390-49A1-A01F-A91703B6F3A9}">
      <dgm:prSet/>
      <dgm:spPr/>
      <dgm:t>
        <a:bodyPr/>
        <a:lstStyle/>
        <a:p>
          <a:endParaRPr lang="zh-TW" altLang="en-US"/>
        </a:p>
      </dgm:t>
    </dgm:pt>
    <dgm:pt modelId="{EDDB2B83-D4D7-42B9-9117-9E13E687EECF}">
      <dgm:prSet phldrT="[文字]" custT="1"/>
      <dgm:spPr/>
      <dgm:t>
        <a:bodyPr/>
        <a:lstStyle/>
        <a:p>
          <a:r>
            <a:rPr lang="zh-TW" altLang="en-US" sz="4400" dirty="0" smtClean="0">
              <a:latin typeface="標楷體" pitchFamily="65" charset="-120"/>
              <a:ea typeface="標楷體" pitchFamily="65" charset="-120"/>
            </a:rPr>
            <a:t>實境回憶</a:t>
          </a:r>
          <a:endParaRPr lang="zh-TW" altLang="en-US" sz="4400" dirty="0">
            <a:latin typeface="標楷體" pitchFamily="65" charset="-120"/>
            <a:ea typeface="標楷體" pitchFamily="65" charset="-120"/>
          </a:endParaRPr>
        </a:p>
      </dgm:t>
    </dgm:pt>
    <dgm:pt modelId="{B64D8FAF-581B-4701-89A4-B909C443E22F}" type="parTrans" cxnId="{D801D487-B604-4A03-8FCF-8408E24026EC}">
      <dgm:prSet/>
      <dgm:spPr/>
      <dgm:t>
        <a:bodyPr/>
        <a:lstStyle/>
        <a:p>
          <a:endParaRPr lang="zh-TW" altLang="en-US"/>
        </a:p>
      </dgm:t>
    </dgm:pt>
    <dgm:pt modelId="{FB8515AD-A86B-43BE-88AF-32DBD74D9C88}" type="sibTrans" cxnId="{D801D487-B604-4A03-8FCF-8408E24026EC}">
      <dgm:prSet/>
      <dgm:spPr/>
      <dgm:t>
        <a:bodyPr/>
        <a:lstStyle/>
        <a:p>
          <a:endParaRPr lang="zh-TW" altLang="en-US"/>
        </a:p>
      </dgm:t>
    </dgm:pt>
    <dgm:pt modelId="{F8ADB72E-1047-404D-9945-B80C6CDEB523}">
      <dgm:prSet phldrT="[文字]" custT="1"/>
      <dgm:spPr/>
      <dgm:t>
        <a:bodyPr/>
        <a:lstStyle/>
        <a:p>
          <a:r>
            <a:rPr lang="en-US" altLang="zh-TW" sz="3600" dirty="0" smtClean="0"/>
            <a:t>One Sec</a:t>
          </a:r>
          <a:endParaRPr lang="zh-TW" altLang="en-US" sz="3600" dirty="0"/>
        </a:p>
      </dgm:t>
    </dgm:pt>
    <dgm:pt modelId="{23ADC778-642D-4EDA-A549-66E7DEFF25FB}" type="parTrans" cxnId="{780473B8-6189-4F00-B072-B99AF3336396}">
      <dgm:prSet/>
      <dgm:spPr/>
      <dgm:t>
        <a:bodyPr/>
        <a:lstStyle/>
        <a:p>
          <a:endParaRPr lang="zh-TW" altLang="en-US"/>
        </a:p>
      </dgm:t>
    </dgm:pt>
    <dgm:pt modelId="{18B4FBA7-7181-499B-86E8-694780578784}" type="sibTrans" cxnId="{780473B8-6189-4F00-B072-B99AF3336396}">
      <dgm:prSet/>
      <dgm:spPr/>
      <dgm:t>
        <a:bodyPr/>
        <a:lstStyle/>
        <a:p>
          <a:endParaRPr lang="zh-TW" altLang="en-US"/>
        </a:p>
      </dgm:t>
    </dgm:pt>
    <dgm:pt modelId="{E5F9E918-56AE-4210-825A-5FD322EF8980}">
      <dgm:prSet phldrT="[文字]" custT="1"/>
      <dgm:spPr/>
      <dgm:t>
        <a:bodyPr/>
        <a:lstStyle/>
        <a:p>
          <a:r>
            <a:rPr lang="zh-TW" altLang="en-US" sz="3600" dirty="0" smtClean="0">
              <a:latin typeface="標楷體" pitchFamily="65" charset="-120"/>
              <a:ea typeface="標楷體" pitchFamily="65" charset="-120"/>
            </a:rPr>
            <a:t>補給站</a:t>
          </a:r>
          <a:endParaRPr lang="zh-TW" altLang="en-US" sz="3600" dirty="0">
            <a:latin typeface="標楷體" pitchFamily="65" charset="-120"/>
            <a:ea typeface="標楷體" pitchFamily="65" charset="-120"/>
          </a:endParaRPr>
        </a:p>
      </dgm:t>
    </dgm:pt>
    <dgm:pt modelId="{435AA91F-C91B-4B0D-B2AB-083D4B283988}" type="parTrans" cxnId="{21FE7F3A-E154-43B3-9A9A-486BE6ABEE5D}">
      <dgm:prSet/>
      <dgm:spPr/>
      <dgm:t>
        <a:bodyPr/>
        <a:lstStyle/>
        <a:p>
          <a:endParaRPr lang="zh-TW" altLang="en-US"/>
        </a:p>
      </dgm:t>
    </dgm:pt>
    <dgm:pt modelId="{7987D038-DCE2-4562-888E-34268E9C4DC8}" type="sibTrans" cxnId="{21FE7F3A-E154-43B3-9A9A-486BE6ABEE5D}">
      <dgm:prSet/>
      <dgm:spPr/>
      <dgm:t>
        <a:bodyPr/>
        <a:lstStyle/>
        <a:p>
          <a:endParaRPr lang="zh-TW" altLang="en-US"/>
        </a:p>
      </dgm:t>
    </dgm:pt>
    <dgm:pt modelId="{15FB1524-BBE2-4DD5-B5CC-EFE51F4F979E}" type="pres">
      <dgm:prSet presAssocID="{F23FC2E9-5775-4C76-9570-3E6A469BDCEF}" presName="diagram" presStyleCnt="0">
        <dgm:presLayoutVars>
          <dgm:chPref val="1"/>
          <dgm:dir/>
          <dgm:animOne val="branch"/>
          <dgm:animLvl val="lvl"/>
          <dgm:resizeHandles/>
        </dgm:presLayoutVars>
      </dgm:prSet>
      <dgm:spPr/>
      <dgm:t>
        <a:bodyPr/>
        <a:lstStyle/>
        <a:p>
          <a:endParaRPr lang="zh-TW" altLang="en-US"/>
        </a:p>
      </dgm:t>
    </dgm:pt>
    <dgm:pt modelId="{4722FE6F-49D3-401D-8AB2-D580C29DE117}" type="pres">
      <dgm:prSet presAssocID="{B7E613FC-FFB9-4F10-8D75-C2C3DEC491E6}" presName="root" presStyleCnt="0"/>
      <dgm:spPr/>
    </dgm:pt>
    <dgm:pt modelId="{6E5BAEB1-D0B0-44D6-85D1-10F7A6440B3F}" type="pres">
      <dgm:prSet presAssocID="{B7E613FC-FFB9-4F10-8D75-C2C3DEC491E6}" presName="rootComposite" presStyleCnt="0"/>
      <dgm:spPr/>
    </dgm:pt>
    <dgm:pt modelId="{726CEB97-5831-4281-B89A-3C192205D0A0}" type="pres">
      <dgm:prSet presAssocID="{B7E613FC-FFB9-4F10-8D75-C2C3DEC491E6}" presName="rootText" presStyleLbl="node1" presStyleIdx="0" presStyleCnt="2" custScaleX="104712" custScaleY="80120" custLinFactNeighborX="-76" custLinFactNeighborY="3599"/>
      <dgm:spPr/>
      <dgm:t>
        <a:bodyPr/>
        <a:lstStyle/>
        <a:p>
          <a:endParaRPr lang="zh-TW" altLang="en-US"/>
        </a:p>
      </dgm:t>
    </dgm:pt>
    <dgm:pt modelId="{0174D3B8-0CC7-4E3A-B881-C3CA00B24D73}" type="pres">
      <dgm:prSet presAssocID="{B7E613FC-FFB9-4F10-8D75-C2C3DEC491E6}" presName="rootConnector" presStyleLbl="node1" presStyleIdx="0" presStyleCnt="2"/>
      <dgm:spPr/>
      <dgm:t>
        <a:bodyPr/>
        <a:lstStyle/>
        <a:p>
          <a:endParaRPr lang="zh-TW" altLang="en-US"/>
        </a:p>
      </dgm:t>
    </dgm:pt>
    <dgm:pt modelId="{63727F19-50A9-476E-9AC0-2A2E943EDEEE}" type="pres">
      <dgm:prSet presAssocID="{B7E613FC-FFB9-4F10-8D75-C2C3DEC491E6}" presName="childShape" presStyleCnt="0"/>
      <dgm:spPr/>
    </dgm:pt>
    <dgm:pt modelId="{4518FACE-D24B-4352-9BA7-2F12195A6FE0}" type="pres">
      <dgm:prSet presAssocID="{11C90EB0-3221-4A47-8221-36CDC2D0230C}" presName="Name13" presStyleLbl="parChTrans1D2" presStyleIdx="0" presStyleCnt="4"/>
      <dgm:spPr/>
      <dgm:t>
        <a:bodyPr/>
        <a:lstStyle/>
        <a:p>
          <a:endParaRPr lang="zh-TW" altLang="en-US"/>
        </a:p>
      </dgm:t>
    </dgm:pt>
    <dgm:pt modelId="{01B14FDC-048D-4169-86D7-9E94F5FEE5B2}" type="pres">
      <dgm:prSet presAssocID="{03F74266-47F0-4258-B4FE-4135DD932539}" presName="childText" presStyleLbl="bgAcc1" presStyleIdx="0" presStyleCnt="4" custScaleX="95967" custScaleY="51305" custLinFactNeighborX="1972">
        <dgm:presLayoutVars>
          <dgm:bulletEnabled val="1"/>
        </dgm:presLayoutVars>
      </dgm:prSet>
      <dgm:spPr/>
      <dgm:t>
        <a:bodyPr/>
        <a:lstStyle/>
        <a:p>
          <a:endParaRPr lang="zh-TW" altLang="en-US"/>
        </a:p>
      </dgm:t>
    </dgm:pt>
    <dgm:pt modelId="{97195A71-17F2-477C-9847-F46989F38277}" type="pres">
      <dgm:prSet presAssocID="{D6350D1B-1FA7-4BB7-B9A8-0E1F8451750D}" presName="Name13" presStyleLbl="parChTrans1D2" presStyleIdx="1" presStyleCnt="4"/>
      <dgm:spPr/>
      <dgm:t>
        <a:bodyPr/>
        <a:lstStyle/>
        <a:p>
          <a:endParaRPr lang="zh-TW" altLang="en-US"/>
        </a:p>
      </dgm:t>
    </dgm:pt>
    <dgm:pt modelId="{438986D8-0C7D-4883-9FF6-885879B6A316}" type="pres">
      <dgm:prSet presAssocID="{1DB46F54-7DD1-4447-BE43-6CB0B3167B72}" presName="childText" presStyleLbl="bgAcc1" presStyleIdx="1" presStyleCnt="4" custScaleX="96100" custScaleY="50133" custLinFactNeighborX="1839">
        <dgm:presLayoutVars>
          <dgm:bulletEnabled val="1"/>
        </dgm:presLayoutVars>
      </dgm:prSet>
      <dgm:spPr/>
      <dgm:t>
        <a:bodyPr/>
        <a:lstStyle/>
        <a:p>
          <a:endParaRPr lang="zh-TW" altLang="en-US"/>
        </a:p>
      </dgm:t>
    </dgm:pt>
    <dgm:pt modelId="{4E7DD1C3-BB7A-4F6D-B2BB-CB3D50D5A725}" type="pres">
      <dgm:prSet presAssocID="{EDDB2B83-D4D7-42B9-9117-9E13E687EECF}" presName="root" presStyleCnt="0"/>
      <dgm:spPr/>
    </dgm:pt>
    <dgm:pt modelId="{D7095F84-A79A-429F-9185-53148BD2C555}" type="pres">
      <dgm:prSet presAssocID="{EDDB2B83-D4D7-42B9-9117-9E13E687EECF}" presName="rootComposite" presStyleCnt="0"/>
      <dgm:spPr/>
    </dgm:pt>
    <dgm:pt modelId="{876C30A2-4737-4BF0-8938-16908660FF3D}" type="pres">
      <dgm:prSet presAssocID="{EDDB2B83-D4D7-42B9-9117-9E13E687EECF}" presName="rootText" presStyleLbl="node1" presStyleIdx="1" presStyleCnt="2" custScaleX="109589" custScaleY="82570" custLinFactNeighborX="-6162" custLinFactNeighborY="2097"/>
      <dgm:spPr/>
      <dgm:t>
        <a:bodyPr/>
        <a:lstStyle/>
        <a:p>
          <a:endParaRPr lang="zh-TW" altLang="en-US"/>
        </a:p>
      </dgm:t>
    </dgm:pt>
    <dgm:pt modelId="{3CEC1133-4B93-4F54-B85F-4DA7A3DFDD00}" type="pres">
      <dgm:prSet presAssocID="{EDDB2B83-D4D7-42B9-9117-9E13E687EECF}" presName="rootConnector" presStyleLbl="node1" presStyleIdx="1" presStyleCnt="2"/>
      <dgm:spPr/>
      <dgm:t>
        <a:bodyPr/>
        <a:lstStyle/>
        <a:p>
          <a:endParaRPr lang="zh-TW" altLang="en-US"/>
        </a:p>
      </dgm:t>
    </dgm:pt>
    <dgm:pt modelId="{AFFDB5DE-1300-4EFC-8C04-C50A436235D0}" type="pres">
      <dgm:prSet presAssocID="{EDDB2B83-D4D7-42B9-9117-9E13E687EECF}" presName="childShape" presStyleCnt="0"/>
      <dgm:spPr/>
    </dgm:pt>
    <dgm:pt modelId="{F3F1198D-5054-4AAE-A8A8-72F3118A0184}" type="pres">
      <dgm:prSet presAssocID="{23ADC778-642D-4EDA-A549-66E7DEFF25FB}" presName="Name13" presStyleLbl="parChTrans1D2" presStyleIdx="2" presStyleCnt="4"/>
      <dgm:spPr/>
      <dgm:t>
        <a:bodyPr/>
        <a:lstStyle/>
        <a:p>
          <a:endParaRPr lang="zh-TW" altLang="en-US"/>
        </a:p>
      </dgm:t>
    </dgm:pt>
    <dgm:pt modelId="{3E6FB734-E5F6-42CA-8120-2C1E61D309DC}" type="pres">
      <dgm:prSet presAssocID="{F8ADB72E-1047-404D-9945-B80C6CDEB523}" presName="childText" presStyleLbl="bgAcc1" presStyleIdx="2" presStyleCnt="4" custScaleX="97792" custScaleY="48529" custLinFactNeighborX="-3318">
        <dgm:presLayoutVars>
          <dgm:bulletEnabled val="1"/>
        </dgm:presLayoutVars>
      </dgm:prSet>
      <dgm:spPr/>
      <dgm:t>
        <a:bodyPr/>
        <a:lstStyle/>
        <a:p>
          <a:endParaRPr lang="zh-TW" altLang="en-US"/>
        </a:p>
      </dgm:t>
    </dgm:pt>
    <dgm:pt modelId="{AD79EDB5-664B-467E-8EFD-6D126E06C10A}" type="pres">
      <dgm:prSet presAssocID="{435AA91F-C91B-4B0D-B2AB-083D4B283988}" presName="Name13" presStyleLbl="parChTrans1D2" presStyleIdx="3" presStyleCnt="4"/>
      <dgm:spPr/>
      <dgm:t>
        <a:bodyPr/>
        <a:lstStyle/>
        <a:p>
          <a:endParaRPr lang="zh-TW" altLang="en-US"/>
        </a:p>
      </dgm:t>
    </dgm:pt>
    <dgm:pt modelId="{09BDBCB0-122C-4F7E-A867-7754A9DCCBC8}" type="pres">
      <dgm:prSet presAssocID="{E5F9E918-56AE-4210-825A-5FD322EF8980}" presName="childText" presStyleLbl="bgAcc1" presStyleIdx="3" presStyleCnt="4" custScaleX="98942" custScaleY="50687" custLinFactNeighborX="-3318">
        <dgm:presLayoutVars>
          <dgm:bulletEnabled val="1"/>
        </dgm:presLayoutVars>
      </dgm:prSet>
      <dgm:spPr/>
      <dgm:t>
        <a:bodyPr/>
        <a:lstStyle/>
        <a:p>
          <a:endParaRPr lang="zh-TW" altLang="en-US"/>
        </a:p>
      </dgm:t>
    </dgm:pt>
  </dgm:ptLst>
  <dgm:cxnLst>
    <dgm:cxn modelId="{780473B8-6189-4F00-B072-B99AF3336396}" srcId="{EDDB2B83-D4D7-42B9-9117-9E13E687EECF}" destId="{F8ADB72E-1047-404D-9945-B80C6CDEB523}" srcOrd="0" destOrd="0" parTransId="{23ADC778-642D-4EDA-A549-66E7DEFF25FB}" sibTransId="{18B4FBA7-7181-499B-86E8-694780578784}"/>
    <dgm:cxn modelId="{21FE7F3A-E154-43B3-9A9A-486BE6ABEE5D}" srcId="{EDDB2B83-D4D7-42B9-9117-9E13E687EECF}" destId="{E5F9E918-56AE-4210-825A-5FD322EF8980}" srcOrd="1" destOrd="0" parTransId="{435AA91F-C91B-4B0D-B2AB-083D4B283988}" sibTransId="{7987D038-DCE2-4562-888E-34268E9C4DC8}"/>
    <dgm:cxn modelId="{C8BBF743-FD7A-4E14-A94F-D747224E785E}" type="presOf" srcId="{B7E613FC-FFB9-4F10-8D75-C2C3DEC491E6}" destId="{726CEB97-5831-4281-B89A-3C192205D0A0}" srcOrd="0" destOrd="0" presId="urn:microsoft.com/office/officeart/2005/8/layout/hierarchy3"/>
    <dgm:cxn modelId="{28D7DB1B-BC28-47A3-8E90-9340F3D9FA4E}" type="presOf" srcId="{23ADC778-642D-4EDA-A549-66E7DEFF25FB}" destId="{F3F1198D-5054-4AAE-A8A8-72F3118A0184}" srcOrd="0" destOrd="0" presId="urn:microsoft.com/office/officeart/2005/8/layout/hierarchy3"/>
    <dgm:cxn modelId="{808CB944-FD7A-4A1D-9581-B0569C2AC32E}" type="presOf" srcId="{11C90EB0-3221-4A47-8221-36CDC2D0230C}" destId="{4518FACE-D24B-4352-9BA7-2F12195A6FE0}" srcOrd="0" destOrd="0" presId="urn:microsoft.com/office/officeart/2005/8/layout/hierarchy3"/>
    <dgm:cxn modelId="{0A7D8A93-5A60-41AD-9D93-9011DF92CAFA}" type="presOf" srcId="{1DB46F54-7DD1-4447-BE43-6CB0B3167B72}" destId="{438986D8-0C7D-4883-9FF6-885879B6A316}" srcOrd="0" destOrd="0" presId="urn:microsoft.com/office/officeart/2005/8/layout/hierarchy3"/>
    <dgm:cxn modelId="{53CE798B-91B1-4C55-853D-3216CD56E183}" type="presOf" srcId="{E5F9E918-56AE-4210-825A-5FD322EF8980}" destId="{09BDBCB0-122C-4F7E-A867-7754A9DCCBC8}" srcOrd="0" destOrd="0" presId="urn:microsoft.com/office/officeart/2005/8/layout/hierarchy3"/>
    <dgm:cxn modelId="{68399D38-C4F9-4EDB-A53A-9512965AB615}" type="presOf" srcId="{D6350D1B-1FA7-4BB7-B9A8-0E1F8451750D}" destId="{97195A71-17F2-477C-9847-F46989F38277}" srcOrd="0" destOrd="0" presId="urn:microsoft.com/office/officeart/2005/8/layout/hierarchy3"/>
    <dgm:cxn modelId="{20E3A1AA-0BDE-4381-8B88-44C6BF6858BD}" srcId="{B7E613FC-FFB9-4F10-8D75-C2C3DEC491E6}" destId="{03F74266-47F0-4258-B4FE-4135DD932539}" srcOrd="0" destOrd="0" parTransId="{11C90EB0-3221-4A47-8221-36CDC2D0230C}" sibTransId="{5F457D74-CBEE-4796-9CE7-75A11294FE63}"/>
    <dgm:cxn modelId="{D3977F74-9B48-4B28-A79C-96A5D1646E97}" type="presOf" srcId="{EDDB2B83-D4D7-42B9-9117-9E13E687EECF}" destId="{876C30A2-4737-4BF0-8938-16908660FF3D}" srcOrd="0" destOrd="0" presId="urn:microsoft.com/office/officeart/2005/8/layout/hierarchy3"/>
    <dgm:cxn modelId="{5A3B7006-FFF6-46BF-849E-AE9030571590}" type="presOf" srcId="{B7E613FC-FFB9-4F10-8D75-C2C3DEC491E6}" destId="{0174D3B8-0CC7-4E3A-B881-C3CA00B24D73}" srcOrd="1" destOrd="0" presId="urn:microsoft.com/office/officeart/2005/8/layout/hierarchy3"/>
    <dgm:cxn modelId="{FEFAF1BD-A8B5-4B10-A275-B02FF69356D0}" type="presOf" srcId="{EDDB2B83-D4D7-42B9-9117-9E13E687EECF}" destId="{3CEC1133-4B93-4F54-B85F-4DA7A3DFDD00}" srcOrd="1" destOrd="0" presId="urn:microsoft.com/office/officeart/2005/8/layout/hierarchy3"/>
    <dgm:cxn modelId="{E608277C-44A7-45B5-B061-D71E0A421D33}" type="presOf" srcId="{435AA91F-C91B-4B0D-B2AB-083D4B283988}" destId="{AD79EDB5-664B-467E-8EFD-6D126E06C10A}" srcOrd="0" destOrd="0" presId="urn:microsoft.com/office/officeart/2005/8/layout/hierarchy3"/>
    <dgm:cxn modelId="{807DFF50-0390-49A1-A01F-A91703B6F3A9}" srcId="{B7E613FC-FFB9-4F10-8D75-C2C3DEC491E6}" destId="{1DB46F54-7DD1-4447-BE43-6CB0B3167B72}" srcOrd="1" destOrd="0" parTransId="{D6350D1B-1FA7-4BB7-B9A8-0E1F8451750D}" sibTransId="{F05E1B31-1A40-492E-8A69-428A370EC840}"/>
    <dgm:cxn modelId="{730B4798-08DD-4195-9399-FFD570936337}" type="presOf" srcId="{03F74266-47F0-4258-B4FE-4135DD932539}" destId="{01B14FDC-048D-4169-86D7-9E94F5FEE5B2}" srcOrd="0" destOrd="0" presId="urn:microsoft.com/office/officeart/2005/8/layout/hierarchy3"/>
    <dgm:cxn modelId="{0570A2F2-259A-4179-8588-70159AC895BC}" type="presOf" srcId="{F8ADB72E-1047-404D-9945-B80C6CDEB523}" destId="{3E6FB734-E5F6-42CA-8120-2C1E61D309DC}" srcOrd="0" destOrd="0" presId="urn:microsoft.com/office/officeart/2005/8/layout/hierarchy3"/>
    <dgm:cxn modelId="{3A88E6C0-9922-4D1D-B13D-5F8414004110}" srcId="{F23FC2E9-5775-4C76-9570-3E6A469BDCEF}" destId="{B7E613FC-FFB9-4F10-8D75-C2C3DEC491E6}" srcOrd="0" destOrd="0" parTransId="{1A1C091E-1DC5-49C9-A050-F3DE07D6C1AB}" sibTransId="{62181067-84ED-4508-A84C-E60EC6947185}"/>
    <dgm:cxn modelId="{3ACFCF7A-1DC5-4107-B412-237EF3A39233}" type="presOf" srcId="{F23FC2E9-5775-4C76-9570-3E6A469BDCEF}" destId="{15FB1524-BBE2-4DD5-B5CC-EFE51F4F979E}" srcOrd="0" destOrd="0" presId="urn:microsoft.com/office/officeart/2005/8/layout/hierarchy3"/>
    <dgm:cxn modelId="{D801D487-B604-4A03-8FCF-8408E24026EC}" srcId="{F23FC2E9-5775-4C76-9570-3E6A469BDCEF}" destId="{EDDB2B83-D4D7-42B9-9117-9E13E687EECF}" srcOrd="1" destOrd="0" parTransId="{B64D8FAF-581B-4701-89A4-B909C443E22F}" sibTransId="{FB8515AD-A86B-43BE-88AF-32DBD74D9C88}"/>
    <dgm:cxn modelId="{F55AB24D-F9C5-442F-8FAC-BA9235017B2B}" type="presParOf" srcId="{15FB1524-BBE2-4DD5-B5CC-EFE51F4F979E}" destId="{4722FE6F-49D3-401D-8AB2-D580C29DE117}" srcOrd="0" destOrd="0" presId="urn:microsoft.com/office/officeart/2005/8/layout/hierarchy3"/>
    <dgm:cxn modelId="{A3730DDF-CD40-4E0E-9090-63F2F21084B1}" type="presParOf" srcId="{4722FE6F-49D3-401D-8AB2-D580C29DE117}" destId="{6E5BAEB1-D0B0-44D6-85D1-10F7A6440B3F}" srcOrd="0" destOrd="0" presId="urn:microsoft.com/office/officeart/2005/8/layout/hierarchy3"/>
    <dgm:cxn modelId="{6FE0994F-D93F-48EF-A1FA-4D0A6C089065}" type="presParOf" srcId="{6E5BAEB1-D0B0-44D6-85D1-10F7A6440B3F}" destId="{726CEB97-5831-4281-B89A-3C192205D0A0}" srcOrd="0" destOrd="0" presId="urn:microsoft.com/office/officeart/2005/8/layout/hierarchy3"/>
    <dgm:cxn modelId="{281298F8-BD71-40E1-9EB6-8682256A3A58}" type="presParOf" srcId="{6E5BAEB1-D0B0-44D6-85D1-10F7A6440B3F}" destId="{0174D3B8-0CC7-4E3A-B881-C3CA00B24D73}" srcOrd="1" destOrd="0" presId="urn:microsoft.com/office/officeart/2005/8/layout/hierarchy3"/>
    <dgm:cxn modelId="{EC4A3F42-E827-4EEC-8FB2-4DAC88DBA1E6}" type="presParOf" srcId="{4722FE6F-49D3-401D-8AB2-D580C29DE117}" destId="{63727F19-50A9-476E-9AC0-2A2E943EDEEE}" srcOrd="1" destOrd="0" presId="urn:microsoft.com/office/officeart/2005/8/layout/hierarchy3"/>
    <dgm:cxn modelId="{B9214B65-B38E-4940-8837-17528D8B676B}" type="presParOf" srcId="{63727F19-50A9-476E-9AC0-2A2E943EDEEE}" destId="{4518FACE-D24B-4352-9BA7-2F12195A6FE0}" srcOrd="0" destOrd="0" presId="urn:microsoft.com/office/officeart/2005/8/layout/hierarchy3"/>
    <dgm:cxn modelId="{5A6B6625-3429-4F36-9306-35D3C6669393}" type="presParOf" srcId="{63727F19-50A9-476E-9AC0-2A2E943EDEEE}" destId="{01B14FDC-048D-4169-86D7-9E94F5FEE5B2}" srcOrd="1" destOrd="0" presId="urn:microsoft.com/office/officeart/2005/8/layout/hierarchy3"/>
    <dgm:cxn modelId="{8F74C42D-1956-4BBF-856D-4586B4FBFA0D}" type="presParOf" srcId="{63727F19-50A9-476E-9AC0-2A2E943EDEEE}" destId="{97195A71-17F2-477C-9847-F46989F38277}" srcOrd="2" destOrd="0" presId="urn:microsoft.com/office/officeart/2005/8/layout/hierarchy3"/>
    <dgm:cxn modelId="{C765B6FA-725B-4CE2-87D4-F9490BD14A88}" type="presParOf" srcId="{63727F19-50A9-476E-9AC0-2A2E943EDEEE}" destId="{438986D8-0C7D-4883-9FF6-885879B6A316}" srcOrd="3" destOrd="0" presId="urn:microsoft.com/office/officeart/2005/8/layout/hierarchy3"/>
    <dgm:cxn modelId="{80328C6A-75FC-467D-8FA8-6A3326B44515}" type="presParOf" srcId="{15FB1524-BBE2-4DD5-B5CC-EFE51F4F979E}" destId="{4E7DD1C3-BB7A-4F6D-B2BB-CB3D50D5A725}" srcOrd="1" destOrd="0" presId="urn:microsoft.com/office/officeart/2005/8/layout/hierarchy3"/>
    <dgm:cxn modelId="{F1E4D8B3-D47A-466F-9145-0299701210FB}" type="presParOf" srcId="{4E7DD1C3-BB7A-4F6D-B2BB-CB3D50D5A725}" destId="{D7095F84-A79A-429F-9185-53148BD2C555}" srcOrd="0" destOrd="0" presId="urn:microsoft.com/office/officeart/2005/8/layout/hierarchy3"/>
    <dgm:cxn modelId="{54169A1F-EDE4-4FDD-AB23-CC7F7FA0346C}" type="presParOf" srcId="{D7095F84-A79A-429F-9185-53148BD2C555}" destId="{876C30A2-4737-4BF0-8938-16908660FF3D}" srcOrd="0" destOrd="0" presId="urn:microsoft.com/office/officeart/2005/8/layout/hierarchy3"/>
    <dgm:cxn modelId="{472BACBC-ED23-4FBB-8536-0878539FDDC3}" type="presParOf" srcId="{D7095F84-A79A-429F-9185-53148BD2C555}" destId="{3CEC1133-4B93-4F54-B85F-4DA7A3DFDD00}" srcOrd="1" destOrd="0" presId="urn:microsoft.com/office/officeart/2005/8/layout/hierarchy3"/>
    <dgm:cxn modelId="{B33BB916-210E-4F1E-AFA3-CEE111D6A2C3}" type="presParOf" srcId="{4E7DD1C3-BB7A-4F6D-B2BB-CB3D50D5A725}" destId="{AFFDB5DE-1300-4EFC-8C04-C50A436235D0}" srcOrd="1" destOrd="0" presId="urn:microsoft.com/office/officeart/2005/8/layout/hierarchy3"/>
    <dgm:cxn modelId="{FE813DD9-5775-4EBF-88BB-E2D7DB71A9C9}" type="presParOf" srcId="{AFFDB5DE-1300-4EFC-8C04-C50A436235D0}" destId="{F3F1198D-5054-4AAE-A8A8-72F3118A0184}" srcOrd="0" destOrd="0" presId="urn:microsoft.com/office/officeart/2005/8/layout/hierarchy3"/>
    <dgm:cxn modelId="{6A5114C8-504B-40A8-AEDE-3D8F418A182C}" type="presParOf" srcId="{AFFDB5DE-1300-4EFC-8C04-C50A436235D0}" destId="{3E6FB734-E5F6-42CA-8120-2C1E61D309DC}" srcOrd="1" destOrd="0" presId="urn:microsoft.com/office/officeart/2005/8/layout/hierarchy3"/>
    <dgm:cxn modelId="{C5425F52-15D7-4640-8A42-DA3079537D7E}" type="presParOf" srcId="{AFFDB5DE-1300-4EFC-8C04-C50A436235D0}" destId="{AD79EDB5-664B-467E-8EFD-6D126E06C10A}" srcOrd="2" destOrd="0" presId="urn:microsoft.com/office/officeart/2005/8/layout/hierarchy3"/>
    <dgm:cxn modelId="{CD0BA825-77B6-4E5B-B63E-6A910620EE00}" type="presParOf" srcId="{AFFDB5DE-1300-4EFC-8C04-C50A436235D0}" destId="{09BDBCB0-122C-4F7E-A867-7754A9DCCBC8}"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CEB97-5831-4281-B89A-3C192205D0A0}">
      <dsp:nvSpPr>
        <dsp:cNvPr id="0" name=""/>
        <dsp:cNvSpPr/>
      </dsp:nvSpPr>
      <dsp:spPr>
        <a:xfrm>
          <a:off x="1298" y="193992"/>
          <a:ext cx="3435220" cy="131422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lvl="0" algn="ctr" defTabSz="1955800">
            <a:lnSpc>
              <a:spcPct val="90000"/>
            </a:lnSpc>
            <a:spcBef>
              <a:spcPct val="0"/>
            </a:spcBef>
            <a:spcAft>
              <a:spcPct val="35000"/>
            </a:spcAft>
          </a:pPr>
          <a:r>
            <a:rPr lang="zh-TW" altLang="en-US" sz="4400" kern="1200" dirty="0" smtClean="0">
              <a:latin typeface="標楷體" pitchFamily="65" charset="-120"/>
              <a:ea typeface="標楷體" pitchFamily="65" charset="-120"/>
            </a:rPr>
            <a:t>套裝行程</a:t>
          </a:r>
          <a:endParaRPr lang="zh-TW" altLang="en-US" sz="4400" kern="1200" dirty="0">
            <a:latin typeface="標楷體" pitchFamily="65" charset="-120"/>
            <a:ea typeface="標楷體" pitchFamily="65" charset="-120"/>
          </a:endParaRPr>
        </a:p>
      </dsp:txBody>
      <dsp:txXfrm>
        <a:off x="39790" y="232484"/>
        <a:ext cx="3358236" cy="1237239"/>
      </dsp:txXfrm>
    </dsp:sp>
    <dsp:sp modelId="{4518FACE-D24B-4352-9BA7-2F12195A6FE0}">
      <dsp:nvSpPr>
        <dsp:cNvPr id="0" name=""/>
        <dsp:cNvSpPr/>
      </dsp:nvSpPr>
      <dsp:spPr>
        <a:xfrm>
          <a:off x="344820" y="1508215"/>
          <a:ext cx="397770" cy="771827"/>
        </a:xfrm>
        <a:custGeom>
          <a:avLst/>
          <a:gdLst/>
          <a:ahLst/>
          <a:cxnLst/>
          <a:rect l="0" t="0" r="0" b="0"/>
          <a:pathLst>
            <a:path>
              <a:moveTo>
                <a:pt x="0" y="0"/>
              </a:moveTo>
              <a:lnTo>
                <a:pt x="0" y="771827"/>
              </a:lnTo>
              <a:lnTo>
                <a:pt x="397770" y="77182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B14FDC-048D-4169-86D7-9E94F5FEE5B2}">
      <dsp:nvSpPr>
        <dsp:cNvPr id="0" name=""/>
        <dsp:cNvSpPr/>
      </dsp:nvSpPr>
      <dsp:spPr>
        <a:xfrm>
          <a:off x="742591" y="1859260"/>
          <a:ext cx="2518662" cy="84156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lvl="0" algn="ctr" defTabSz="1600200">
            <a:lnSpc>
              <a:spcPct val="90000"/>
            </a:lnSpc>
            <a:spcBef>
              <a:spcPct val="0"/>
            </a:spcBef>
            <a:spcAft>
              <a:spcPct val="35000"/>
            </a:spcAft>
          </a:pPr>
          <a:r>
            <a:rPr lang="zh-TW" altLang="en-US" sz="3600" kern="1200" dirty="0" smtClean="0">
              <a:latin typeface="標楷體" pitchFamily="65" charset="-120"/>
              <a:ea typeface="標楷體" pitchFamily="65" charset="-120"/>
            </a:rPr>
            <a:t>半盲旅驚喜</a:t>
          </a:r>
          <a:endParaRPr lang="zh-TW" altLang="en-US" sz="3600" kern="1200" dirty="0">
            <a:latin typeface="標楷體" pitchFamily="65" charset="-120"/>
            <a:ea typeface="標楷體" pitchFamily="65" charset="-120"/>
          </a:endParaRPr>
        </a:p>
      </dsp:txBody>
      <dsp:txXfrm>
        <a:off x="767240" y="1883909"/>
        <a:ext cx="2469364" cy="792267"/>
      </dsp:txXfrm>
    </dsp:sp>
    <dsp:sp modelId="{97195A71-17F2-477C-9847-F46989F38277}">
      <dsp:nvSpPr>
        <dsp:cNvPr id="0" name=""/>
        <dsp:cNvSpPr/>
      </dsp:nvSpPr>
      <dsp:spPr>
        <a:xfrm>
          <a:off x="344820" y="1508215"/>
          <a:ext cx="394280" cy="2013859"/>
        </a:xfrm>
        <a:custGeom>
          <a:avLst/>
          <a:gdLst/>
          <a:ahLst/>
          <a:cxnLst/>
          <a:rect l="0" t="0" r="0" b="0"/>
          <a:pathLst>
            <a:path>
              <a:moveTo>
                <a:pt x="0" y="0"/>
              </a:moveTo>
              <a:lnTo>
                <a:pt x="0" y="2013859"/>
              </a:lnTo>
              <a:lnTo>
                <a:pt x="394280" y="20138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986D8-0C7D-4883-9FF6-885879B6A316}">
      <dsp:nvSpPr>
        <dsp:cNvPr id="0" name=""/>
        <dsp:cNvSpPr/>
      </dsp:nvSpPr>
      <dsp:spPr>
        <a:xfrm>
          <a:off x="739100" y="3110905"/>
          <a:ext cx="2522153" cy="82234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lvl="0" algn="ctr" defTabSz="1600200">
            <a:lnSpc>
              <a:spcPct val="90000"/>
            </a:lnSpc>
            <a:spcBef>
              <a:spcPct val="0"/>
            </a:spcBef>
            <a:spcAft>
              <a:spcPct val="35000"/>
            </a:spcAft>
          </a:pPr>
          <a:r>
            <a:rPr lang="zh-TW" altLang="en-US" sz="3600" kern="1200" dirty="0" smtClean="0">
              <a:latin typeface="標楷體" pitchFamily="65" charset="-120"/>
              <a:ea typeface="標楷體" pitchFamily="65" charset="-120"/>
            </a:rPr>
            <a:t>行程規劃</a:t>
          </a:r>
          <a:endParaRPr lang="zh-TW" altLang="en-US" sz="3600" kern="1200" dirty="0">
            <a:latin typeface="標楷體" pitchFamily="65" charset="-120"/>
            <a:ea typeface="標楷體" pitchFamily="65" charset="-120"/>
          </a:endParaRPr>
        </a:p>
      </dsp:txBody>
      <dsp:txXfrm>
        <a:off x="763186" y="3134991"/>
        <a:ext cx="2473981" cy="774168"/>
      </dsp:txXfrm>
    </dsp:sp>
    <dsp:sp modelId="{876C30A2-4737-4BF0-8938-16908660FF3D}">
      <dsp:nvSpPr>
        <dsp:cNvPr id="0" name=""/>
        <dsp:cNvSpPr/>
      </dsp:nvSpPr>
      <dsp:spPr>
        <a:xfrm>
          <a:off x="4057018" y="169355"/>
          <a:ext cx="3595216" cy="13544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lvl="0" algn="ctr" defTabSz="1955800">
            <a:lnSpc>
              <a:spcPct val="90000"/>
            </a:lnSpc>
            <a:spcBef>
              <a:spcPct val="0"/>
            </a:spcBef>
            <a:spcAft>
              <a:spcPct val="35000"/>
            </a:spcAft>
          </a:pPr>
          <a:r>
            <a:rPr lang="zh-TW" altLang="en-US" sz="4400" kern="1200" dirty="0" smtClean="0">
              <a:latin typeface="標楷體" pitchFamily="65" charset="-120"/>
              <a:ea typeface="標楷體" pitchFamily="65" charset="-120"/>
            </a:rPr>
            <a:t>實境回憶</a:t>
          </a:r>
          <a:endParaRPr lang="zh-TW" altLang="en-US" sz="4400" kern="1200" dirty="0">
            <a:latin typeface="標楷體" pitchFamily="65" charset="-120"/>
            <a:ea typeface="標楷體" pitchFamily="65" charset="-120"/>
          </a:endParaRPr>
        </a:p>
      </dsp:txBody>
      <dsp:txXfrm>
        <a:off x="4096687" y="209024"/>
        <a:ext cx="3515878" cy="1275072"/>
      </dsp:txXfrm>
    </dsp:sp>
    <dsp:sp modelId="{F3F1198D-5054-4AAE-A8A8-72F3118A0184}">
      <dsp:nvSpPr>
        <dsp:cNvPr id="0" name=""/>
        <dsp:cNvSpPr/>
      </dsp:nvSpPr>
      <dsp:spPr>
        <a:xfrm>
          <a:off x="4416540" y="1523766"/>
          <a:ext cx="474593" cy="773697"/>
        </a:xfrm>
        <a:custGeom>
          <a:avLst/>
          <a:gdLst/>
          <a:ahLst/>
          <a:cxnLst/>
          <a:rect l="0" t="0" r="0" b="0"/>
          <a:pathLst>
            <a:path>
              <a:moveTo>
                <a:pt x="0" y="0"/>
              </a:moveTo>
              <a:lnTo>
                <a:pt x="0" y="773697"/>
              </a:lnTo>
              <a:lnTo>
                <a:pt x="474593" y="7736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6FB734-E5F6-42CA-8120-2C1E61D309DC}">
      <dsp:nvSpPr>
        <dsp:cNvPr id="0" name=""/>
        <dsp:cNvSpPr/>
      </dsp:nvSpPr>
      <dsp:spPr>
        <a:xfrm>
          <a:off x="4891133" y="1899448"/>
          <a:ext cx="2566560" cy="79603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lvl="0" algn="ctr" defTabSz="1600200">
            <a:lnSpc>
              <a:spcPct val="90000"/>
            </a:lnSpc>
            <a:spcBef>
              <a:spcPct val="0"/>
            </a:spcBef>
            <a:spcAft>
              <a:spcPct val="35000"/>
            </a:spcAft>
          </a:pPr>
          <a:r>
            <a:rPr lang="en-US" altLang="zh-TW" sz="3600" kern="1200" dirty="0" smtClean="0"/>
            <a:t>One Sec</a:t>
          </a:r>
          <a:endParaRPr lang="zh-TW" altLang="en-US" sz="3600" kern="1200" dirty="0"/>
        </a:p>
      </dsp:txBody>
      <dsp:txXfrm>
        <a:off x="4914448" y="1922763"/>
        <a:ext cx="2519930" cy="749400"/>
      </dsp:txXfrm>
    </dsp:sp>
    <dsp:sp modelId="{AD79EDB5-664B-467E-8EFD-6D126E06C10A}">
      <dsp:nvSpPr>
        <dsp:cNvPr id="0" name=""/>
        <dsp:cNvSpPr/>
      </dsp:nvSpPr>
      <dsp:spPr>
        <a:xfrm>
          <a:off x="4416540" y="1523766"/>
          <a:ext cx="474593" cy="1997505"/>
        </a:xfrm>
        <a:custGeom>
          <a:avLst/>
          <a:gdLst/>
          <a:ahLst/>
          <a:cxnLst/>
          <a:rect l="0" t="0" r="0" b="0"/>
          <a:pathLst>
            <a:path>
              <a:moveTo>
                <a:pt x="0" y="0"/>
              </a:moveTo>
              <a:lnTo>
                <a:pt x="0" y="1997505"/>
              </a:lnTo>
              <a:lnTo>
                <a:pt x="474593" y="199750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BDBCB0-122C-4F7E-A867-7754A9DCCBC8}">
      <dsp:nvSpPr>
        <dsp:cNvPr id="0" name=""/>
        <dsp:cNvSpPr/>
      </dsp:nvSpPr>
      <dsp:spPr>
        <a:xfrm>
          <a:off x="4891133" y="3105557"/>
          <a:ext cx="2596742" cy="83142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45720" rIns="68580" bIns="45720" numCol="1" spcCol="1270" anchor="ctr" anchorCtr="0">
          <a:noAutofit/>
        </a:bodyPr>
        <a:lstStyle/>
        <a:p>
          <a:pPr lvl="0" algn="ctr" defTabSz="1600200">
            <a:lnSpc>
              <a:spcPct val="90000"/>
            </a:lnSpc>
            <a:spcBef>
              <a:spcPct val="0"/>
            </a:spcBef>
            <a:spcAft>
              <a:spcPct val="35000"/>
            </a:spcAft>
          </a:pPr>
          <a:r>
            <a:rPr lang="zh-TW" altLang="en-US" sz="3600" kern="1200" dirty="0" smtClean="0">
              <a:latin typeface="標楷體" pitchFamily="65" charset="-120"/>
              <a:ea typeface="標楷體" pitchFamily="65" charset="-120"/>
            </a:rPr>
            <a:t>補給站</a:t>
          </a:r>
          <a:endParaRPr lang="zh-TW" altLang="en-US" sz="3600" kern="1200" dirty="0">
            <a:latin typeface="標楷體" pitchFamily="65" charset="-120"/>
            <a:ea typeface="標楷體" pitchFamily="65" charset="-120"/>
          </a:endParaRPr>
        </a:p>
      </dsp:txBody>
      <dsp:txXfrm>
        <a:off x="4915485" y="3129909"/>
        <a:ext cx="2548038" cy="7827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68B105-6243-40CB-9A30-61BEF5D89E6A}" type="datetimeFigureOut">
              <a:rPr lang="zh-TW" altLang="en-US" smtClean="0"/>
              <a:t>2016/11/25</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ADC6A0-1C64-4420-8C7E-DE6A43094724}" type="slidenum">
              <a:rPr lang="zh-TW" altLang="en-US" smtClean="0"/>
              <a:t>‹#›</a:t>
            </a:fld>
            <a:endParaRPr lang="zh-TW" altLang="en-US"/>
          </a:p>
        </p:txBody>
      </p:sp>
    </p:spTree>
    <p:extLst>
      <p:ext uri="{BB962C8B-B14F-4D97-AF65-F5344CB8AC3E}">
        <p14:creationId xmlns:p14="http://schemas.microsoft.com/office/powerpoint/2010/main" val="296268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客群：詳細實際年齡區間 </a:t>
            </a:r>
            <a:r>
              <a:rPr lang="en-US" altLang="zh-TW" dirty="0" smtClean="0"/>
              <a:t>ex:</a:t>
            </a:r>
            <a:r>
              <a:rPr lang="zh-TW" altLang="en-US" baseline="0" dirty="0" smtClean="0"/>
              <a:t> </a:t>
            </a:r>
            <a:r>
              <a:rPr lang="en-US" altLang="zh-TW" baseline="0" dirty="0" smtClean="0"/>
              <a:t>50~70??</a:t>
            </a:r>
            <a:endParaRPr lang="zh-TW" altLang="en-US" dirty="0"/>
          </a:p>
        </p:txBody>
      </p:sp>
      <p:sp>
        <p:nvSpPr>
          <p:cNvPr id="4" name="投影片編號版面配置區 3"/>
          <p:cNvSpPr>
            <a:spLocks noGrp="1"/>
          </p:cNvSpPr>
          <p:nvPr>
            <p:ph type="sldNum" sz="quarter" idx="10"/>
          </p:nvPr>
        </p:nvSpPr>
        <p:spPr/>
        <p:txBody>
          <a:bodyPr/>
          <a:lstStyle/>
          <a:p>
            <a:fld id="{21ADC6A0-1C64-4420-8C7E-DE6A43094724}" type="slidenum">
              <a:rPr lang="zh-TW" altLang="en-US" smtClean="0"/>
              <a:t>3</a:t>
            </a:fld>
            <a:endParaRPr lang="zh-TW" altLang="en-US"/>
          </a:p>
        </p:txBody>
      </p:sp>
    </p:spTree>
    <p:extLst>
      <p:ext uri="{BB962C8B-B14F-4D97-AF65-F5344CB8AC3E}">
        <p14:creationId xmlns:p14="http://schemas.microsoft.com/office/powerpoint/2010/main" val="153358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1ADC6A0-1C64-4420-8C7E-DE6A43094724}" type="slidenum">
              <a:rPr lang="zh-TW" altLang="en-US" smtClean="0"/>
              <a:t>29</a:t>
            </a:fld>
            <a:endParaRPr lang="zh-TW" altLang="en-US"/>
          </a:p>
        </p:txBody>
      </p:sp>
    </p:spTree>
    <p:extLst>
      <p:ext uri="{BB962C8B-B14F-4D97-AF65-F5344CB8AC3E}">
        <p14:creationId xmlns:p14="http://schemas.microsoft.com/office/powerpoint/2010/main" val="815251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zh-TW" altLang="en-US" smtClean="0"/>
              <a:t>按一下以編輯母片標題樣式</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fr-CA"/>
          </a:p>
        </p:txBody>
      </p:sp>
      <p:sp>
        <p:nvSpPr>
          <p:cNvPr id="4" name="Espace réservé de la date 3"/>
          <p:cNvSpPr>
            <a:spLocks noGrp="1"/>
          </p:cNvSpPr>
          <p:nvPr>
            <p:ph type="dt" sz="half" idx="10"/>
          </p:nvPr>
        </p:nvSpPr>
        <p:spPr/>
        <p:txBody>
          <a:bodyPr/>
          <a:lstStyle>
            <a:lvl1pPr>
              <a:defRPr/>
            </a:lvl1pPr>
          </a:lstStyle>
          <a:p>
            <a:fld id="{AA08F36C-2677-4E17-9CE8-3414FC65B674}" type="datetime1">
              <a:rPr lang="fr-FR" altLang="zh-TW" smtClean="0"/>
              <a:t>25/11/2016</a:t>
            </a:fld>
            <a:endParaRPr lang="fr-CA"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68812922-9546-4CF7-92AE-DBEF577B0528}" type="slidenum">
              <a:rPr lang="fr-CA" altLang="zh-TW"/>
              <a:pPr/>
              <a:t>‹#›</a:t>
            </a:fld>
            <a:endParaRPr lang="fr-CA"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u texte vertical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e la date 3"/>
          <p:cNvSpPr>
            <a:spLocks noGrp="1"/>
          </p:cNvSpPr>
          <p:nvPr>
            <p:ph type="dt" sz="half" idx="10"/>
          </p:nvPr>
        </p:nvSpPr>
        <p:spPr/>
        <p:txBody>
          <a:bodyPr/>
          <a:lstStyle>
            <a:lvl1pPr>
              <a:defRPr/>
            </a:lvl1pPr>
          </a:lstStyle>
          <a:p>
            <a:fld id="{CBD23A7F-9D65-47C6-8C22-AF93A224653A}" type="datetime1">
              <a:rPr lang="fr-FR" altLang="zh-TW" smtClean="0"/>
              <a:t>25/11/2016</a:t>
            </a:fld>
            <a:endParaRPr lang="fr-CA"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2CC9E13E-C407-423D-9BE7-053534F26859}" type="slidenum">
              <a:rPr lang="fr-CA" altLang="zh-TW"/>
              <a:pPr/>
              <a:t>‹#›</a:t>
            </a:fld>
            <a:endParaRPr lang="fr-CA"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e la date 3"/>
          <p:cNvSpPr>
            <a:spLocks noGrp="1"/>
          </p:cNvSpPr>
          <p:nvPr>
            <p:ph type="dt" sz="half" idx="10"/>
          </p:nvPr>
        </p:nvSpPr>
        <p:spPr/>
        <p:txBody>
          <a:bodyPr/>
          <a:lstStyle>
            <a:lvl1pPr>
              <a:defRPr/>
            </a:lvl1pPr>
          </a:lstStyle>
          <a:p>
            <a:fld id="{690D3164-6AAB-4CD1-BA81-5032DA06D052}" type="datetime1">
              <a:rPr lang="fr-FR" altLang="zh-TW" smtClean="0"/>
              <a:t>25/11/2016</a:t>
            </a:fld>
            <a:endParaRPr lang="fr-CA"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EA91CD0B-267A-4830-A6EE-5AB23E4B93BD}" type="slidenum">
              <a:rPr lang="fr-CA" altLang="zh-TW"/>
              <a:pPr/>
              <a:t>‹#›</a:t>
            </a:fld>
            <a:endParaRPr lang="fr-CA"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u contenu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e la date 3"/>
          <p:cNvSpPr>
            <a:spLocks noGrp="1"/>
          </p:cNvSpPr>
          <p:nvPr>
            <p:ph type="dt" sz="half" idx="10"/>
          </p:nvPr>
        </p:nvSpPr>
        <p:spPr/>
        <p:txBody>
          <a:bodyPr/>
          <a:lstStyle>
            <a:lvl1pPr>
              <a:defRPr/>
            </a:lvl1pPr>
          </a:lstStyle>
          <a:p>
            <a:fld id="{A19B7323-7774-49CB-A6BF-B9F1B193B3F6}" type="datetime1">
              <a:rPr lang="fr-FR" altLang="zh-TW" smtClean="0"/>
              <a:t>25/11/2016</a:t>
            </a:fld>
            <a:endParaRPr lang="fr-CA"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BCA3820E-3B79-4F78-8E69-B7FAF8551F08}" type="slidenum">
              <a:rPr lang="fr-CA" altLang="zh-TW"/>
              <a:pPr/>
              <a:t>‹#›</a:t>
            </a:fld>
            <a:endParaRPr lang="fr-CA"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Espace réservé de la date 3"/>
          <p:cNvSpPr>
            <a:spLocks noGrp="1"/>
          </p:cNvSpPr>
          <p:nvPr>
            <p:ph type="dt" sz="half" idx="10"/>
          </p:nvPr>
        </p:nvSpPr>
        <p:spPr/>
        <p:txBody>
          <a:bodyPr/>
          <a:lstStyle>
            <a:lvl1pPr>
              <a:defRPr/>
            </a:lvl1pPr>
          </a:lstStyle>
          <a:p>
            <a:fld id="{17A85714-754F-4F0C-85F4-F612372802D0}" type="datetime1">
              <a:rPr lang="fr-FR" altLang="zh-TW" smtClean="0"/>
              <a:t>25/11/2016</a:t>
            </a:fld>
            <a:endParaRPr lang="fr-CA" altLang="zh-TW"/>
          </a:p>
        </p:txBody>
      </p:sp>
      <p:sp>
        <p:nvSpPr>
          <p:cNvPr id="5" name="Espace réservé du pied de page 4"/>
          <p:cNvSpPr>
            <a:spLocks noGrp="1"/>
          </p:cNvSpPr>
          <p:nvPr>
            <p:ph type="ftr" sz="quarter" idx="11"/>
          </p:nvPr>
        </p:nvSpPr>
        <p:spPr/>
        <p:txBody>
          <a:bodyPr/>
          <a:lstStyle>
            <a:lvl1pPr>
              <a:defRPr/>
            </a:lvl1pPr>
          </a:lstStyle>
          <a:p>
            <a:endParaRPr lang="zh-TW" altLang="zh-TW"/>
          </a:p>
        </p:txBody>
      </p:sp>
      <p:sp>
        <p:nvSpPr>
          <p:cNvPr id="6" name="Espace réservé du numéro de diapositive 5"/>
          <p:cNvSpPr>
            <a:spLocks noGrp="1"/>
          </p:cNvSpPr>
          <p:nvPr>
            <p:ph type="sldNum" sz="quarter" idx="12"/>
          </p:nvPr>
        </p:nvSpPr>
        <p:spPr/>
        <p:txBody>
          <a:bodyPr/>
          <a:lstStyle>
            <a:lvl1pPr>
              <a:defRPr/>
            </a:lvl1pPr>
          </a:lstStyle>
          <a:p>
            <a:fld id="{6659FE54-957A-48D7-8338-251EB9264B93}" type="slidenum">
              <a:rPr lang="fr-CA" altLang="zh-TW"/>
              <a:pPr/>
              <a:t>‹#›</a:t>
            </a:fld>
            <a:endParaRPr lang="fr-CA"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5" name="Espace réservé de la date 3"/>
          <p:cNvSpPr>
            <a:spLocks noGrp="1"/>
          </p:cNvSpPr>
          <p:nvPr>
            <p:ph type="dt" sz="half" idx="10"/>
          </p:nvPr>
        </p:nvSpPr>
        <p:spPr/>
        <p:txBody>
          <a:bodyPr/>
          <a:lstStyle>
            <a:lvl1pPr>
              <a:defRPr/>
            </a:lvl1pPr>
          </a:lstStyle>
          <a:p>
            <a:fld id="{02037A11-6B92-44EE-8D11-00E24CB0DC37}" type="datetime1">
              <a:rPr lang="fr-FR" altLang="zh-TW" smtClean="0"/>
              <a:t>25/11/2016</a:t>
            </a:fld>
            <a:endParaRPr lang="fr-CA" altLang="zh-TW"/>
          </a:p>
        </p:txBody>
      </p:sp>
      <p:sp>
        <p:nvSpPr>
          <p:cNvPr id="6" name="Espace réservé du pied de page 4"/>
          <p:cNvSpPr>
            <a:spLocks noGrp="1"/>
          </p:cNvSpPr>
          <p:nvPr>
            <p:ph type="ftr" sz="quarter" idx="11"/>
          </p:nvPr>
        </p:nvSpPr>
        <p:spPr/>
        <p:txBody>
          <a:bodyPr/>
          <a:lstStyle>
            <a:lvl1pPr>
              <a:defRPr/>
            </a:lvl1pPr>
          </a:lstStyle>
          <a:p>
            <a:endParaRPr lang="zh-TW" altLang="zh-TW"/>
          </a:p>
        </p:txBody>
      </p:sp>
      <p:sp>
        <p:nvSpPr>
          <p:cNvPr id="7" name="Espace réservé du numéro de diapositive 5"/>
          <p:cNvSpPr>
            <a:spLocks noGrp="1"/>
          </p:cNvSpPr>
          <p:nvPr>
            <p:ph type="sldNum" sz="quarter" idx="12"/>
          </p:nvPr>
        </p:nvSpPr>
        <p:spPr/>
        <p:txBody>
          <a:bodyPr/>
          <a:lstStyle>
            <a:lvl1pPr>
              <a:defRPr/>
            </a:lvl1pPr>
          </a:lstStyle>
          <a:p>
            <a:fld id="{D92AB7A8-0F22-423B-969A-F182418A25F7}" type="slidenum">
              <a:rPr lang="fr-CA" altLang="zh-TW"/>
              <a:pPr/>
              <a:t>‹#›</a:t>
            </a:fld>
            <a:endParaRPr lang="fr-CA"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zh-TW" altLang="en-US" smtClean="0"/>
              <a:t>按一下以編輯母片標題樣式</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7" name="Espace réservé de la date 3"/>
          <p:cNvSpPr>
            <a:spLocks noGrp="1"/>
          </p:cNvSpPr>
          <p:nvPr>
            <p:ph type="dt" sz="half" idx="10"/>
          </p:nvPr>
        </p:nvSpPr>
        <p:spPr/>
        <p:txBody>
          <a:bodyPr/>
          <a:lstStyle>
            <a:lvl1pPr>
              <a:defRPr/>
            </a:lvl1pPr>
          </a:lstStyle>
          <a:p>
            <a:fld id="{9A19EEB8-01B4-43CB-A034-27D9C372071E}" type="datetime1">
              <a:rPr lang="fr-FR" altLang="zh-TW" smtClean="0"/>
              <a:t>25/11/2016</a:t>
            </a:fld>
            <a:endParaRPr lang="fr-CA" altLang="zh-TW"/>
          </a:p>
        </p:txBody>
      </p:sp>
      <p:sp>
        <p:nvSpPr>
          <p:cNvPr id="8" name="Espace réservé du pied de page 4"/>
          <p:cNvSpPr>
            <a:spLocks noGrp="1"/>
          </p:cNvSpPr>
          <p:nvPr>
            <p:ph type="ftr" sz="quarter" idx="11"/>
          </p:nvPr>
        </p:nvSpPr>
        <p:spPr/>
        <p:txBody>
          <a:bodyPr/>
          <a:lstStyle>
            <a:lvl1pPr>
              <a:defRPr/>
            </a:lvl1pPr>
          </a:lstStyle>
          <a:p>
            <a:endParaRPr lang="zh-TW" altLang="zh-TW"/>
          </a:p>
        </p:txBody>
      </p:sp>
      <p:sp>
        <p:nvSpPr>
          <p:cNvPr id="9" name="Espace réservé du numéro de diapositive 5"/>
          <p:cNvSpPr>
            <a:spLocks noGrp="1"/>
          </p:cNvSpPr>
          <p:nvPr>
            <p:ph type="sldNum" sz="quarter" idx="12"/>
          </p:nvPr>
        </p:nvSpPr>
        <p:spPr/>
        <p:txBody>
          <a:bodyPr/>
          <a:lstStyle>
            <a:lvl1pPr>
              <a:defRPr/>
            </a:lvl1pPr>
          </a:lstStyle>
          <a:p>
            <a:fld id="{16FD7266-B907-4827-9978-50BEF7F3E4A8}" type="slidenum">
              <a:rPr lang="fr-CA" altLang="zh-TW"/>
              <a:pPr/>
              <a:t>‹#›</a:t>
            </a:fld>
            <a:endParaRPr lang="fr-CA"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zh-TW" altLang="en-US" smtClean="0"/>
              <a:t>按一下以編輯母片標題樣式</a:t>
            </a:r>
            <a:endParaRPr lang="fr-CA"/>
          </a:p>
        </p:txBody>
      </p:sp>
      <p:sp>
        <p:nvSpPr>
          <p:cNvPr id="3" name="Espace réservé de la date 3"/>
          <p:cNvSpPr>
            <a:spLocks noGrp="1"/>
          </p:cNvSpPr>
          <p:nvPr>
            <p:ph type="dt" sz="half" idx="10"/>
          </p:nvPr>
        </p:nvSpPr>
        <p:spPr/>
        <p:txBody>
          <a:bodyPr/>
          <a:lstStyle>
            <a:lvl1pPr>
              <a:defRPr/>
            </a:lvl1pPr>
          </a:lstStyle>
          <a:p>
            <a:fld id="{41C3DE16-0107-462F-B6C4-07C7C5354BA5}" type="datetime1">
              <a:rPr lang="fr-FR" altLang="zh-TW" smtClean="0"/>
              <a:t>25/11/2016</a:t>
            </a:fld>
            <a:endParaRPr lang="fr-CA" altLang="zh-TW"/>
          </a:p>
        </p:txBody>
      </p:sp>
      <p:sp>
        <p:nvSpPr>
          <p:cNvPr id="4" name="Espace réservé du pied de page 4"/>
          <p:cNvSpPr>
            <a:spLocks noGrp="1"/>
          </p:cNvSpPr>
          <p:nvPr>
            <p:ph type="ftr" sz="quarter" idx="11"/>
          </p:nvPr>
        </p:nvSpPr>
        <p:spPr/>
        <p:txBody>
          <a:bodyPr/>
          <a:lstStyle>
            <a:lvl1pPr>
              <a:defRPr/>
            </a:lvl1pPr>
          </a:lstStyle>
          <a:p>
            <a:endParaRPr lang="zh-TW" altLang="zh-TW"/>
          </a:p>
        </p:txBody>
      </p:sp>
      <p:sp>
        <p:nvSpPr>
          <p:cNvPr id="5" name="Espace réservé du numéro de diapositive 5"/>
          <p:cNvSpPr>
            <a:spLocks noGrp="1"/>
          </p:cNvSpPr>
          <p:nvPr>
            <p:ph type="sldNum" sz="quarter" idx="12"/>
          </p:nvPr>
        </p:nvSpPr>
        <p:spPr/>
        <p:txBody>
          <a:bodyPr/>
          <a:lstStyle>
            <a:lvl1pPr>
              <a:defRPr/>
            </a:lvl1pPr>
          </a:lstStyle>
          <a:p>
            <a:fld id="{A61040DE-DA16-4585-B46E-829C98D3A953}" type="slidenum">
              <a:rPr lang="fr-CA" altLang="zh-TW"/>
              <a:pPr/>
              <a:t>‹#›</a:t>
            </a:fld>
            <a:endParaRPr lang="fr-CA"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fld id="{CB529B49-4377-4109-862B-A14E88996435}" type="datetime1">
              <a:rPr lang="fr-FR" altLang="zh-TW" smtClean="0"/>
              <a:t>25/11/2016</a:t>
            </a:fld>
            <a:endParaRPr lang="fr-CA" altLang="zh-TW"/>
          </a:p>
        </p:txBody>
      </p:sp>
      <p:sp>
        <p:nvSpPr>
          <p:cNvPr id="3" name="Espace réservé du pied de page 4"/>
          <p:cNvSpPr>
            <a:spLocks noGrp="1"/>
          </p:cNvSpPr>
          <p:nvPr>
            <p:ph type="ftr" sz="quarter" idx="11"/>
          </p:nvPr>
        </p:nvSpPr>
        <p:spPr/>
        <p:txBody>
          <a:bodyPr/>
          <a:lstStyle>
            <a:lvl1pPr>
              <a:defRPr/>
            </a:lvl1pPr>
          </a:lstStyle>
          <a:p>
            <a:endParaRPr lang="zh-TW" altLang="zh-TW"/>
          </a:p>
        </p:txBody>
      </p:sp>
      <p:sp>
        <p:nvSpPr>
          <p:cNvPr id="4" name="Espace réservé du numéro de diapositive 5"/>
          <p:cNvSpPr>
            <a:spLocks noGrp="1"/>
          </p:cNvSpPr>
          <p:nvPr>
            <p:ph type="sldNum" sz="quarter" idx="12"/>
          </p:nvPr>
        </p:nvSpPr>
        <p:spPr/>
        <p:txBody>
          <a:bodyPr/>
          <a:lstStyle>
            <a:lvl1pPr>
              <a:defRPr/>
            </a:lvl1pPr>
          </a:lstStyle>
          <a:p>
            <a:fld id="{4933EBDF-B4A4-4F25-B725-76C9CC8A706F}" type="slidenum">
              <a:rPr lang="fr-CA" altLang="zh-TW"/>
              <a:pPr/>
              <a:t>‹#›</a:t>
            </a:fld>
            <a:endParaRPr lang="fr-CA"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Espace réservé de la date 3"/>
          <p:cNvSpPr>
            <a:spLocks noGrp="1"/>
          </p:cNvSpPr>
          <p:nvPr>
            <p:ph type="dt" sz="half" idx="10"/>
          </p:nvPr>
        </p:nvSpPr>
        <p:spPr/>
        <p:txBody>
          <a:bodyPr/>
          <a:lstStyle>
            <a:lvl1pPr>
              <a:defRPr/>
            </a:lvl1pPr>
          </a:lstStyle>
          <a:p>
            <a:fld id="{5613B5C7-7FFF-4D07-BFEA-3B82A1EBECEB}" type="datetime1">
              <a:rPr lang="fr-FR" altLang="zh-TW" smtClean="0"/>
              <a:t>25/11/2016</a:t>
            </a:fld>
            <a:endParaRPr lang="fr-CA" altLang="zh-TW"/>
          </a:p>
        </p:txBody>
      </p:sp>
      <p:sp>
        <p:nvSpPr>
          <p:cNvPr id="6" name="Espace réservé du pied de page 4"/>
          <p:cNvSpPr>
            <a:spLocks noGrp="1"/>
          </p:cNvSpPr>
          <p:nvPr>
            <p:ph type="ftr" sz="quarter" idx="11"/>
          </p:nvPr>
        </p:nvSpPr>
        <p:spPr/>
        <p:txBody>
          <a:bodyPr/>
          <a:lstStyle>
            <a:lvl1pPr>
              <a:defRPr/>
            </a:lvl1pPr>
          </a:lstStyle>
          <a:p>
            <a:endParaRPr lang="zh-TW" altLang="zh-TW"/>
          </a:p>
        </p:txBody>
      </p:sp>
      <p:sp>
        <p:nvSpPr>
          <p:cNvPr id="7" name="Espace réservé du numéro de diapositive 5"/>
          <p:cNvSpPr>
            <a:spLocks noGrp="1"/>
          </p:cNvSpPr>
          <p:nvPr>
            <p:ph type="sldNum" sz="quarter" idx="12"/>
          </p:nvPr>
        </p:nvSpPr>
        <p:spPr/>
        <p:txBody>
          <a:bodyPr/>
          <a:lstStyle>
            <a:lvl1pPr>
              <a:defRPr/>
            </a:lvl1pPr>
          </a:lstStyle>
          <a:p>
            <a:fld id="{99774E3F-8BA1-4A29-BD64-061F6F604049}" type="slidenum">
              <a:rPr lang="fr-CA" altLang="zh-TW"/>
              <a:pPr/>
              <a:t>‹#›</a:t>
            </a:fld>
            <a:endParaRPr lang="fr-CA" altLang="zh-T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Espace réservé de la date 3"/>
          <p:cNvSpPr>
            <a:spLocks noGrp="1"/>
          </p:cNvSpPr>
          <p:nvPr>
            <p:ph type="dt" sz="half" idx="10"/>
          </p:nvPr>
        </p:nvSpPr>
        <p:spPr/>
        <p:txBody>
          <a:bodyPr/>
          <a:lstStyle>
            <a:lvl1pPr>
              <a:defRPr/>
            </a:lvl1pPr>
          </a:lstStyle>
          <a:p>
            <a:fld id="{E06EA632-39D3-4A3B-AFE9-A4ADB51EF4D3}" type="datetime1">
              <a:rPr lang="fr-FR" altLang="zh-TW" smtClean="0"/>
              <a:t>25/11/2016</a:t>
            </a:fld>
            <a:endParaRPr lang="fr-CA" altLang="zh-TW"/>
          </a:p>
        </p:txBody>
      </p:sp>
      <p:sp>
        <p:nvSpPr>
          <p:cNvPr id="6" name="Espace réservé du pied de page 4"/>
          <p:cNvSpPr>
            <a:spLocks noGrp="1"/>
          </p:cNvSpPr>
          <p:nvPr>
            <p:ph type="ftr" sz="quarter" idx="11"/>
          </p:nvPr>
        </p:nvSpPr>
        <p:spPr/>
        <p:txBody>
          <a:bodyPr/>
          <a:lstStyle>
            <a:lvl1pPr>
              <a:defRPr/>
            </a:lvl1pPr>
          </a:lstStyle>
          <a:p>
            <a:endParaRPr lang="zh-TW" altLang="zh-TW"/>
          </a:p>
        </p:txBody>
      </p:sp>
      <p:sp>
        <p:nvSpPr>
          <p:cNvPr id="7" name="Espace réservé du numéro de diapositive 5"/>
          <p:cNvSpPr>
            <a:spLocks noGrp="1"/>
          </p:cNvSpPr>
          <p:nvPr>
            <p:ph type="sldNum" sz="quarter" idx="12"/>
          </p:nvPr>
        </p:nvSpPr>
        <p:spPr/>
        <p:txBody>
          <a:bodyPr/>
          <a:lstStyle>
            <a:lvl1pPr>
              <a:defRPr/>
            </a:lvl1pPr>
          </a:lstStyle>
          <a:p>
            <a:fld id="{8919FC69-8433-4D49-AB41-EAF279C324F7}" type="slidenum">
              <a:rPr lang="fr-CA" altLang="zh-TW"/>
              <a:pPr/>
              <a:t>‹#›</a:t>
            </a:fld>
            <a:endParaRPr lang="fr-CA"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CA" altLang="zh-TW"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altLang="zh-TW" smtClean="0"/>
              <a:t>Cliquez pour modifier les styles du texte du masque</a:t>
            </a:r>
          </a:p>
          <a:p>
            <a:pPr lvl="1"/>
            <a:r>
              <a:rPr lang="fr-CA" altLang="zh-TW" smtClean="0"/>
              <a:t>Deuxième niveau</a:t>
            </a:r>
          </a:p>
          <a:p>
            <a:pPr lvl="2"/>
            <a:r>
              <a:rPr lang="fr-CA" altLang="zh-TW" smtClean="0"/>
              <a:t>Troisième niveau</a:t>
            </a:r>
          </a:p>
          <a:p>
            <a:pPr lvl="3"/>
            <a:r>
              <a:rPr lang="fr-CA" altLang="zh-TW" smtClean="0"/>
              <a:t>Quatrième niveau</a:t>
            </a:r>
          </a:p>
          <a:p>
            <a:pPr lvl="4"/>
            <a:r>
              <a:rPr lang="fr-CA" altLang="zh-TW"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C3ADD01-E225-48A9-9BEA-0C3BD839679C}" type="datetime1">
              <a:rPr lang="fr-FR" altLang="zh-TW" smtClean="0"/>
              <a:t>25/11/2016</a:t>
            </a:fld>
            <a:endParaRPr lang="fr-CA" altLang="zh-TW"/>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zh-TW" altLang="zh-TW"/>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2000">
                <a:solidFill>
                  <a:schemeClr val="tx1"/>
                </a:solidFill>
                <a:latin typeface="Calibri" pitchFamily="34" charset="0"/>
              </a:defRPr>
            </a:lvl1pPr>
          </a:lstStyle>
          <a:p>
            <a:fld id="{15E9588E-F99A-406C-B3F5-717AD0ACBA29}" type="slidenum">
              <a:rPr lang="fr-CA" altLang="zh-TW" smtClean="0"/>
              <a:pPr/>
              <a:t>‹#›</a:t>
            </a:fld>
            <a:endParaRPr lang="fr-CA" altLang="zh-TW"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714375" y="5429264"/>
            <a:ext cx="7772400" cy="512762"/>
          </a:xfrm>
        </p:spPr>
        <p:txBody>
          <a:bodyPr/>
          <a:lstStyle/>
          <a:p>
            <a:pPr algn="l"/>
            <a:r>
              <a:rPr lang="en-US" altLang="zh-TW" dirty="0" smtClean="0">
                <a:latin typeface="微軟正黑體" panose="020B0604030504040204" pitchFamily="34" charset="-120"/>
                <a:ea typeface="微軟正黑體" panose="020B0604030504040204" pitchFamily="34" charset="-120"/>
              </a:rPr>
              <a:t/>
            </a:r>
            <a:br>
              <a:rPr lang="en-US" altLang="zh-TW" dirty="0" smtClean="0">
                <a:latin typeface="微軟正黑體" panose="020B0604030504040204" pitchFamily="34" charset="-120"/>
                <a:ea typeface="微軟正黑體" panose="020B0604030504040204" pitchFamily="34" charset="-120"/>
              </a:rPr>
            </a:br>
            <a:r>
              <a:rPr lang="zh-TW" altLang="en-US" b="1" dirty="0" smtClean="0">
                <a:solidFill>
                  <a:srgbClr val="325576"/>
                </a:solidFill>
                <a:latin typeface="微軟正黑體" panose="020B0604030504040204" pitchFamily="34" charset="-120"/>
                <a:ea typeface="微軟正黑體" panose="020B0604030504040204" pitchFamily="34" charset="-120"/>
              </a:rPr>
              <a:t>長青旅遊構想書</a:t>
            </a:r>
            <a:endParaRPr lang="fr-CA" altLang="zh-TW" b="1" dirty="0" smtClean="0">
              <a:solidFill>
                <a:srgbClr val="325576"/>
              </a:solidFill>
            </a:endParaRPr>
          </a:p>
        </p:txBody>
      </p:sp>
      <p:sp>
        <p:nvSpPr>
          <p:cNvPr id="5" name="文字方塊 4"/>
          <p:cNvSpPr txBox="1"/>
          <p:nvPr/>
        </p:nvSpPr>
        <p:spPr>
          <a:xfrm>
            <a:off x="5072066" y="5626918"/>
            <a:ext cx="4000496" cy="1231106"/>
          </a:xfrm>
          <a:prstGeom prst="rect">
            <a:avLst/>
          </a:prstGeom>
          <a:noFill/>
        </p:spPr>
        <p:txBody>
          <a:bodyPr wrap="square" rtlCol="0">
            <a:spAutoFit/>
          </a:bodyPr>
          <a:lstStyle/>
          <a:p>
            <a:pPr algn="ctr" eaLnBrk="1" hangingPunct="1"/>
            <a:r>
              <a:rPr lang="zh-TW" altLang="en-US" sz="2800" dirty="0">
                <a:solidFill>
                  <a:srgbClr val="325576"/>
                </a:solidFill>
                <a:latin typeface="標楷體" panose="03000509000000000000" pitchFamily="65" charset="-120"/>
                <a:ea typeface="標楷體" panose="03000509000000000000" pitchFamily="65" charset="-120"/>
              </a:rPr>
              <a:t>成員</a:t>
            </a:r>
            <a:r>
              <a:rPr lang="zh-TW" altLang="en-US" sz="2800" dirty="0" smtClean="0">
                <a:solidFill>
                  <a:srgbClr val="325576"/>
                </a:solidFill>
                <a:latin typeface="標楷體" panose="03000509000000000000" pitchFamily="65" charset="-120"/>
                <a:ea typeface="標楷體" panose="03000509000000000000" pitchFamily="65" charset="-120"/>
              </a:rPr>
              <a:t>：葉展輝</a:t>
            </a:r>
            <a:r>
              <a:rPr lang="zh-TW" altLang="en-US" sz="2800" dirty="0">
                <a:solidFill>
                  <a:srgbClr val="325576"/>
                </a:solidFill>
                <a:latin typeface="標楷體" panose="03000509000000000000" pitchFamily="65" charset="-120"/>
                <a:ea typeface="標楷體" panose="03000509000000000000" pitchFamily="65" charset="-120"/>
              </a:rPr>
              <a:t> </a:t>
            </a:r>
            <a:r>
              <a:rPr lang="zh-TW" altLang="en-US" sz="2800" dirty="0" smtClean="0">
                <a:solidFill>
                  <a:srgbClr val="325576"/>
                </a:solidFill>
                <a:latin typeface="標楷體" panose="03000509000000000000" pitchFamily="65" charset="-120"/>
                <a:ea typeface="標楷體" panose="03000509000000000000" pitchFamily="65" charset="-120"/>
              </a:rPr>
              <a:t> 許芳瑜</a:t>
            </a:r>
            <a:endParaRPr lang="en-US" altLang="zh-TW" sz="2800" dirty="0" smtClean="0">
              <a:solidFill>
                <a:srgbClr val="325576"/>
              </a:solidFill>
              <a:latin typeface="標楷體" panose="03000509000000000000" pitchFamily="65" charset="-120"/>
              <a:ea typeface="標楷體" panose="03000509000000000000" pitchFamily="65" charset="-120"/>
            </a:endParaRPr>
          </a:p>
          <a:p>
            <a:pPr algn="ctr" eaLnBrk="1" hangingPunct="1"/>
            <a:r>
              <a:rPr lang="zh-TW" altLang="en-US" sz="2800" dirty="0">
                <a:solidFill>
                  <a:srgbClr val="325576"/>
                </a:solidFill>
                <a:latin typeface="標楷體" panose="03000509000000000000" pitchFamily="65" charset="-120"/>
                <a:ea typeface="標楷體" panose="03000509000000000000" pitchFamily="65" charset="-120"/>
              </a:rPr>
              <a:t> </a:t>
            </a:r>
            <a:r>
              <a:rPr lang="zh-TW" altLang="en-US" sz="2800" dirty="0" smtClean="0">
                <a:solidFill>
                  <a:srgbClr val="325576"/>
                </a:solidFill>
                <a:latin typeface="標楷體" panose="03000509000000000000" pitchFamily="65" charset="-120"/>
                <a:ea typeface="標楷體" panose="03000509000000000000" pitchFamily="65" charset="-120"/>
              </a:rPr>
              <a:t>     唐中凡  林瑋鴻</a:t>
            </a:r>
            <a:endParaRPr lang="en-US" altLang="zh-TW" sz="2800" dirty="0" smtClean="0">
              <a:solidFill>
                <a:srgbClr val="325576"/>
              </a:solidFill>
              <a:latin typeface="標楷體" panose="03000509000000000000" pitchFamily="65" charset="-120"/>
              <a:ea typeface="標楷體" panose="03000509000000000000" pitchFamily="65" charset="-120"/>
            </a:endParaRPr>
          </a:p>
          <a:p>
            <a:endParaRPr lang="zh-TW" altLang="en-US" dirty="0">
              <a:solidFill>
                <a:srgbClr val="325576"/>
              </a:solidFill>
            </a:endParaRPr>
          </a:p>
        </p:txBody>
      </p:sp>
      <p:sp>
        <p:nvSpPr>
          <p:cNvPr id="2" name="投影片編號版面配置區 1"/>
          <p:cNvSpPr>
            <a:spLocks noGrp="1"/>
          </p:cNvSpPr>
          <p:nvPr>
            <p:ph type="sldNum" sz="quarter" idx="12"/>
          </p:nvPr>
        </p:nvSpPr>
        <p:spPr/>
        <p:txBody>
          <a:bodyPr/>
          <a:lstStyle/>
          <a:p>
            <a:fld id="{68812922-9546-4CF7-92AE-DBEF577B0528}" type="slidenum">
              <a:rPr lang="fr-CA" altLang="zh-TW" smtClean="0"/>
              <a:pPr/>
              <a:t>1</a:t>
            </a:fld>
            <a:endParaRPr lang="fr-CA" altLang="zh-TW"/>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主要特色</a:t>
            </a:r>
            <a:endParaRPr lang="fr-CA" altLang="zh-TW" sz="4800" dirty="0" smtClean="0">
              <a:solidFill>
                <a:schemeClr val="bg1"/>
              </a:solidFill>
              <a:latin typeface="標楷體" pitchFamily="65" charset="-120"/>
              <a:ea typeface="標楷體" pitchFamily="65" charset="-120"/>
            </a:endParaRPr>
          </a:p>
        </p:txBody>
      </p:sp>
      <p:graphicFrame>
        <p:nvGraphicFramePr>
          <p:cNvPr id="4" name="內容版面配置區 3"/>
          <p:cNvGraphicFramePr>
            <a:graphicFrameLocks noGrp="1"/>
          </p:cNvGraphicFramePr>
          <p:nvPr>
            <p:ph idx="1"/>
          </p:nvPr>
        </p:nvGraphicFramePr>
        <p:xfrm>
          <a:off x="857224" y="2143116"/>
          <a:ext cx="7858180" cy="4071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投影片編號版面配置區 1"/>
          <p:cNvSpPr>
            <a:spLocks noGrp="1"/>
          </p:cNvSpPr>
          <p:nvPr>
            <p:ph type="sldNum" sz="quarter" idx="12"/>
          </p:nvPr>
        </p:nvSpPr>
        <p:spPr/>
        <p:txBody>
          <a:bodyPr/>
          <a:lstStyle/>
          <a:p>
            <a:fld id="{BCA3820E-3B79-4F78-8E69-B7FAF8551F08}" type="slidenum">
              <a:rPr lang="fr-CA" altLang="zh-TW" smtClean="0"/>
              <a:pPr/>
              <a:t>10</a:t>
            </a:fld>
            <a:endParaRPr lang="fr-CA" altLang="zh-TW"/>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剪去同側角落矩形 7"/>
          <p:cNvSpPr/>
          <p:nvPr/>
        </p:nvSpPr>
        <p:spPr>
          <a:xfrm>
            <a:off x="2786050" y="1571612"/>
            <a:ext cx="3643338" cy="1000132"/>
          </a:xfrm>
          <a:prstGeom prst="snip2SameRect">
            <a:avLst>
              <a:gd name="adj1" fmla="val 40251"/>
              <a:gd name="adj2" fmla="val 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TW" altLang="en-US"/>
          </a:p>
        </p:txBody>
      </p:sp>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主頁</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pPr marL="514350" indent="-514350">
              <a:buNone/>
            </a:pPr>
            <a:endParaRPr lang="en-US" altLang="zh-TW" dirty="0" smtClean="0">
              <a:solidFill>
                <a:srgbClr val="325576"/>
              </a:solidFill>
              <a:latin typeface="標楷體" pitchFamily="65" charset="-120"/>
              <a:ea typeface="標楷體" pitchFamily="65" charset="-120"/>
            </a:endParaRPr>
          </a:p>
          <a:p>
            <a:pPr marL="514350" indent="-514350">
              <a:buFont typeface="+mj-lt"/>
              <a:buAutoNum type="arabicPeriod"/>
            </a:pPr>
            <a:endParaRPr lang="en-US" altLang="zh-TW" dirty="0" smtClean="0">
              <a:solidFill>
                <a:srgbClr val="325576"/>
              </a:solidFill>
              <a:latin typeface="標楷體" pitchFamily="65" charset="-120"/>
              <a:ea typeface="標楷體" pitchFamily="65" charset="-120"/>
            </a:endParaRPr>
          </a:p>
          <a:p>
            <a:pPr marL="514350" indent="-514350">
              <a:buFont typeface="+mj-lt"/>
              <a:buAutoNum type="arabicPeriod"/>
            </a:pPr>
            <a:endParaRPr lang="fr-CA" altLang="zh-TW" dirty="0" smtClean="0">
              <a:solidFill>
                <a:srgbClr val="325576"/>
              </a:solidFill>
              <a:latin typeface="標楷體" pitchFamily="65" charset="-120"/>
              <a:ea typeface="標楷體" pitchFamily="65" charset="-120"/>
            </a:endParaRPr>
          </a:p>
        </p:txBody>
      </p:sp>
      <p:sp>
        <p:nvSpPr>
          <p:cNvPr id="5" name="圓角矩形 4"/>
          <p:cNvSpPr/>
          <p:nvPr/>
        </p:nvSpPr>
        <p:spPr>
          <a:xfrm>
            <a:off x="2786050" y="1571612"/>
            <a:ext cx="3643338" cy="5000660"/>
          </a:xfrm>
          <a:prstGeom prst="round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zh-TW" altLang="en-US"/>
          </a:p>
        </p:txBody>
      </p:sp>
      <p:sp>
        <p:nvSpPr>
          <p:cNvPr id="9" name="文字方塊 8"/>
          <p:cNvSpPr txBox="1"/>
          <p:nvPr/>
        </p:nvSpPr>
        <p:spPr>
          <a:xfrm>
            <a:off x="3071802" y="1792420"/>
            <a:ext cx="3071834" cy="707886"/>
          </a:xfrm>
          <a:prstGeom prst="rect">
            <a:avLst/>
          </a:prstGeom>
          <a:noFill/>
        </p:spPr>
        <p:txBody>
          <a:bodyPr wrap="square" rtlCol="0">
            <a:spAutoFit/>
          </a:bodyPr>
          <a:lstStyle/>
          <a:p>
            <a:pPr algn="ctr"/>
            <a:r>
              <a:rPr lang="zh-TW" altLang="en-US" sz="4000" b="1" dirty="0" smtClean="0">
                <a:solidFill>
                  <a:schemeClr val="bg1"/>
                </a:solidFill>
                <a:latin typeface="微軟正黑體" pitchFamily="34" charset="-120"/>
                <a:ea typeface="微軟正黑體" pitchFamily="34" charset="-120"/>
              </a:rPr>
              <a:t>長青旅遊</a:t>
            </a:r>
            <a:endParaRPr lang="zh-TW" altLang="en-US" sz="4000" b="1" dirty="0">
              <a:solidFill>
                <a:schemeClr val="bg1"/>
              </a:solidFill>
              <a:latin typeface="微軟正黑體" pitchFamily="34" charset="-120"/>
              <a:ea typeface="微軟正黑體" pitchFamily="34" charset="-120"/>
            </a:endParaRPr>
          </a:p>
        </p:txBody>
      </p:sp>
      <p:sp>
        <p:nvSpPr>
          <p:cNvPr id="13" name="圓角矩形 12"/>
          <p:cNvSpPr/>
          <p:nvPr/>
        </p:nvSpPr>
        <p:spPr>
          <a:xfrm>
            <a:off x="3214678" y="2928934"/>
            <a:ext cx="1143008" cy="107157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4" name="圓角矩形 13"/>
          <p:cNvSpPr/>
          <p:nvPr/>
        </p:nvSpPr>
        <p:spPr>
          <a:xfrm>
            <a:off x="4857752" y="2928934"/>
            <a:ext cx="1143008" cy="107157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5" name="圓角矩形 14"/>
          <p:cNvSpPr/>
          <p:nvPr/>
        </p:nvSpPr>
        <p:spPr>
          <a:xfrm>
            <a:off x="3286116" y="4572008"/>
            <a:ext cx="1143008" cy="10715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6" name="圓角矩形 15"/>
          <p:cNvSpPr/>
          <p:nvPr/>
        </p:nvSpPr>
        <p:spPr>
          <a:xfrm>
            <a:off x="4857752" y="4572008"/>
            <a:ext cx="1143008" cy="107157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7" name="文字方塊 16"/>
          <p:cNvSpPr txBox="1"/>
          <p:nvPr/>
        </p:nvSpPr>
        <p:spPr>
          <a:xfrm>
            <a:off x="3214678" y="5643578"/>
            <a:ext cx="1571636" cy="400110"/>
          </a:xfrm>
          <a:prstGeom prst="rect">
            <a:avLst/>
          </a:prstGeom>
          <a:noFill/>
        </p:spPr>
        <p:txBody>
          <a:bodyPr wrap="square" rtlCol="0">
            <a:spAutoFit/>
          </a:bodyPr>
          <a:lstStyle/>
          <a:p>
            <a:r>
              <a:rPr lang="zh-TW" altLang="en-US" sz="2000" dirty="0" smtClean="0">
                <a:latin typeface="標楷體" pitchFamily="65" charset="-120"/>
                <a:ea typeface="標楷體" pitchFamily="65" charset="-120"/>
              </a:rPr>
              <a:t>會員中心</a:t>
            </a:r>
            <a:endParaRPr lang="zh-TW" altLang="en-US" sz="2000" dirty="0">
              <a:latin typeface="標楷體" pitchFamily="65" charset="-120"/>
              <a:ea typeface="標楷體" pitchFamily="65" charset="-120"/>
            </a:endParaRPr>
          </a:p>
        </p:txBody>
      </p:sp>
      <p:sp>
        <p:nvSpPr>
          <p:cNvPr id="18" name="文字方塊 17"/>
          <p:cNvSpPr txBox="1"/>
          <p:nvPr/>
        </p:nvSpPr>
        <p:spPr>
          <a:xfrm>
            <a:off x="4857752" y="5672096"/>
            <a:ext cx="1571636" cy="400110"/>
          </a:xfrm>
          <a:prstGeom prst="rect">
            <a:avLst/>
          </a:prstGeom>
          <a:noFill/>
        </p:spPr>
        <p:txBody>
          <a:bodyPr wrap="square" rtlCol="0">
            <a:spAutoFit/>
          </a:bodyPr>
          <a:lstStyle/>
          <a:p>
            <a:r>
              <a:rPr lang="zh-TW" altLang="en-US" sz="2000" dirty="0" smtClean="0">
                <a:latin typeface="標楷體" pitchFamily="65" charset="-120"/>
                <a:ea typeface="標楷體" pitchFamily="65" charset="-120"/>
              </a:rPr>
              <a:t>我的行程</a:t>
            </a:r>
            <a:endParaRPr lang="zh-TW" altLang="en-US" sz="2000" dirty="0">
              <a:latin typeface="標楷體" pitchFamily="65" charset="-120"/>
              <a:ea typeface="標楷體" pitchFamily="65" charset="-120"/>
            </a:endParaRPr>
          </a:p>
        </p:txBody>
      </p:sp>
      <p:sp>
        <p:nvSpPr>
          <p:cNvPr id="19" name="文字方塊 18"/>
          <p:cNvSpPr txBox="1"/>
          <p:nvPr/>
        </p:nvSpPr>
        <p:spPr>
          <a:xfrm>
            <a:off x="3286116" y="4000504"/>
            <a:ext cx="1571636" cy="400110"/>
          </a:xfrm>
          <a:prstGeom prst="rect">
            <a:avLst/>
          </a:prstGeom>
          <a:noFill/>
        </p:spPr>
        <p:txBody>
          <a:bodyPr wrap="square" rtlCol="0">
            <a:spAutoFit/>
          </a:bodyPr>
          <a:lstStyle/>
          <a:p>
            <a:r>
              <a:rPr lang="zh-TW" altLang="en-US" sz="2000" dirty="0" smtClean="0">
                <a:latin typeface="標楷體" pitchFamily="65" charset="-120"/>
                <a:ea typeface="標楷體" pitchFamily="65" charset="-120"/>
              </a:rPr>
              <a:t>旅遊趣</a:t>
            </a:r>
            <a:endParaRPr lang="zh-TW" altLang="en-US" sz="2000" dirty="0">
              <a:latin typeface="標楷體" pitchFamily="65" charset="-120"/>
              <a:ea typeface="標楷體" pitchFamily="65" charset="-120"/>
            </a:endParaRPr>
          </a:p>
        </p:txBody>
      </p:sp>
      <p:sp>
        <p:nvSpPr>
          <p:cNvPr id="20" name="文字方塊 19"/>
          <p:cNvSpPr txBox="1"/>
          <p:nvPr/>
        </p:nvSpPr>
        <p:spPr>
          <a:xfrm>
            <a:off x="5000628" y="4000504"/>
            <a:ext cx="1571636" cy="400110"/>
          </a:xfrm>
          <a:prstGeom prst="rect">
            <a:avLst/>
          </a:prstGeom>
          <a:noFill/>
        </p:spPr>
        <p:txBody>
          <a:bodyPr wrap="square" rtlCol="0">
            <a:spAutoFit/>
          </a:bodyPr>
          <a:lstStyle/>
          <a:p>
            <a:r>
              <a:rPr lang="zh-TW" altLang="en-US" sz="2000" dirty="0" smtClean="0">
                <a:latin typeface="標楷體" pitchFamily="65" charset="-120"/>
                <a:ea typeface="標楷體" pitchFamily="65" charset="-120"/>
              </a:rPr>
              <a:t>回憶錄</a:t>
            </a:r>
            <a:endParaRPr lang="zh-TW" altLang="en-US" sz="2000" dirty="0">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11</a:t>
            </a:fld>
            <a:endParaRPr lang="fr-CA" altLang="zh-TW"/>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旅遊趣</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pPr marL="514350" indent="-514350"/>
            <a:r>
              <a:rPr lang="zh-TW" altLang="en-US" dirty="0" smtClean="0">
                <a:solidFill>
                  <a:srgbClr val="325576"/>
                </a:solidFill>
                <a:latin typeface="標楷體" pitchFamily="65" charset="-120"/>
                <a:ea typeface="標楷體" pitchFamily="65" charset="-120"/>
              </a:rPr>
              <a:t>進行旅遊前，我們會請使用者做行前</a:t>
            </a:r>
            <a:r>
              <a:rPr lang="zh-TW" altLang="en-US" dirty="0" smtClean="0">
                <a:solidFill>
                  <a:srgbClr val="FF0000"/>
                </a:solidFill>
                <a:latin typeface="標楷體" pitchFamily="65" charset="-120"/>
                <a:ea typeface="標楷體" pitchFamily="65" charset="-120"/>
              </a:rPr>
              <a:t>心理測驗</a:t>
            </a:r>
            <a:r>
              <a:rPr lang="zh-TW" altLang="en-US" dirty="0" smtClean="0">
                <a:solidFill>
                  <a:srgbClr val="325576"/>
                </a:solidFill>
                <a:latin typeface="標楷體" pitchFamily="65" charset="-120"/>
                <a:ea typeface="標楷體" pitchFamily="65" charset="-120"/>
              </a:rPr>
              <a:t>，根據回答內容，來推薦適合的旅遊行程。</a:t>
            </a:r>
            <a:endParaRPr lang="en-US" altLang="zh-TW" dirty="0" smtClean="0">
              <a:solidFill>
                <a:srgbClr val="325576"/>
              </a:solidFill>
              <a:latin typeface="標楷體" pitchFamily="65" charset="-120"/>
              <a:ea typeface="標楷體" pitchFamily="65" charset="-120"/>
            </a:endParaRPr>
          </a:p>
          <a:p>
            <a:pPr marL="514350" indent="-514350"/>
            <a:r>
              <a:rPr lang="zh-TW" altLang="en-US" dirty="0" smtClean="0">
                <a:solidFill>
                  <a:srgbClr val="325576"/>
                </a:solidFill>
                <a:latin typeface="標楷體" pitchFamily="65" charset="-120"/>
                <a:ea typeface="標楷體" pitchFamily="65" charset="-120"/>
              </a:rPr>
              <a:t>「半盲旅」預防貼心設計：如果中午以前，還沒有完成規劃的行程，我們系統到一定的時間，還是會顯示出下午晚上的行程。</a:t>
            </a:r>
            <a:endParaRPr lang="en-US" altLang="zh-TW" dirty="0" smtClean="0">
              <a:solidFill>
                <a:srgbClr val="325576"/>
              </a:solidFill>
              <a:latin typeface="標楷體" pitchFamily="65" charset="-120"/>
              <a:ea typeface="標楷體" pitchFamily="65" charset="-120"/>
            </a:endParaRPr>
          </a:p>
          <a:p>
            <a:pPr marL="514350" indent="-514350"/>
            <a:r>
              <a:rPr lang="zh-TW" altLang="en-US" dirty="0" smtClean="0">
                <a:solidFill>
                  <a:srgbClr val="325576"/>
                </a:solidFill>
                <a:latin typeface="標楷體" pitchFamily="65" charset="-120"/>
                <a:ea typeface="標楷體" pitchFamily="65" charset="-120"/>
              </a:rPr>
              <a:t>本所有行程路線都已精心跳選過，非常適合長青族群來體驗</a:t>
            </a:r>
            <a:endParaRPr lang="en-US" altLang="zh-TW" dirty="0" smtClean="0">
              <a:solidFill>
                <a:srgbClr val="325576"/>
              </a:solidFill>
              <a:latin typeface="標楷體" pitchFamily="65" charset="-120"/>
              <a:ea typeface="標楷體" pitchFamily="65" charset="-120"/>
            </a:endParaRPr>
          </a:p>
          <a:p>
            <a:pPr marL="514350" indent="-514350"/>
            <a:endParaRPr lang="en-US" altLang="zh-TW" dirty="0" smtClean="0">
              <a:solidFill>
                <a:srgbClr val="325576"/>
              </a:solidFill>
              <a:latin typeface="標楷體" pitchFamily="65" charset="-120"/>
              <a:ea typeface="標楷體" pitchFamily="65" charset="-120"/>
            </a:endParaRPr>
          </a:p>
          <a:p>
            <a:pPr marL="514350" indent="-514350"/>
            <a:endParaRPr lang="en-US"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12</a:t>
            </a:fld>
            <a:endParaRPr lang="fr-CA" altLang="zh-TW"/>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心理測驗</a:t>
            </a:r>
            <a:endParaRPr lang="fr-CA" altLang="zh-TW" sz="4800" dirty="0" smtClean="0">
              <a:solidFill>
                <a:schemeClr val="bg1"/>
              </a:solidFill>
              <a:latin typeface="標楷體" pitchFamily="65" charset="-120"/>
              <a:ea typeface="標楷體" pitchFamily="65" charset="-120"/>
            </a:endParaRPr>
          </a:p>
        </p:txBody>
      </p:sp>
      <p:pic>
        <p:nvPicPr>
          <p:cNvPr id="1026" name="Picture 2"/>
          <p:cNvPicPr>
            <a:picLocks noGrp="1" noChangeAspect="1" noChangeArrowheads="1"/>
          </p:cNvPicPr>
          <p:nvPr>
            <p:ph idx="1"/>
          </p:nvPr>
        </p:nvPicPr>
        <p:blipFill>
          <a:blip r:embed="rId3"/>
          <a:srcRect/>
          <a:stretch>
            <a:fillRect/>
          </a:stretch>
        </p:blipFill>
        <p:spPr bwMode="auto">
          <a:xfrm>
            <a:off x="571472" y="2071678"/>
            <a:ext cx="8229600" cy="4062878"/>
          </a:xfrm>
          <a:prstGeom prst="rect">
            <a:avLst/>
          </a:prstGeom>
          <a:noFill/>
          <a:ln w="9525">
            <a:noFill/>
            <a:miter lim="800000"/>
            <a:headEnd/>
            <a:tailEnd/>
          </a:ln>
          <a:effectLst/>
        </p:spPr>
      </p:pic>
      <p:sp>
        <p:nvSpPr>
          <p:cNvPr id="2" name="投影片編號版面配置區 1"/>
          <p:cNvSpPr>
            <a:spLocks noGrp="1"/>
          </p:cNvSpPr>
          <p:nvPr>
            <p:ph type="sldNum" sz="quarter" idx="12"/>
          </p:nvPr>
        </p:nvSpPr>
        <p:spPr/>
        <p:txBody>
          <a:bodyPr/>
          <a:lstStyle/>
          <a:p>
            <a:fld id="{BCA3820E-3B79-4F78-8E69-B7FAF8551F08}" type="slidenum">
              <a:rPr lang="fr-CA" altLang="zh-TW" smtClean="0"/>
              <a:pPr/>
              <a:t>13</a:t>
            </a:fld>
            <a:endParaRPr lang="fr-CA" altLang="zh-TW"/>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心理測驗</a:t>
            </a:r>
            <a:endParaRPr lang="fr-CA" altLang="zh-TW" sz="4800" dirty="0" smtClean="0">
              <a:solidFill>
                <a:schemeClr val="bg1"/>
              </a:solidFill>
              <a:latin typeface="標楷體" pitchFamily="65" charset="-120"/>
              <a:ea typeface="標楷體" pitchFamily="65" charset="-120"/>
            </a:endParaRPr>
          </a:p>
        </p:txBody>
      </p:sp>
      <p:pic>
        <p:nvPicPr>
          <p:cNvPr id="2050" name="Picture 2"/>
          <p:cNvPicPr>
            <a:picLocks noChangeAspect="1" noChangeArrowheads="1"/>
          </p:cNvPicPr>
          <p:nvPr/>
        </p:nvPicPr>
        <p:blipFill>
          <a:blip r:embed="rId3"/>
          <a:srcRect/>
          <a:stretch>
            <a:fillRect/>
          </a:stretch>
        </p:blipFill>
        <p:spPr bwMode="auto">
          <a:xfrm>
            <a:off x="857224" y="2428868"/>
            <a:ext cx="7686675" cy="2838450"/>
          </a:xfrm>
          <a:prstGeom prst="rect">
            <a:avLst/>
          </a:prstGeom>
          <a:noFill/>
          <a:ln w="9525">
            <a:noFill/>
            <a:miter lim="800000"/>
            <a:headEnd/>
            <a:tailEnd/>
          </a:ln>
          <a:effectLst/>
        </p:spPr>
      </p:pic>
      <p:sp>
        <p:nvSpPr>
          <p:cNvPr id="2" name="投影片編號版面配置區 1"/>
          <p:cNvSpPr>
            <a:spLocks noGrp="1"/>
          </p:cNvSpPr>
          <p:nvPr>
            <p:ph type="sldNum" sz="quarter" idx="12"/>
          </p:nvPr>
        </p:nvSpPr>
        <p:spPr/>
        <p:txBody>
          <a:bodyPr/>
          <a:lstStyle/>
          <a:p>
            <a:fld id="{BCA3820E-3B79-4F78-8E69-B7FAF8551F08}" type="slidenum">
              <a:rPr lang="fr-CA" altLang="zh-TW" smtClean="0"/>
              <a:pPr/>
              <a:t>14</a:t>
            </a:fld>
            <a:endParaRPr lang="fr-CA" altLang="zh-TW"/>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我的行程</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pPr marL="514350" indent="-514350"/>
            <a:r>
              <a:rPr lang="zh-TW" altLang="en-US" dirty="0" smtClean="0">
                <a:solidFill>
                  <a:srgbClr val="325576"/>
                </a:solidFill>
                <a:latin typeface="標楷體" pitchFamily="65" charset="-120"/>
                <a:ea typeface="標楷體" pitchFamily="65" charset="-120"/>
              </a:rPr>
              <a:t>根據心理測驗結果，選擇</a:t>
            </a:r>
            <a:r>
              <a:rPr lang="zh-TW" altLang="en-US" dirty="0" smtClean="0">
                <a:solidFill>
                  <a:srgbClr val="FF0000"/>
                </a:solidFill>
                <a:latin typeface="標楷體" pitchFamily="65" charset="-120"/>
                <a:ea typeface="標楷體" pitchFamily="65" charset="-120"/>
              </a:rPr>
              <a:t>最適合</a:t>
            </a:r>
            <a:r>
              <a:rPr lang="zh-TW" altLang="en-US" dirty="0" smtClean="0">
                <a:solidFill>
                  <a:srgbClr val="325576"/>
                </a:solidFill>
                <a:latin typeface="標楷體" pitchFamily="65" charset="-120"/>
                <a:ea typeface="標楷體" pitchFamily="65" charset="-120"/>
              </a:rPr>
              <a:t>行程</a:t>
            </a:r>
            <a:endParaRPr lang="en-US" altLang="zh-TW" dirty="0" smtClean="0">
              <a:solidFill>
                <a:srgbClr val="325576"/>
              </a:solidFill>
              <a:latin typeface="標楷體" pitchFamily="65" charset="-120"/>
              <a:ea typeface="標楷體" pitchFamily="65" charset="-120"/>
            </a:endParaRPr>
          </a:p>
          <a:p>
            <a:pPr marL="514350" indent="-514350"/>
            <a:r>
              <a:rPr lang="zh-TW" altLang="en-US" dirty="0" smtClean="0">
                <a:solidFill>
                  <a:srgbClr val="325576"/>
                </a:solidFill>
                <a:latin typeface="標楷體" pitchFamily="65" charset="-120"/>
                <a:ea typeface="標楷體" pitchFamily="65" charset="-120"/>
              </a:rPr>
              <a:t>精心安排的行程規劃都儲存在我的行程</a:t>
            </a:r>
            <a:endParaRPr lang="en-US" altLang="zh-TW" dirty="0" smtClean="0">
              <a:solidFill>
                <a:srgbClr val="325576"/>
              </a:solidFill>
              <a:latin typeface="標楷體" pitchFamily="65" charset="-120"/>
              <a:ea typeface="標楷體" pitchFamily="65" charset="-120"/>
            </a:endParaRPr>
          </a:p>
          <a:p>
            <a:pPr marL="514350" indent="-514350"/>
            <a:r>
              <a:rPr lang="zh-TW" altLang="en-US" dirty="0" smtClean="0">
                <a:solidFill>
                  <a:srgbClr val="325576"/>
                </a:solidFill>
                <a:latin typeface="標楷體" pitchFamily="65" charset="-120"/>
                <a:ea typeface="標楷體" pitchFamily="65" charset="-120"/>
              </a:rPr>
              <a:t>食、住宿、路線規劃、景點資訊、行前須知，盡收眼底</a:t>
            </a:r>
            <a:endParaRPr lang="en-US"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15</a:t>
            </a:fld>
            <a:endParaRPr lang="fr-CA" altLang="zh-TW"/>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我的行程</a:t>
            </a:r>
            <a:endParaRPr lang="fr-CA" altLang="zh-TW" sz="4800" dirty="0" smtClean="0">
              <a:solidFill>
                <a:schemeClr val="bg1"/>
              </a:solidFill>
              <a:latin typeface="標楷體" pitchFamily="65" charset="-120"/>
              <a:ea typeface="標楷體" pitchFamily="65" charset="-120"/>
            </a:endParaRPr>
          </a:p>
        </p:txBody>
      </p:sp>
      <p:sp>
        <p:nvSpPr>
          <p:cNvPr id="6" name="橢圓 5"/>
          <p:cNvSpPr/>
          <p:nvPr/>
        </p:nvSpPr>
        <p:spPr>
          <a:xfrm>
            <a:off x="1000100" y="3000372"/>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8" name="橢圓 7"/>
          <p:cNvSpPr/>
          <p:nvPr/>
        </p:nvSpPr>
        <p:spPr>
          <a:xfrm>
            <a:off x="2786050" y="3000372"/>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9" name="橢圓 8"/>
          <p:cNvSpPr/>
          <p:nvPr/>
        </p:nvSpPr>
        <p:spPr>
          <a:xfrm>
            <a:off x="4572000" y="3000372"/>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0" name="橢圓 9"/>
          <p:cNvSpPr/>
          <p:nvPr/>
        </p:nvSpPr>
        <p:spPr>
          <a:xfrm>
            <a:off x="6357950" y="3000372"/>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cxnSp>
        <p:nvCxnSpPr>
          <p:cNvPr id="12" name="直線接點 11"/>
          <p:cNvCxnSpPr>
            <a:stCxn id="6" idx="6"/>
            <a:endCxn id="8" idx="2"/>
          </p:cNvCxnSpPr>
          <p:nvPr/>
        </p:nvCxnSpPr>
        <p:spPr>
          <a:xfrm>
            <a:off x="1428728" y="3214686"/>
            <a:ext cx="1357322" cy="15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3214678" y="3213098"/>
            <a:ext cx="1357322" cy="15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a:off x="5000628" y="3214686"/>
            <a:ext cx="1357322" cy="15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a:off x="6786578" y="3213098"/>
            <a:ext cx="1357322" cy="158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9" name="橢圓 18"/>
          <p:cNvSpPr/>
          <p:nvPr/>
        </p:nvSpPr>
        <p:spPr>
          <a:xfrm>
            <a:off x="1000100" y="4857760"/>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20" name="橢圓 19"/>
          <p:cNvSpPr/>
          <p:nvPr/>
        </p:nvSpPr>
        <p:spPr>
          <a:xfrm>
            <a:off x="2786050" y="4857760"/>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cxnSp>
        <p:nvCxnSpPr>
          <p:cNvPr id="21" name="直線接點 20"/>
          <p:cNvCxnSpPr/>
          <p:nvPr/>
        </p:nvCxnSpPr>
        <p:spPr>
          <a:xfrm>
            <a:off x="1428728" y="5070486"/>
            <a:ext cx="1357322" cy="1588"/>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a:off x="3214678" y="5072074"/>
            <a:ext cx="1357322" cy="158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3" name="橢圓 22"/>
          <p:cNvSpPr/>
          <p:nvPr/>
        </p:nvSpPr>
        <p:spPr>
          <a:xfrm>
            <a:off x="4572000" y="4857760"/>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cxnSp>
        <p:nvCxnSpPr>
          <p:cNvPr id="24" name="直線接點 23"/>
          <p:cNvCxnSpPr/>
          <p:nvPr/>
        </p:nvCxnSpPr>
        <p:spPr>
          <a:xfrm>
            <a:off x="5000628" y="5070486"/>
            <a:ext cx="1357322" cy="1588"/>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6357950" y="4857760"/>
            <a:ext cx="428628" cy="428628"/>
          </a:xfrm>
          <a:prstGeom prst="ellipse">
            <a:avLst/>
          </a:prstGeom>
          <a:ln w="762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28" name="文字方塊 27"/>
          <p:cNvSpPr txBox="1"/>
          <p:nvPr/>
        </p:nvSpPr>
        <p:spPr>
          <a:xfrm>
            <a:off x="142844" y="3571876"/>
            <a:ext cx="2214578" cy="830997"/>
          </a:xfrm>
          <a:prstGeom prst="rect">
            <a:avLst/>
          </a:prstGeom>
          <a:noFill/>
        </p:spPr>
        <p:txBody>
          <a:bodyPr wrap="square" rtlCol="0">
            <a:spAutoFit/>
          </a:bodyPr>
          <a:lstStyle/>
          <a:p>
            <a:r>
              <a:rPr lang="zh-TW" altLang="en-US" sz="2400" dirty="0" smtClean="0">
                <a:latin typeface="標楷體" pitchFamily="65" charset="-120"/>
                <a:ea typeface="標楷體" pitchFamily="65" charset="-120"/>
              </a:rPr>
              <a:t>布袋好美里</a:t>
            </a:r>
            <a:r>
              <a:rPr lang="en-US" sz="2400" dirty="0" smtClean="0">
                <a:latin typeface="標楷體" pitchFamily="65" charset="-120"/>
                <a:ea typeface="標楷體" pitchFamily="65" charset="-120"/>
              </a:rPr>
              <a:t>3D</a:t>
            </a:r>
            <a:r>
              <a:rPr lang="zh-TW" altLang="en-US" sz="2400" dirty="0" smtClean="0">
                <a:latin typeface="標楷體" pitchFamily="65" charset="-120"/>
                <a:ea typeface="標楷體" pitchFamily="65" charset="-120"/>
              </a:rPr>
              <a:t>立體彩繪村</a:t>
            </a:r>
            <a:endParaRPr lang="zh-TW" altLang="en-US" sz="2400" dirty="0">
              <a:latin typeface="標楷體" pitchFamily="65" charset="-120"/>
              <a:ea typeface="標楷體" pitchFamily="65" charset="-120"/>
            </a:endParaRPr>
          </a:p>
        </p:txBody>
      </p:sp>
      <p:sp>
        <p:nvSpPr>
          <p:cNvPr id="30" name="波浪 29"/>
          <p:cNvSpPr/>
          <p:nvPr/>
        </p:nvSpPr>
        <p:spPr>
          <a:xfrm>
            <a:off x="571472" y="1714488"/>
            <a:ext cx="2071702" cy="785818"/>
          </a:xfrm>
          <a:prstGeom prst="wav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文字方塊 30"/>
          <p:cNvSpPr txBox="1"/>
          <p:nvPr/>
        </p:nvSpPr>
        <p:spPr>
          <a:xfrm>
            <a:off x="857224" y="1857364"/>
            <a:ext cx="1571636" cy="461665"/>
          </a:xfrm>
          <a:prstGeom prst="rect">
            <a:avLst/>
          </a:prstGeom>
          <a:noFill/>
        </p:spPr>
        <p:txBody>
          <a:bodyPr wrap="square" rtlCol="0">
            <a:spAutoFit/>
          </a:bodyPr>
          <a:lstStyle/>
          <a:p>
            <a:r>
              <a:rPr lang="zh-TW" altLang="en-US" sz="2400" dirty="0" smtClean="0">
                <a:latin typeface="標楷體" pitchFamily="65" charset="-120"/>
                <a:ea typeface="標楷體" pitchFamily="65" charset="-120"/>
              </a:rPr>
              <a:t>美拍之旅</a:t>
            </a:r>
            <a:endParaRPr lang="zh-TW" altLang="en-US" sz="2400" dirty="0">
              <a:latin typeface="標楷體" pitchFamily="65" charset="-120"/>
              <a:ea typeface="標楷體" pitchFamily="65" charset="-120"/>
            </a:endParaRPr>
          </a:p>
        </p:txBody>
      </p:sp>
      <p:sp>
        <p:nvSpPr>
          <p:cNvPr id="32" name="文字方塊 31"/>
          <p:cNvSpPr txBox="1"/>
          <p:nvPr/>
        </p:nvSpPr>
        <p:spPr>
          <a:xfrm>
            <a:off x="2285984" y="3681715"/>
            <a:ext cx="2214578" cy="461665"/>
          </a:xfrm>
          <a:prstGeom prst="rect">
            <a:avLst/>
          </a:prstGeom>
          <a:noFill/>
        </p:spPr>
        <p:txBody>
          <a:bodyPr wrap="square" rtlCol="0">
            <a:spAutoFit/>
          </a:bodyPr>
          <a:lstStyle/>
          <a:p>
            <a:r>
              <a:rPr lang="en-US" sz="2400" dirty="0" smtClean="0">
                <a:latin typeface="標楷體" pitchFamily="65" charset="-120"/>
                <a:ea typeface="標楷體" pitchFamily="65" charset="-120"/>
              </a:rPr>
              <a:t>15</a:t>
            </a:r>
            <a:r>
              <a:rPr lang="zh-TW" altLang="en-US" sz="2400" dirty="0" smtClean="0">
                <a:latin typeface="標楷體" pitchFamily="65" charset="-120"/>
                <a:ea typeface="標楷體" pitchFamily="65" charset="-120"/>
              </a:rPr>
              <a:t>元大飯店</a:t>
            </a:r>
            <a:endParaRPr lang="zh-TW" altLang="en-US" sz="2400" dirty="0">
              <a:latin typeface="標楷體" pitchFamily="65" charset="-120"/>
              <a:ea typeface="標楷體" pitchFamily="65" charset="-120"/>
            </a:endParaRPr>
          </a:p>
        </p:txBody>
      </p:sp>
      <p:sp>
        <p:nvSpPr>
          <p:cNvPr id="33" name="矩形 32"/>
          <p:cNvSpPr/>
          <p:nvPr/>
        </p:nvSpPr>
        <p:spPr>
          <a:xfrm>
            <a:off x="4143372" y="3714752"/>
            <a:ext cx="1723549" cy="461665"/>
          </a:xfrm>
          <a:prstGeom prst="rect">
            <a:avLst/>
          </a:prstGeom>
        </p:spPr>
        <p:txBody>
          <a:bodyPr wrap="none">
            <a:spAutoFit/>
          </a:bodyPr>
          <a:lstStyle/>
          <a:p>
            <a:r>
              <a:rPr lang="zh-TW" altLang="en-US" sz="2400" dirty="0" smtClean="0">
                <a:latin typeface="標楷體" pitchFamily="65" charset="-120"/>
                <a:ea typeface="標楷體" pitchFamily="65" charset="-120"/>
              </a:rPr>
              <a:t>檜意森活村</a:t>
            </a:r>
            <a:endParaRPr lang="zh-TW" altLang="en-US" sz="2400" dirty="0">
              <a:latin typeface="標楷體" pitchFamily="65" charset="-120"/>
              <a:ea typeface="標楷體" pitchFamily="65" charset="-120"/>
            </a:endParaRPr>
          </a:p>
        </p:txBody>
      </p:sp>
      <p:sp>
        <p:nvSpPr>
          <p:cNvPr id="34" name="矩形 33"/>
          <p:cNvSpPr/>
          <p:nvPr/>
        </p:nvSpPr>
        <p:spPr>
          <a:xfrm>
            <a:off x="6019112" y="3714752"/>
            <a:ext cx="2339102" cy="461665"/>
          </a:xfrm>
          <a:prstGeom prst="rect">
            <a:avLst/>
          </a:prstGeom>
        </p:spPr>
        <p:txBody>
          <a:bodyPr wrap="none">
            <a:spAutoFit/>
          </a:bodyPr>
          <a:lstStyle/>
          <a:p>
            <a:r>
              <a:rPr lang="zh-TW" altLang="en-US" sz="2400" dirty="0" smtClean="0">
                <a:latin typeface="標楷體" pitchFamily="65" charset="-120"/>
                <a:ea typeface="標楷體" pitchFamily="65" charset="-120"/>
              </a:rPr>
              <a:t>嘉義營林俱樂部</a:t>
            </a:r>
            <a:endParaRPr lang="zh-TW" altLang="en-US" sz="2400" dirty="0">
              <a:latin typeface="標楷體" pitchFamily="65" charset="-120"/>
              <a:ea typeface="標楷體" pitchFamily="65" charset="-120"/>
            </a:endParaRPr>
          </a:p>
        </p:txBody>
      </p:sp>
      <p:sp>
        <p:nvSpPr>
          <p:cNvPr id="35" name="矩形 34"/>
          <p:cNvSpPr/>
          <p:nvPr/>
        </p:nvSpPr>
        <p:spPr>
          <a:xfrm>
            <a:off x="285720" y="5429264"/>
            <a:ext cx="1857388" cy="830997"/>
          </a:xfrm>
          <a:prstGeom prst="rect">
            <a:avLst/>
          </a:prstGeom>
        </p:spPr>
        <p:txBody>
          <a:bodyPr wrap="square">
            <a:spAutoFit/>
          </a:bodyPr>
          <a:lstStyle/>
          <a:p>
            <a:r>
              <a:rPr lang="zh-TW" altLang="en-US" sz="2400" dirty="0" smtClean="0">
                <a:latin typeface="標楷體" pitchFamily="65" charset="-120"/>
                <a:ea typeface="標楷體" pitchFamily="65" charset="-120"/>
              </a:rPr>
              <a:t>阿里山鐵路北門驛</a:t>
            </a:r>
            <a:endParaRPr lang="zh-TW" altLang="en-US" sz="2400" dirty="0">
              <a:latin typeface="標楷體" pitchFamily="65" charset="-120"/>
              <a:ea typeface="標楷體" pitchFamily="65" charset="-120"/>
            </a:endParaRPr>
          </a:p>
        </p:txBody>
      </p:sp>
      <p:sp>
        <p:nvSpPr>
          <p:cNvPr id="36" name="矩形 35"/>
          <p:cNvSpPr/>
          <p:nvPr/>
        </p:nvSpPr>
        <p:spPr>
          <a:xfrm>
            <a:off x="2214546" y="5467665"/>
            <a:ext cx="1857388" cy="461665"/>
          </a:xfrm>
          <a:prstGeom prst="rect">
            <a:avLst/>
          </a:prstGeom>
        </p:spPr>
        <p:txBody>
          <a:bodyPr wrap="square">
            <a:spAutoFit/>
          </a:bodyPr>
          <a:lstStyle/>
          <a:p>
            <a:r>
              <a:rPr lang="zh-TW" altLang="en-US" sz="2400" dirty="0" smtClean="0">
                <a:latin typeface="標楷體" pitchFamily="65" charset="-120"/>
                <a:ea typeface="標楷體" pitchFamily="65" charset="-120"/>
              </a:rPr>
              <a:t>嘉義舊監獄</a:t>
            </a:r>
            <a:endParaRPr lang="zh-TW" altLang="en-US" sz="2400" dirty="0">
              <a:latin typeface="標楷體" pitchFamily="65" charset="-120"/>
              <a:ea typeface="標楷體" pitchFamily="65" charset="-120"/>
            </a:endParaRPr>
          </a:p>
        </p:txBody>
      </p:sp>
      <p:sp>
        <p:nvSpPr>
          <p:cNvPr id="37" name="矩形 36"/>
          <p:cNvSpPr/>
          <p:nvPr/>
        </p:nvSpPr>
        <p:spPr>
          <a:xfrm>
            <a:off x="4214810" y="5500702"/>
            <a:ext cx="1857388" cy="461665"/>
          </a:xfrm>
          <a:prstGeom prst="rect">
            <a:avLst/>
          </a:prstGeom>
        </p:spPr>
        <p:txBody>
          <a:bodyPr wrap="square">
            <a:spAutoFit/>
          </a:bodyPr>
          <a:lstStyle/>
          <a:p>
            <a:r>
              <a:rPr lang="zh-TW" altLang="en-US" sz="2400" dirty="0" smtClean="0">
                <a:latin typeface="標楷體" pitchFamily="65" charset="-120"/>
                <a:ea typeface="標楷體" pitchFamily="65" charset="-120"/>
              </a:rPr>
              <a:t>森林之歌</a:t>
            </a:r>
            <a:endParaRPr lang="zh-TW" altLang="en-US" sz="2400" dirty="0">
              <a:latin typeface="標楷體" pitchFamily="65" charset="-120"/>
              <a:ea typeface="標楷體" pitchFamily="65" charset="-120"/>
            </a:endParaRPr>
          </a:p>
        </p:txBody>
      </p:sp>
      <p:sp>
        <p:nvSpPr>
          <p:cNvPr id="38" name="矩形 37"/>
          <p:cNvSpPr/>
          <p:nvPr/>
        </p:nvSpPr>
        <p:spPr>
          <a:xfrm>
            <a:off x="5857884" y="5500702"/>
            <a:ext cx="2031325" cy="461665"/>
          </a:xfrm>
          <a:prstGeom prst="rect">
            <a:avLst/>
          </a:prstGeom>
        </p:spPr>
        <p:txBody>
          <a:bodyPr wrap="none">
            <a:spAutoFit/>
          </a:bodyPr>
          <a:lstStyle/>
          <a:p>
            <a:r>
              <a:rPr lang="zh-TW" altLang="en-US" sz="2400" dirty="0" smtClean="0">
                <a:latin typeface="標楷體" pitchFamily="65" charset="-120"/>
                <a:ea typeface="標楷體" pitchFamily="65" charset="-120"/>
              </a:rPr>
              <a:t>蘭潭月影潭心</a:t>
            </a:r>
            <a:endParaRPr lang="zh-TW" altLang="en-US" sz="2400" dirty="0">
              <a:latin typeface="標楷體" pitchFamily="65" charset="-120"/>
              <a:ea typeface="標楷體" pitchFamily="65" charset="-120"/>
            </a:endParaRPr>
          </a:p>
        </p:txBody>
      </p:sp>
      <p:pic>
        <p:nvPicPr>
          <p:cNvPr id="39" name="圖片 38" descr="車 去背.png"/>
          <p:cNvPicPr>
            <a:picLocks noChangeAspect="1"/>
          </p:cNvPicPr>
          <p:nvPr/>
        </p:nvPicPr>
        <p:blipFill>
          <a:blip r:embed="rId3"/>
          <a:stretch>
            <a:fillRect/>
          </a:stretch>
        </p:blipFill>
        <p:spPr>
          <a:xfrm>
            <a:off x="1643042" y="2571751"/>
            <a:ext cx="928687" cy="928687"/>
          </a:xfrm>
          <a:prstGeom prst="rect">
            <a:avLst/>
          </a:prstGeom>
        </p:spPr>
      </p:pic>
      <p:pic>
        <p:nvPicPr>
          <p:cNvPr id="40" name="圖片 39" descr="車 去背.png"/>
          <p:cNvPicPr>
            <a:picLocks noChangeAspect="1"/>
          </p:cNvPicPr>
          <p:nvPr/>
        </p:nvPicPr>
        <p:blipFill>
          <a:blip r:embed="rId3"/>
          <a:stretch>
            <a:fillRect/>
          </a:stretch>
        </p:blipFill>
        <p:spPr>
          <a:xfrm>
            <a:off x="3428992" y="2571744"/>
            <a:ext cx="928687" cy="928687"/>
          </a:xfrm>
          <a:prstGeom prst="rect">
            <a:avLst/>
          </a:prstGeom>
        </p:spPr>
      </p:pic>
      <p:pic>
        <p:nvPicPr>
          <p:cNvPr id="41" name="圖片 40" descr="車 去背.png"/>
          <p:cNvPicPr>
            <a:picLocks noChangeAspect="1"/>
          </p:cNvPicPr>
          <p:nvPr/>
        </p:nvPicPr>
        <p:blipFill>
          <a:blip r:embed="rId3"/>
          <a:stretch>
            <a:fillRect/>
          </a:stretch>
        </p:blipFill>
        <p:spPr>
          <a:xfrm>
            <a:off x="7072337" y="2571751"/>
            <a:ext cx="928687" cy="928687"/>
          </a:xfrm>
          <a:prstGeom prst="rect">
            <a:avLst/>
          </a:prstGeom>
        </p:spPr>
      </p:pic>
      <p:pic>
        <p:nvPicPr>
          <p:cNvPr id="42" name="圖片 41" descr="車 去背.png"/>
          <p:cNvPicPr>
            <a:picLocks noChangeAspect="1"/>
          </p:cNvPicPr>
          <p:nvPr/>
        </p:nvPicPr>
        <p:blipFill>
          <a:blip r:embed="rId3"/>
          <a:stretch>
            <a:fillRect/>
          </a:stretch>
        </p:blipFill>
        <p:spPr>
          <a:xfrm>
            <a:off x="5214949" y="2571744"/>
            <a:ext cx="928687" cy="928687"/>
          </a:xfrm>
          <a:prstGeom prst="rect">
            <a:avLst/>
          </a:prstGeom>
        </p:spPr>
      </p:pic>
      <p:pic>
        <p:nvPicPr>
          <p:cNvPr id="43" name="圖片 42" descr="車 去背.png"/>
          <p:cNvPicPr>
            <a:picLocks noChangeAspect="1"/>
          </p:cNvPicPr>
          <p:nvPr/>
        </p:nvPicPr>
        <p:blipFill>
          <a:blip r:embed="rId3"/>
          <a:stretch>
            <a:fillRect/>
          </a:stretch>
        </p:blipFill>
        <p:spPr>
          <a:xfrm>
            <a:off x="1643042" y="4429132"/>
            <a:ext cx="928687" cy="928687"/>
          </a:xfrm>
          <a:prstGeom prst="rect">
            <a:avLst/>
          </a:prstGeom>
        </p:spPr>
      </p:pic>
      <p:pic>
        <p:nvPicPr>
          <p:cNvPr id="44" name="圖片 43" descr="車 去背.png"/>
          <p:cNvPicPr>
            <a:picLocks noChangeAspect="1"/>
          </p:cNvPicPr>
          <p:nvPr/>
        </p:nvPicPr>
        <p:blipFill>
          <a:blip r:embed="rId3"/>
          <a:stretch>
            <a:fillRect/>
          </a:stretch>
        </p:blipFill>
        <p:spPr>
          <a:xfrm>
            <a:off x="3500430" y="4429139"/>
            <a:ext cx="928687" cy="928687"/>
          </a:xfrm>
          <a:prstGeom prst="rect">
            <a:avLst/>
          </a:prstGeom>
        </p:spPr>
      </p:pic>
      <p:pic>
        <p:nvPicPr>
          <p:cNvPr id="45" name="圖片 44" descr="車 去背.png"/>
          <p:cNvPicPr>
            <a:picLocks noChangeAspect="1"/>
          </p:cNvPicPr>
          <p:nvPr/>
        </p:nvPicPr>
        <p:blipFill>
          <a:blip r:embed="rId3"/>
          <a:stretch>
            <a:fillRect/>
          </a:stretch>
        </p:blipFill>
        <p:spPr>
          <a:xfrm>
            <a:off x="5286387" y="4429139"/>
            <a:ext cx="928687" cy="928687"/>
          </a:xfrm>
          <a:prstGeom prst="rect">
            <a:avLst/>
          </a:prstGeom>
        </p:spPr>
      </p:pic>
      <p:sp>
        <p:nvSpPr>
          <p:cNvPr id="2" name="投影片編號版面配置區 1"/>
          <p:cNvSpPr>
            <a:spLocks noGrp="1"/>
          </p:cNvSpPr>
          <p:nvPr>
            <p:ph type="sldNum" sz="quarter" idx="12"/>
          </p:nvPr>
        </p:nvSpPr>
        <p:spPr/>
        <p:txBody>
          <a:bodyPr/>
          <a:lstStyle/>
          <a:p>
            <a:fld id="{BCA3820E-3B79-4F78-8E69-B7FAF8551F08}" type="slidenum">
              <a:rPr lang="fr-CA" altLang="zh-TW" smtClean="0"/>
              <a:pPr/>
              <a:t>16</a:t>
            </a:fld>
            <a:endParaRPr lang="fr-CA" altLang="zh-TW"/>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可行性</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套裝行程</a:t>
            </a:r>
            <a:r>
              <a:rPr lang="en-US" altLang="zh-TW" sz="4800" dirty="0" smtClean="0">
                <a:solidFill>
                  <a:schemeClr val="bg1"/>
                </a:solidFill>
                <a:latin typeface="標楷體" pitchFamily="65" charset="-120"/>
                <a:ea typeface="標楷體" pitchFamily="65" charset="-120"/>
              </a:rPr>
              <a:t>)</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17</a:t>
            </a:fld>
            <a:endParaRPr lang="fr-CA" altLang="zh-TW"/>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回憶錄</a:t>
            </a:r>
            <a:r>
              <a:rPr lang="en-US" altLang="zh-TW" sz="4800" dirty="0" smtClean="0">
                <a:solidFill>
                  <a:schemeClr val="bg1"/>
                </a:solidFill>
                <a:latin typeface="標楷體" pitchFamily="65" charset="-120"/>
                <a:ea typeface="標楷體" pitchFamily="65" charset="-120"/>
              </a:rPr>
              <a:t>)</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標楷體" pitchFamily="65" charset="-120"/>
                <a:ea typeface="標楷體" pitchFamily="65" charset="-120"/>
              </a:rPr>
              <a:t>旅行途中除了親身體驗旅途的美好之外，我們還要讓你深深把這份回憶永久保存在你的心中</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這裡提供您存放最珍貴的旅行片段，讓您走過必留下痕跡，讓回憶不再只是模糊的，而能夠透過回憶錄再次重遊當初的美好</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數趟旅程下來，不怕忘記過久的回憶，讓您輕輕鬆鬆憶當年</a:t>
            </a:r>
            <a:r>
              <a:rPr lang="zh-TW" altLang="en-US" dirty="0">
                <a:solidFill>
                  <a:srgbClr val="325576"/>
                </a:solidFill>
                <a:latin typeface="標楷體" pitchFamily="65" charset="-120"/>
                <a:ea typeface="標楷體" pitchFamily="65" charset="-120"/>
              </a:rPr>
              <a:t>～</a:t>
            </a:r>
            <a:endParaRPr lang="en-US" altLang="zh-TW" dirty="0" smtClean="0">
              <a:solidFill>
                <a:srgbClr val="325576"/>
              </a:solidFill>
              <a:latin typeface="標楷體" pitchFamily="65" charset="-120"/>
              <a:ea typeface="標楷體" pitchFamily="65" charset="-120"/>
            </a:endParaRP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18</a:t>
            </a:fld>
            <a:endParaRPr lang="fr-CA" altLang="zh-TW"/>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b="0" u="sng" dirty="0" smtClean="0">
                <a:solidFill>
                  <a:srgbClr val="325576"/>
                </a:solidFill>
                <a:latin typeface="Times New Roman" panose="02020603050405020304" pitchFamily="18" charset="0"/>
                <a:ea typeface="標楷體" panose="03000509000000000000" pitchFamily="65" charset="-120"/>
              </a:rPr>
              <a:t>一天一秒</a:t>
            </a:r>
            <a:r>
              <a:rPr lang="en-US" altLang="zh-TW" sz="3600" b="0" u="sng" dirty="0" smtClean="0">
                <a:solidFill>
                  <a:srgbClr val="325576"/>
                </a:solidFill>
                <a:latin typeface="Times New Roman" panose="02020603050405020304" pitchFamily="18" charset="0"/>
                <a:ea typeface="標楷體" panose="03000509000000000000" pitchFamily="65" charset="-120"/>
              </a:rPr>
              <a:t>(one second everyday)</a:t>
            </a:r>
            <a:r>
              <a:rPr lang="zh-TW" altLang="en-US" u="sng" dirty="0" smtClean="0">
                <a:solidFill>
                  <a:srgbClr val="325576"/>
                </a:solidFill>
                <a:latin typeface="Times New Roman" panose="02020603050405020304" pitchFamily="18" charset="0"/>
                <a:ea typeface="標楷體" panose="03000509000000000000" pitchFamily="65" charset="-120"/>
              </a:rPr>
              <a:t/>
            </a:r>
            <a:br>
              <a:rPr lang="zh-TW" altLang="en-US" u="sng" dirty="0" smtClean="0">
                <a:solidFill>
                  <a:srgbClr val="325576"/>
                </a:solidFill>
                <a:latin typeface="Times New Roman" panose="02020603050405020304" pitchFamily="18" charset="0"/>
                <a:ea typeface="標楷體" panose="03000509000000000000" pitchFamily="65" charset="-120"/>
              </a:rPr>
            </a:br>
            <a:endParaRPr lang="zh-TW" altLang="en-US" u="sng" dirty="0">
              <a:solidFill>
                <a:srgbClr val="325576"/>
              </a:solidFill>
            </a:endParaRPr>
          </a:p>
        </p:txBody>
      </p:sp>
      <p:sp>
        <p:nvSpPr>
          <p:cNvPr id="3" name="文字版面配置區 2"/>
          <p:cNvSpPr>
            <a:spLocks noGrp="1"/>
          </p:cNvSpPr>
          <p:nvPr>
            <p:ph type="body" idx="1"/>
          </p:nvPr>
        </p:nvSpPr>
        <p:spPr/>
        <p:txBody>
          <a:bodyPr/>
          <a:lstStyle/>
          <a:p>
            <a:r>
              <a:rPr lang="zh-TW" altLang="en-US" sz="4800" dirty="0" smtClean="0">
                <a:solidFill>
                  <a:srgbClr val="325576"/>
                </a:solidFill>
                <a:latin typeface="標楷體" pitchFamily="65" charset="-120"/>
                <a:ea typeface="標楷體" pitchFamily="65" charset="-120"/>
              </a:rPr>
              <a:t>實施方法與計畫構想</a:t>
            </a:r>
            <a:endParaRPr lang="zh-TW" altLang="en-US" sz="4800" dirty="0">
              <a:solidFill>
                <a:srgbClr val="325576"/>
              </a:solidFill>
            </a:endParaRPr>
          </a:p>
        </p:txBody>
      </p:sp>
      <p:sp>
        <p:nvSpPr>
          <p:cNvPr id="4" name="投影片編號版面配置區 3"/>
          <p:cNvSpPr>
            <a:spLocks noGrp="1"/>
          </p:cNvSpPr>
          <p:nvPr>
            <p:ph type="sldNum" sz="quarter" idx="12"/>
          </p:nvPr>
        </p:nvSpPr>
        <p:spPr/>
        <p:txBody>
          <a:bodyPr/>
          <a:lstStyle/>
          <a:p>
            <a:fld id="{6659FE54-957A-48D7-8338-251EB9264B93}" type="slidenum">
              <a:rPr lang="fr-CA" altLang="zh-TW" smtClean="0"/>
              <a:pPr/>
              <a:t>19</a:t>
            </a:fld>
            <a:endParaRPr lang="fr-CA" altLang="zh-TW"/>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a:xfrm>
            <a:off x="2357438" y="274638"/>
            <a:ext cx="6329362" cy="1143000"/>
          </a:xfrm>
        </p:spPr>
        <p:txBody>
          <a:bodyPr/>
          <a:lstStyle/>
          <a:p>
            <a:r>
              <a:rPr lang="zh-TW" altLang="en-US" sz="4800" dirty="0" smtClean="0">
                <a:solidFill>
                  <a:srgbClr val="325576"/>
                </a:solidFill>
                <a:latin typeface="標楷體" pitchFamily="65" charset="-120"/>
                <a:ea typeface="標楷體" pitchFamily="65" charset="-120"/>
              </a:rPr>
              <a:t>大綱</a:t>
            </a:r>
            <a:endParaRPr lang="fr-CA" altLang="zh-TW" sz="4800" dirty="0" smtClean="0">
              <a:solidFill>
                <a:srgbClr val="325576"/>
              </a:solidFill>
              <a:latin typeface="標楷體" pitchFamily="65" charset="-120"/>
              <a:ea typeface="標楷體" pitchFamily="65" charset="-120"/>
            </a:endParaRPr>
          </a:p>
        </p:txBody>
      </p:sp>
      <p:sp>
        <p:nvSpPr>
          <p:cNvPr id="3075" name="Espace réservé du contenu 2"/>
          <p:cNvSpPr>
            <a:spLocks noGrp="1"/>
          </p:cNvSpPr>
          <p:nvPr>
            <p:ph idx="1"/>
          </p:nvPr>
        </p:nvSpPr>
        <p:spPr>
          <a:xfrm>
            <a:off x="2357438" y="1689119"/>
            <a:ext cx="6329362" cy="4525963"/>
          </a:xfrm>
        </p:spPr>
        <p:txBody>
          <a:bodyPr/>
          <a:lstStyle/>
          <a:p>
            <a:pPr>
              <a:buNone/>
            </a:pPr>
            <a:r>
              <a:rPr lang="zh-TW" altLang="en-US" b="1" dirty="0" smtClean="0">
                <a:solidFill>
                  <a:srgbClr val="325576"/>
                </a:solidFill>
                <a:latin typeface="標楷體" pitchFamily="65" charset="-120"/>
                <a:ea typeface="標楷體" pitchFamily="65" charset="-120"/>
              </a:rPr>
              <a:t>一、前言</a:t>
            </a:r>
            <a:endParaRPr lang="en-US" altLang="zh-TW" b="1"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動機</a:t>
            </a:r>
            <a:endParaRPr lang="en-US" altLang="zh-TW" sz="2800"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研究方法</a:t>
            </a:r>
            <a:endParaRPr lang="en-US" altLang="zh-TW" sz="2800"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相關技術</a:t>
            </a:r>
            <a:endParaRPr lang="en-US" altLang="zh-TW" sz="2800" dirty="0" smtClean="0">
              <a:solidFill>
                <a:srgbClr val="325576"/>
              </a:solidFill>
              <a:latin typeface="標楷體" pitchFamily="65" charset="-120"/>
              <a:ea typeface="標楷體" pitchFamily="65" charset="-120"/>
            </a:endParaRPr>
          </a:p>
          <a:p>
            <a:pPr>
              <a:buNone/>
            </a:pPr>
            <a:r>
              <a:rPr lang="zh-TW" altLang="en-US" b="1" dirty="0" smtClean="0">
                <a:solidFill>
                  <a:srgbClr val="325576"/>
                </a:solidFill>
                <a:latin typeface="標楷體" pitchFamily="65" charset="-120"/>
                <a:ea typeface="標楷體" pitchFamily="65" charset="-120"/>
              </a:rPr>
              <a:t>二、內文</a:t>
            </a:r>
            <a:endParaRPr lang="en-US" altLang="zh-TW" b="1"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創意來源</a:t>
            </a:r>
            <a:endParaRPr lang="en-US" altLang="zh-TW" sz="2800"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主要特色</a:t>
            </a:r>
            <a:endParaRPr lang="en-US" altLang="zh-TW" sz="2800"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功能介紹</a:t>
            </a:r>
            <a:endParaRPr lang="en-US" altLang="zh-TW" sz="2800" dirty="0" smtClean="0">
              <a:solidFill>
                <a:srgbClr val="325576"/>
              </a:solidFill>
              <a:latin typeface="標楷體" pitchFamily="65" charset="-120"/>
              <a:ea typeface="標楷體" pitchFamily="65" charset="-120"/>
            </a:endParaRPr>
          </a:p>
          <a:p>
            <a:pPr lvl="2">
              <a:buFont typeface="Wingdings" pitchFamily="2" charset="2"/>
              <a:buChar char="ü"/>
            </a:pPr>
            <a:r>
              <a:rPr lang="zh-TW" altLang="en-US" sz="2800" dirty="0" smtClean="0">
                <a:solidFill>
                  <a:srgbClr val="325576"/>
                </a:solidFill>
                <a:latin typeface="標楷體" pitchFamily="65" charset="-120"/>
                <a:ea typeface="標楷體" pitchFamily="65" charset="-120"/>
              </a:rPr>
              <a:t>可行性</a:t>
            </a:r>
            <a:endParaRPr lang="en-US" altLang="zh-TW" sz="2800" dirty="0" smtClean="0">
              <a:solidFill>
                <a:srgbClr val="325576"/>
              </a:solidFill>
              <a:latin typeface="標楷體" pitchFamily="65" charset="-120"/>
              <a:ea typeface="標楷體" pitchFamily="65" charset="-120"/>
            </a:endParaRPr>
          </a:p>
          <a:p>
            <a:endParaRPr lang="en-US" altLang="zh-TW" dirty="0" smtClean="0">
              <a:solidFill>
                <a:srgbClr val="325576"/>
              </a:solidFill>
            </a:endParaRPr>
          </a:p>
          <a:p>
            <a:endParaRPr lang="fr-CA" altLang="zh-TW" dirty="0" smtClean="0">
              <a:solidFill>
                <a:srgbClr val="325576"/>
              </a:solidFill>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2</a:t>
            </a:fld>
            <a:endParaRPr lang="fr-CA" altLang="zh-TW"/>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預想介面</a:t>
            </a:r>
            <a:r>
              <a:rPr lang="en-US" altLang="zh-TW" sz="4800" dirty="0" smtClean="0">
                <a:solidFill>
                  <a:schemeClr val="bg1"/>
                </a:solidFill>
                <a:latin typeface="標楷體" pitchFamily="65" charset="-120"/>
                <a:ea typeface="標楷體" pitchFamily="65" charset="-120"/>
              </a:rPr>
              <a:t>&amp;</a:t>
            </a:r>
            <a:r>
              <a:rPr lang="zh-TW" altLang="en-US" sz="4800" dirty="0" smtClean="0">
                <a:solidFill>
                  <a:schemeClr val="bg1"/>
                </a:solidFill>
                <a:latin typeface="標楷體" pitchFamily="65" charset="-120"/>
                <a:ea typeface="標楷體" pitchFamily="65" charset="-120"/>
              </a:rPr>
              <a:t>功能</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742952" y="1974872"/>
            <a:ext cx="3757610" cy="4525962"/>
          </a:xfrm>
        </p:spPr>
        <p:txBody>
          <a:bodyPr/>
          <a:lstStyle/>
          <a:p>
            <a:pPr>
              <a:lnSpc>
                <a:spcPts val="3500"/>
              </a:lnSpc>
            </a:pPr>
            <a:r>
              <a:rPr kumimoji="1" lang="zh-TW" altLang="en-US" dirty="0" smtClean="0">
                <a:solidFill>
                  <a:srgbClr val="FF0000"/>
                </a:solidFill>
                <a:latin typeface="Times New Roman" panose="02020603050405020304" pitchFamily="18" charset="0"/>
                <a:ea typeface="標楷體" panose="03000509000000000000" pitchFamily="65" charset="-120"/>
              </a:rPr>
              <a:t>介面簡單</a:t>
            </a:r>
            <a:endParaRPr kumimoji="1" lang="en-US" altLang="zh-TW" dirty="0" smtClean="0">
              <a:solidFill>
                <a:srgbClr val="FF0000"/>
              </a:solidFill>
              <a:latin typeface="Times New Roman" panose="02020603050405020304" pitchFamily="18" charset="0"/>
              <a:ea typeface="標楷體" panose="03000509000000000000" pitchFamily="65" charset="-120"/>
            </a:endParaRPr>
          </a:p>
          <a:p>
            <a:pPr>
              <a:lnSpc>
                <a:spcPts val="3500"/>
              </a:lnSpc>
            </a:pPr>
            <a:r>
              <a:rPr kumimoji="1" lang="zh-TW" altLang="en-US" dirty="0" smtClean="0">
                <a:solidFill>
                  <a:srgbClr val="325576"/>
                </a:solidFill>
                <a:latin typeface="Times New Roman" panose="02020603050405020304" pitchFamily="18" charset="0"/>
                <a:ea typeface="標楷體" panose="03000509000000000000" pitchFamily="65" charset="-120"/>
              </a:rPr>
              <a:t>主要分為</a:t>
            </a:r>
            <a:r>
              <a:rPr kumimoji="1" lang="en-US" altLang="zh-TW" dirty="0" smtClean="0">
                <a:solidFill>
                  <a:srgbClr val="325576"/>
                </a:solidFill>
                <a:latin typeface="Times New Roman" panose="02020603050405020304" pitchFamily="18" charset="0"/>
                <a:ea typeface="標楷體" panose="03000509000000000000" pitchFamily="65" charset="-120"/>
              </a:rPr>
              <a:t>3</a:t>
            </a:r>
            <a:r>
              <a:rPr kumimoji="1" lang="zh-TW" altLang="en-US" dirty="0" smtClean="0">
                <a:solidFill>
                  <a:srgbClr val="325576"/>
                </a:solidFill>
                <a:latin typeface="Times New Roman" panose="02020603050405020304" pitchFamily="18" charset="0"/>
                <a:ea typeface="標楷體" panose="03000509000000000000" pitchFamily="65" charset="-120"/>
              </a:rPr>
              <a:t>大部分</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325576"/>
                </a:solidFill>
                <a:latin typeface="Times New Roman" panose="02020603050405020304" pitchFamily="18" charset="0"/>
                <a:ea typeface="標楷體" panose="03000509000000000000" pitchFamily="65" charset="-120"/>
              </a:rPr>
              <a:t>每日生活</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325576"/>
                </a:solidFill>
                <a:latin typeface="Times New Roman" panose="02020603050405020304" pitchFamily="18" charset="0"/>
                <a:ea typeface="標楷體" panose="03000509000000000000" pitchFamily="65" charset="-120"/>
              </a:rPr>
              <a:t>影片集</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325576"/>
                </a:solidFill>
                <a:latin typeface="Times New Roman" panose="02020603050405020304" pitchFamily="18" charset="0"/>
                <a:ea typeface="標楷體" panose="03000509000000000000" pitchFamily="65" charset="-120"/>
              </a:rPr>
              <a:t>編輯區</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pPr>
            <a:r>
              <a:rPr kumimoji="1" lang="zh-TW" altLang="en-US" dirty="0" smtClean="0">
                <a:solidFill>
                  <a:srgbClr val="325576"/>
                </a:solidFill>
                <a:latin typeface="Times New Roman" panose="02020603050405020304" pitchFamily="18" charset="0"/>
                <a:ea typeface="標楷體" panose="03000509000000000000" pitchFamily="65" charset="-120"/>
              </a:rPr>
              <a:t>每日生活→每日都可放入一張相片</a:t>
            </a:r>
            <a:endParaRPr lang="en-US" altLang="zh-TW" sz="2400" dirty="0" smtClean="0">
              <a:solidFill>
                <a:srgbClr val="325576"/>
              </a:solidFill>
            </a:endParaRPr>
          </a:p>
          <a:p>
            <a:endParaRPr lang="fr-CA" altLang="zh-TW" dirty="0" smtClean="0">
              <a:solidFill>
                <a:srgbClr val="325576"/>
              </a:solidFill>
              <a:latin typeface="標楷體" pitchFamily="65" charset="-120"/>
              <a:ea typeface="標楷體" pitchFamily="65" charset="-120"/>
            </a:endParaRPr>
          </a:p>
        </p:txBody>
      </p:sp>
      <p:pic>
        <p:nvPicPr>
          <p:cNvPr id="4" name="Picture 2"/>
          <p:cNvPicPr>
            <a:picLocks noChangeAspect="1" noChangeArrowheads="1"/>
          </p:cNvPicPr>
          <p:nvPr/>
        </p:nvPicPr>
        <p:blipFill>
          <a:blip r:embed="rId3"/>
          <a:srcRect/>
          <a:stretch>
            <a:fillRect/>
          </a:stretch>
        </p:blipFill>
        <p:spPr bwMode="auto">
          <a:xfrm>
            <a:off x="5357818" y="1643050"/>
            <a:ext cx="3004879" cy="4680520"/>
          </a:xfrm>
          <a:prstGeom prst="rect">
            <a:avLst/>
          </a:prstGeom>
          <a:noFill/>
          <a:ln w="9525">
            <a:noFill/>
            <a:miter lim="800000"/>
            <a:headEnd/>
            <a:tailEnd/>
          </a:ln>
          <a:effectLst/>
        </p:spPr>
      </p:pic>
      <p:sp>
        <p:nvSpPr>
          <p:cNvPr id="5" name="向下箭號 4"/>
          <p:cNvSpPr/>
          <p:nvPr/>
        </p:nvSpPr>
        <p:spPr>
          <a:xfrm rot="3621790">
            <a:off x="4544713" y="2304840"/>
            <a:ext cx="443753" cy="68843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5429256" y="2000240"/>
            <a:ext cx="1073426" cy="82163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20</a:t>
            </a:fld>
            <a:endParaRPr lang="fr-CA" altLang="zh-TW"/>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預想介面</a:t>
            </a:r>
            <a:r>
              <a:rPr lang="en-US" altLang="zh-TW" sz="4800" dirty="0" smtClean="0">
                <a:solidFill>
                  <a:schemeClr val="bg1"/>
                </a:solidFill>
                <a:latin typeface="標楷體" pitchFamily="65" charset="-120"/>
                <a:ea typeface="標楷體" pitchFamily="65" charset="-120"/>
              </a:rPr>
              <a:t>&amp;</a:t>
            </a:r>
            <a:r>
              <a:rPr lang="zh-TW" altLang="en-US" sz="4800" dirty="0" smtClean="0">
                <a:solidFill>
                  <a:schemeClr val="bg1"/>
                </a:solidFill>
                <a:latin typeface="標楷體" pitchFamily="65" charset="-120"/>
                <a:ea typeface="標楷體" pitchFamily="65" charset="-120"/>
              </a:rPr>
              <a:t>功能</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742952" y="1974872"/>
            <a:ext cx="3757610" cy="4525962"/>
          </a:xfrm>
        </p:spPr>
        <p:txBody>
          <a:bodyPr/>
          <a:lstStyle/>
          <a:p>
            <a:pPr>
              <a:lnSpc>
                <a:spcPts val="3500"/>
              </a:lnSpc>
            </a:pPr>
            <a:r>
              <a:rPr kumimoji="1" lang="zh-TW" altLang="en-US" dirty="0" smtClean="0">
                <a:solidFill>
                  <a:srgbClr val="325576"/>
                </a:solidFill>
                <a:latin typeface="Times New Roman" panose="02020603050405020304" pitchFamily="18" charset="0"/>
                <a:ea typeface="標楷體" panose="03000509000000000000" pitchFamily="65" charset="-120"/>
              </a:rPr>
              <a:t>影片集</a:t>
            </a:r>
            <a:r>
              <a:rPr kumimoji="1" lang="zh-TW" altLang="en-US" dirty="0" smtClean="0">
                <a:solidFill>
                  <a:srgbClr val="FF0000"/>
                </a:solidFill>
                <a:latin typeface="Times New Roman" panose="02020603050405020304" pitchFamily="18" charset="0"/>
                <a:ea typeface="標楷體" panose="03000509000000000000" pitchFamily="65" charset="-120"/>
              </a:rPr>
              <a:t>→</a:t>
            </a:r>
            <a:endParaRPr kumimoji="1" lang="en-US" altLang="zh-TW" dirty="0" smtClean="0">
              <a:solidFill>
                <a:srgbClr val="FF0000"/>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FF0000"/>
                </a:solidFill>
                <a:latin typeface="Times New Roman" panose="02020603050405020304" pitchFamily="18" charset="0"/>
                <a:ea typeface="標楷體" panose="03000509000000000000" pitchFamily="65" charset="-120"/>
              </a:rPr>
              <a:t>可自行新增影片，並可擷取影片的某</a:t>
            </a:r>
            <a:r>
              <a:rPr kumimoji="1" lang="en-US" altLang="zh-TW" dirty="0" smtClean="0">
                <a:solidFill>
                  <a:srgbClr val="FF0000"/>
                </a:solidFill>
                <a:latin typeface="Times New Roman" panose="02020603050405020304" pitchFamily="18" charset="0"/>
                <a:ea typeface="標楷體" panose="03000509000000000000" pitchFamily="65" charset="-120"/>
              </a:rPr>
              <a:t>1~3</a:t>
            </a:r>
            <a:r>
              <a:rPr kumimoji="1" lang="zh-TW" altLang="en-US" dirty="0" smtClean="0">
                <a:solidFill>
                  <a:srgbClr val="FF0000"/>
                </a:solidFill>
                <a:latin typeface="Times New Roman" panose="02020603050405020304" pitchFamily="18" charset="0"/>
                <a:ea typeface="標楷體" panose="03000509000000000000" pitchFamily="65" charset="-120"/>
              </a:rPr>
              <a:t>秒鐘</a:t>
            </a:r>
            <a:endParaRPr kumimoji="1" lang="zh-TW" altLang="en-US" dirty="0" smtClean="0">
              <a:solidFill>
                <a:srgbClr val="FF0000"/>
              </a:solidFill>
              <a:latin typeface="Times New Roman" panose="02020603050405020304" pitchFamily="18" charset="0"/>
              <a:ea typeface="標楷體" panose="03000509000000000000" pitchFamily="65" charset="-120"/>
            </a:endParaRPr>
          </a:p>
          <a:p>
            <a:endParaRPr lang="fr-CA" altLang="zh-TW" dirty="0" smtClean="0">
              <a:solidFill>
                <a:srgbClr val="325576"/>
              </a:solidFill>
              <a:latin typeface="標楷體" pitchFamily="65" charset="-120"/>
              <a:ea typeface="標楷體" pitchFamily="65" charset="-120"/>
            </a:endParaRPr>
          </a:p>
        </p:txBody>
      </p:sp>
      <p:pic>
        <p:nvPicPr>
          <p:cNvPr id="7" name="Picture 2"/>
          <p:cNvPicPr>
            <a:picLocks noChangeAspect="1" noChangeArrowheads="1"/>
          </p:cNvPicPr>
          <p:nvPr/>
        </p:nvPicPr>
        <p:blipFill>
          <a:blip r:embed="rId3"/>
          <a:srcRect/>
          <a:stretch>
            <a:fillRect/>
          </a:stretch>
        </p:blipFill>
        <p:spPr bwMode="auto">
          <a:xfrm>
            <a:off x="5072066" y="1571612"/>
            <a:ext cx="2993697" cy="4949042"/>
          </a:xfrm>
          <a:prstGeom prst="rect">
            <a:avLst/>
          </a:prstGeom>
          <a:noFill/>
          <a:ln w="9525">
            <a:noFill/>
            <a:miter lim="800000"/>
            <a:headEnd/>
            <a:tailEnd/>
          </a:ln>
          <a:effectLst/>
        </p:spPr>
      </p:pic>
      <p:sp>
        <p:nvSpPr>
          <p:cNvPr id="2" name="投影片編號版面配置區 1"/>
          <p:cNvSpPr>
            <a:spLocks noGrp="1"/>
          </p:cNvSpPr>
          <p:nvPr>
            <p:ph type="sldNum" sz="quarter" idx="12"/>
          </p:nvPr>
        </p:nvSpPr>
        <p:spPr/>
        <p:txBody>
          <a:bodyPr/>
          <a:lstStyle/>
          <a:p>
            <a:fld id="{BCA3820E-3B79-4F78-8E69-B7FAF8551F08}" type="slidenum">
              <a:rPr lang="fr-CA" altLang="zh-TW" smtClean="0"/>
              <a:pPr/>
              <a:t>21</a:t>
            </a:fld>
            <a:endParaRPr lang="fr-CA" altLang="zh-TW"/>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預想介面</a:t>
            </a:r>
            <a:r>
              <a:rPr lang="en-US" altLang="zh-TW" sz="4800" dirty="0" smtClean="0">
                <a:solidFill>
                  <a:schemeClr val="bg1"/>
                </a:solidFill>
                <a:latin typeface="標楷體" pitchFamily="65" charset="-120"/>
                <a:ea typeface="標楷體" pitchFamily="65" charset="-120"/>
              </a:rPr>
              <a:t>&amp;</a:t>
            </a:r>
            <a:r>
              <a:rPr lang="zh-TW" altLang="en-US" sz="4800" dirty="0" smtClean="0">
                <a:solidFill>
                  <a:schemeClr val="bg1"/>
                </a:solidFill>
                <a:latin typeface="標楷體" pitchFamily="65" charset="-120"/>
                <a:ea typeface="標楷體" pitchFamily="65" charset="-120"/>
              </a:rPr>
              <a:t>功能</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742952" y="1974872"/>
            <a:ext cx="3757610" cy="4525962"/>
          </a:xfrm>
        </p:spPr>
        <p:txBody>
          <a:bodyPr/>
          <a:lstStyle/>
          <a:p>
            <a:pPr>
              <a:lnSpc>
                <a:spcPts val="3500"/>
              </a:lnSpc>
            </a:pPr>
            <a:r>
              <a:rPr kumimoji="1" lang="zh-TW" altLang="en-US" dirty="0" smtClean="0">
                <a:solidFill>
                  <a:srgbClr val="325576"/>
                </a:solidFill>
                <a:latin typeface="Times New Roman" panose="02020603050405020304" pitchFamily="18" charset="0"/>
                <a:ea typeface="標楷體" panose="03000509000000000000" pitchFamily="65" charset="-120"/>
              </a:rPr>
              <a:t>編輯區→</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FF0000"/>
                </a:solidFill>
                <a:latin typeface="Times New Roman" panose="02020603050405020304" pitchFamily="18" charset="0"/>
                <a:ea typeface="標楷體" panose="03000509000000000000" pitchFamily="65" charset="-120"/>
              </a:rPr>
              <a:t>可自行新增與編輯資料夾</a:t>
            </a:r>
          </a:p>
        </p:txBody>
      </p:sp>
      <p:pic>
        <p:nvPicPr>
          <p:cNvPr id="5" name="圖片 4" descr="預想介面2.PNG"/>
          <p:cNvPicPr>
            <a:picLocks noChangeAspect="1"/>
          </p:cNvPicPr>
          <p:nvPr/>
        </p:nvPicPr>
        <p:blipFill>
          <a:blip r:embed="rId3"/>
          <a:stretch>
            <a:fillRect/>
          </a:stretch>
        </p:blipFill>
        <p:spPr>
          <a:xfrm>
            <a:off x="5000628" y="1500174"/>
            <a:ext cx="3039549" cy="4858861"/>
          </a:xfrm>
          <a:prstGeom prst="rect">
            <a:avLst/>
          </a:prstGeom>
        </p:spPr>
      </p:pic>
      <p:sp>
        <p:nvSpPr>
          <p:cNvPr id="2" name="投影片編號版面配置區 1"/>
          <p:cNvSpPr>
            <a:spLocks noGrp="1"/>
          </p:cNvSpPr>
          <p:nvPr>
            <p:ph type="sldNum" sz="quarter" idx="12"/>
          </p:nvPr>
        </p:nvSpPr>
        <p:spPr/>
        <p:txBody>
          <a:bodyPr/>
          <a:lstStyle/>
          <a:p>
            <a:fld id="{BCA3820E-3B79-4F78-8E69-B7FAF8551F08}" type="slidenum">
              <a:rPr lang="fr-CA" altLang="zh-TW" smtClean="0"/>
              <a:pPr/>
              <a:t>22</a:t>
            </a:fld>
            <a:endParaRPr lang="fr-CA" altLang="zh-TW"/>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預想介面</a:t>
            </a:r>
            <a:r>
              <a:rPr lang="en-US" altLang="zh-TW" sz="4800" dirty="0" smtClean="0">
                <a:solidFill>
                  <a:schemeClr val="bg1"/>
                </a:solidFill>
                <a:latin typeface="標楷體" pitchFamily="65" charset="-120"/>
                <a:ea typeface="標楷體" pitchFamily="65" charset="-120"/>
              </a:rPr>
              <a:t>&amp;</a:t>
            </a:r>
            <a:r>
              <a:rPr lang="zh-TW" altLang="en-US" sz="4800" dirty="0" smtClean="0">
                <a:solidFill>
                  <a:schemeClr val="bg1"/>
                </a:solidFill>
                <a:latin typeface="標楷體" pitchFamily="65" charset="-120"/>
                <a:ea typeface="標楷體" pitchFamily="65" charset="-120"/>
              </a:rPr>
              <a:t>功能</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742952" y="1974872"/>
            <a:ext cx="3757610" cy="4525962"/>
          </a:xfrm>
        </p:spPr>
        <p:txBody>
          <a:bodyPr/>
          <a:lstStyle/>
          <a:p>
            <a:pPr>
              <a:lnSpc>
                <a:spcPts val="3500"/>
              </a:lnSpc>
              <a:buFont typeface="Wingdings" pitchFamily="2" charset="2"/>
              <a:buChar char="ü"/>
            </a:pPr>
            <a:r>
              <a:rPr kumimoji="1" lang="zh-TW" altLang="en-US" dirty="0" smtClean="0">
                <a:solidFill>
                  <a:srgbClr val="325576"/>
                </a:solidFill>
                <a:latin typeface="Times New Roman" panose="02020603050405020304" pitchFamily="18" charset="0"/>
                <a:ea typeface="標楷體" panose="03000509000000000000" pitchFamily="65" charset="-120"/>
              </a:rPr>
              <a:t>製作小影片</a:t>
            </a:r>
            <a:endParaRPr kumimoji="1" lang="en-US" altLang="zh-TW" dirty="0" smtClean="0">
              <a:solidFill>
                <a:srgbClr val="325576"/>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FF0000"/>
                </a:solidFill>
                <a:latin typeface="Times New Roman" panose="02020603050405020304" pitchFamily="18" charset="0"/>
                <a:ea typeface="標楷體" panose="03000509000000000000" pitchFamily="65" charset="-120"/>
              </a:rPr>
              <a:t>不論是照片或擷取的</a:t>
            </a:r>
            <a:r>
              <a:rPr kumimoji="1" lang="en-US" altLang="zh-TW" dirty="0" smtClean="0">
                <a:solidFill>
                  <a:srgbClr val="FF0000"/>
                </a:solidFill>
                <a:latin typeface="Times New Roman" panose="02020603050405020304" pitchFamily="18" charset="0"/>
                <a:ea typeface="標楷體" panose="03000509000000000000" pitchFamily="65" charset="-120"/>
              </a:rPr>
              <a:t>1~3</a:t>
            </a:r>
            <a:r>
              <a:rPr kumimoji="1" lang="zh-TW" altLang="en-US" dirty="0" smtClean="0">
                <a:solidFill>
                  <a:srgbClr val="FF0000"/>
                </a:solidFill>
                <a:latin typeface="Times New Roman" panose="02020603050405020304" pitchFamily="18" charset="0"/>
                <a:ea typeface="標楷體" panose="03000509000000000000" pitchFamily="65" charset="-120"/>
              </a:rPr>
              <a:t>秒</a:t>
            </a:r>
            <a:r>
              <a:rPr kumimoji="1" lang="zh-TW" altLang="en-US" dirty="0" smtClean="0">
                <a:solidFill>
                  <a:srgbClr val="FF0000"/>
                </a:solidFill>
                <a:latin typeface="Times New Roman" panose="02020603050405020304" pitchFamily="18" charset="0"/>
                <a:ea typeface="標楷體" panose="03000509000000000000" pitchFamily="65" charset="-120"/>
              </a:rPr>
              <a:t>影片，都可各自製作成小影片</a:t>
            </a:r>
            <a:endParaRPr kumimoji="1" lang="en-US" altLang="zh-TW" dirty="0" smtClean="0">
              <a:solidFill>
                <a:srgbClr val="FF0000"/>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dirty="0" smtClean="0">
                <a:solidFill>
                  <a:srgbClr val="FF0000"/>
                </a:solidFill>
                <a:latin typeface="Times New Roman" panose="02020603050405020304" pitchFamily="18" charset="0"/>
                <a:ea typeface="標楷體" panose="03000509000000000000" pitchFamily="65" charset="-120"/>
              </a:rPr>
              <a:t>相片保留可依年、月份以及自行挑選區間的功能</a:t>
            </a:r>
            <a:endParaRPr kumimoji="1" lang="en-US" altLang="zh-TW" dirty="0" smtClean="0">
              <a:solidFill>
                <a:srgbClr val="FF0000"/>
              </a:solidFill>
              <a:latin typeface="Times New Roman" panose="02020603050405020304" pitchFamily="18" charset="0"/>
              <a:ea typeface="標楷體" panose="03000509000000000000" pitchFamily="65" charset="-120"/>
            </a:endParaRPr>
          </a:p>
          <a:p>
            <a:pPr>
              <a:lnSpc>
                <a:spcPts val="3500"/>
              </a:lnSpc>
            </a:pPr>
            <a:endParaRPr kumimoji="1" lang="zh-TW" altLang="en-US" dirty="0" smtClean="0">
              <a:solidFill>
                <a:srgbClr val="FF0000"/>
              </a:solidFill>
              <a:latin typeface="Times New Roman" panose="02020603050405020304" pitchFamily="18" charset="0"/>
              <a:ea typeface="標楷體" panose="03000509000000000000" pitchFamily="65" charset="-120"/>
            </a:endParaRPr>
          </a:p>
        </p:txBody>
      </p:sp>
      <p:pic>
        <p:nvPicPr>
          <p:cNvPr id="7" name="圖片 6" descr="預想介面3.PNG"/>
          <p:cNvPicPr>
            <a:picLocks noChangeAspect="1"/>
          </p:cNvPicPr>
          <p:nvPr/>
        </p:nvPicPr>
        <p:blipFill>
          <a:blip r:embed="rId3"/>
          <a:stretch>
            <a:fillRect/>
          </a:stretch>
        </p:blipFill>
        <p:spPr>
          <a:xfrm>
            <a:off x="5072066" y="1500174"/>
            <a:ext cx="2981931" cy="4844422"/>
          </a:xfrm>
          <a:prstGeom prst="rect">
            <a:avLst/>
          </a:prstGeom>
        </p:spPr>
      </p:pic>
      <p:sp>
        <p:nvSpPr>
          <p:cNvPr id="2" name="投影片編號版面配置區 1"/>
          <p:cNvSpPr>
            <a:spLocks noGrp="1"/>
          </p:cNvSpPr>
          <p:nvPr>
            <p:ph type="sldNum" sz="quarter" idx="12"/>
          </p:nvPr>
        </p:nvSpPr>
        <p:spPr/>
        <p:txBody>
          <a:bodyPr/>
          <a:lstStyle/>
          <a:p>
            <a:fld id="{BCA3820E-3B79-4F78-8E69-B7FAF8551F08}" type="slidenum">
              <a:rPr lang="fr-CA" altLang="zh-TW" smtClean="0"/>
              <a:pPr/>
              <a:t>23</a:t>
            </a:fld>
            <a:endParaRPr lang="fr-CA" altLang="zh-TW"/>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目的</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Times New Roman" panose="02020603050405020304" pitchFamily="18" charset="0"/>
                <a:ea typeface="標楷體" panose="03000509000000000000" pitchFamily="65" charset="-120"/>
              </a:rPr>
              <a:t>透過每天一張的照片或是影片，讓年長者可以去回憶旅遊期間，或是那前後發生的事情，提供年長者們一個簡單製作小影片的方式，並幫助他們記住更多事情</a:t>
            </a: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24</a:t>
            </a:fld>
            <a:endParaRPr lang="fr-CA" altLang="zh-TW"/>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研究證實</a:t>
            </a:r>
            <a:endParaRPr lang="fr-CA" altLang="zh-TW" sz="4800" dirty="0" smtClean="0">
              <a:solidFill>
                <a:schemeClr val="bg1"/>
              </a:solidFill>
              <a:latin typeface="標楷體" pitchFamily="65" charset="-120"/>
              <a:ea typeface="標楷體" pitchFamily="65" charset="-120"/>
            </a:endParaRPr>
          </a:p>
        </p:txBody>
      </p:sp>
      <p:pic>
        <p:nvPicPr>
          <p:cNvPr id="4" name="Picture 2" descr="「one second everyday」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4711" y="1710016"/>
            <a:ext cx="1827105" cy="2436141"/>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7330604" y="4146156"/>
            <a:ext cx="1838965" cy="369332"/>
          </a:xfrm>
          <a:prstGeom prst="rect">
            <a:avLst/>
          </a:prstGeom>
          <a:noFill/>
        </p:spPr>
        <p:txBody>
          <a:bodyPr wrap="none" rtlCol="0">
            <a:spAutoFit/>
          </a:bodyPr>
          <a:lstStyle/>
          <a:p>
            <a:r>
              <a:rPr lang="en-US" altLang="zh-TW" dirty="0"/>
              <a:t>Cesar </a:t>
            </a:r>
            <a:r>
              <a:rPr lang="en-US" altLang="zh-TW" dirty="0" err="1"/>
              <a:t>Kuriyama</a:t>
            </a:r>
            <a:endParaRPr lang="zh-TW" altLang="en-US" dirty="0"/>
          </a:p>
        </p:txBody>
      </p:sp>
      <p:sp>
        <p:nvSpPr>
          <p:cNvPr id="7" name="內容版面配置區 2"/>
          <p:cNvSpPr>
            <a:spLocks noGrp="1"/>
          </p:cNvSpPr>
          <p:nvPr>
            <p:ph idx="1"/>
          </p:nvPr>
        </p:nvSpPr>
        <p:spPr>
          <a:xfrm>
            <a:off x="214282" y="1643050"/>
            <a:ext cx="6447501" cy="3880773"/>
          </a:xfrm>
        </p:spPr>
        <p:txBody>
          <a:bodyPr>
            <a:noAutofit/>
          </a:bodyPr>
          <a:lstStyle/>
          <a:p>
            <a:r>
              <a:rPr lang="zh-TW" altLang="en-US" sz="3200" dirty="0">
                <a:solidFill>
                  <a:srgbClr val="325576"/>
                </a:solidFill>
                <a:latin typeface="Times New Roman" panose="02020603050405020304" pitchFamily="18" charset="0"/>
                <a:ea typeface="標楷體" panose="03000509000000000000" pitchFamily="65" charset="-120"/>
              </a:rPr>
              <a:t>目前並沒有 </a:t>
            </a:r>
            <a:r>
              <a:rPr lang="en-US" altLang="zh-TW" sz="3200" dirty="0">
                <a:solidFill>
                  <a:srgbClr val="325576"/>
                </a:solidFill>
                <a:latin typeface="Times New Roman" panose="02020603050405020304" pitchFamily="18" charset="0"/>
                <a:ea typeface="標楷體" panose="03000509000000000000" pitchFamily="65" charset="-120"/>
              </a:rPr>
              <a:t>One</a:t>
            </a:r>
            <a:r>
              <a:rPr lang="zh-TW" altLang="en-US" sz="3200" dirty="0">
                <a:solidFill>
                  <a:srgbClr val="325576"/>
                </a:solidFill>
                <a:latin typeface="Times New Roman" panose="02020603050405020304" pitchFamily="18" charset="0"/>
                <a:ea typeface="標楷體" panose="03000509000000000000" pitchFamily="65" charset="-120"/>
              </a:rPr>
              <a:t> </a:t>
            </a:r>
            <a:r>
              <a:rPr lang="en-US" altLang="zh-TW" sz="3200" dirty="0">
                <a:solidFill>
                  <a:srgbClr val="325576"/>
                </a:solidFill>
                <a:latin typeface="Times New Roman" panose="02020603050405020304" pitchFamily="18" charset="0"/>
                <a:ea typeface="標楷體" panose="03000509000000000000" pitchFamily="65" charset="-120"/>
              </a:rPr>
              <a:t>Second</a:t>
            </a:r>
            <a:r>
              <a:rPr lang="zh-TW" altLang="en-US" sz="3200" dirty="0">
                <a:solidFill>
                  <a:srgbClr val="325576"/>
                </a:solidFill>
                <a:latin typeface="Times New Roman" panose="02020603050405020304" pitchFamily="18" charset="0"/>
                <a:ea typeface="標楷體" panose="03000509000000000000" pitchFamily="65" charset="-120"/>
              </a:rPr>
              <a:t> </a:t>
            </a:r>
            <a:r>
              <a:rPr lang="en-US" altLang="zh-TW" sz="3200" dirty="0">
                <a:solidFill>
                  <a:srgbClr val="325576"/>
                </a:solidFill>
                <a:latin typeface="Times New Roman" panose="02020603050405020304" pitchFamily="18" charset="0"/>
                <a:ea typeface="標楷體" panose="03000509000000000000" pitchFamily="65" charset="-120"/>
              </a:rPr>
              <a:t>Everyday </a:t>
            </a:r>
            <a:r>
              <a:rPr lang="zh-TW" altLang="en-US" sz="3200" dirty="0">
                <a:solidFill>
                  <a:srgbClr val="325576"/>
                </a:solidFill>
                <a:latin typeface="Times New Roman" panose="02020603050405020304" pitchFamily="18" charset="0"/>
                <a:ea typeface="標楷體" panose="03000509000000000000" pitchFamily="65" charset="-120"/>
              </a:rPr>
              <a:t>的相關研究</a:t>
            </a:r>
            <a:endParaRPr lang="en-US" altLang="zh-TW" sz="3200" dirty="0">
              <a:solidFill>
                <a:srgbClr val="325576"/>
              </a:solidFill>
              <a:latin typeface="Times New Roman" panose="02020603050405020304" pitchFamily="18" charset="0"/>
              <a:ea typeface="標楷體" panose="03000509000000000000" pitchFamily="65" charset="-120"/>
            </a:endParaRPr>
          </a:p>
          <a:p>
            <a:r>
              <a:rPr lang="zh-TW" altLang="en-US" sz="3200" dirty="0">
                <a:solidFill>
                  <a:srgbClr val="325576"/>
                </a:solidFill>
                <a:latin typeface="Times New Roman" panose="02020603050405020304" pitchFamily="18" charset="0"/>
                <a:ea typeface="標楷體" panose="03000509000000000000" pitchFamily="65" charset="-120"/>
              </a:rPr>
              <a:t>此概念最早應是由 </a:t>
            </a:r>
            <a:r>
              <a:rPr lang="en-US" altLang="zh-TW" sz="3200" dirty="0">
                <a:solidFill>
                  <a:srgbClr val="325576"/>
                </a:solidFill>
                <a:latin typeface="Times New Roman" panose="02020603050405020304" pitchFamily="18" charset="0"/>
                <a:ea typeface="標楷體" panose="03000509000000000000" pitchFamily="65" charset="-120"/>
              </a:rPr>
              <a:t>Cesar </a:t>
            </a:r>
            <a:r>
              <a:rPr lang="en-US" altLang="zh-TW" sz="3200" dirty="0" err="1">
                <a:solidFill>
                  <a:srgbClr val="325576"/>
                </a:solidFill>
                <a:latin typeface="Times New Roman" panose="02020603050405020304" pitchFamily="18" charset="0"/>
                <a:ea typeface="標楷體" panose="03000509000000000000" pitchFamily="65" charset="-120"/>
              </a:rPr>
              <a:t>Kuriyama</a:t>
            </a:r>
            <a:r>
              <a:rPr lang="zh-TW" altLang="en-US" sz="3200" dirty="0">
                <a:solidFill>
                  <a:srgbClr val="325576"/>
                </a:solidFill>
                <a:latin typeface="Times New Roman" panose="02020603050405020304" pitchFamily="18" charset="0"/>
                <a:ea typeface="標楷體" panose="03000509000000000000" pitchFamily="65" charset="-120"/>
              </a:rPr>
              <a:t> 在 </a:t>
            </a:r>
            <a:r>
              <a:rPr lang="en-US" altLang="zh-TW" sz="3200" dirty="0">
                <a:solidFill>
                  <a:srgbClr val="325576"/>
                </a:solidFill>
                <a:latin typeface="Times New Roman" panose="02020603050405020304" pitchFamily="18" charset="0"/>
                <a:ea typeface="標楷體" panose="03000509000000000000" pitchFamily="65" charset="-120"/>
              </a:rPr>
              <a:t>TED</a:t>
            </a:r>
            <a:r>
              <a:rPr lang="zh-TW" altLang="en-US" sz="3200" dirty="0">
                <a:solidFill>
                  <a:srgbClr val="325576"/>
                </a:solidFill>
                <a:latin typeface="Times New Roman" panose="02020603050405020304" pitchFamily="18" charset="0"/>
                <a:ea typeface="標楷體" panose="03000509000000000000" pitchFamily="65" charset="-120"/>
              </a:rPr>
              <a:t> 演講中提出</a:t>
            </a:r>
            <a:endParaRPr lang="en-US" altLang="zh-TW" sz="3200" dirty="0">
              <a:solidFill>
                <a:srgbClr val="325576"/>
              </a:solidFill>
              <a:latin typeface="Times New Roman" panose="02020603050405020304" pitchFamily="18" charset="0"/>
              <a:ea typeface="標楷體" panose="03000509000000000000" pitchFamily="65" charset="-120"/>
            </a:endParaRPr>
          </a:p>
          <a:p>
            <a:r>
              <a:rPr lang="zh-TW" altLang="en-US" sz="3200" dirty="0">
                <a:solidFill>
                  <a:srgbClr val="325576"/>
                </a:solidFill>
                <a:latin typeface="Times New Roman" panose="02020603050405020304" pitchFamily="18" charset="0"/>
                <a:ea typeface="標楷體" panose="03000509000000000000" pitchFamily="65" charset="-120"/>
              </a:rPr>
              <a:t>希望藉由每日一秒串連而成的影片，幫助自己想起關於那天的其他時間，讓自己不要忘了過去發生的事情，不管是好或是不好的</a:t>
            </a: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25</a:t>
            </a:fld>
            <a:endParaRPr lang="fr-CA" altLang="zh-TW"/>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研究證實</a:t>
            </a:r>
            <a:endParaRPr lang="fr-CA" altLang="zh-TW" sz="4800" dirty="0" smtClean="0">
              <a:solidFill>
                <a:schemeClr val="bg1"/>
              </a:solidFill>
              <a:latin typeface="標楷體" pitchFamily="65" charset="-120"/>
              <a:ea typeface="標楷體" pitchFamily="65" charset="-120"/>
            </a:endParaRPr>
          </a:p>
        </p:txBody>
      </p:sp>
      <p:sp>
        <p:nvSpPr>
          <p:cNvPr id="7" name="內容版面配置區 2"/>
          <p:cNvSpPr>
            <a:spLocks noGrp="1"/>
          </p:cNvSpPr>
          <p:nvPr>
            <p:ph idx="1"/>
          </p:nvPr>
        </p:nvSpPr>
        <p:spPr>
          <a:xfrm>
            <a:off x="214282" y="1643050"/>
            <a:ext cx="6447501" cy="3880773"/>
          </a:xfrm>
        </p:spPr>
        <p:txBody>
          <a:bodyPr>
            <a:noAutofit/>
          </a:bodyPr>
          <a:lstStyle/>
          <a:p>
            <a:r>
              <a:rPr lang="zh-TW" altLang="en-US" b="1" dirty="0">
                <a:solidFill>
                  <a:srgbClr val="325576"/>
                </a:solidFill>
                <a:latin typeface="Times New Roman" panose="02020603050405020304" pitchFamily="18" charset="0"/>
                <a:ea typeface="標楷體" panose="03000509000000000000" pitchFamily="65" charset="-120"/>
              </a:rPr>
              <a:t>一秒鐘的限制</a:t>
            </a:r>
            <a:r>
              <a:rPr lang="zh-TW" altLang="en-US" dirty="0">
                <a:solidFill>
                  <a:srgbClr val="325576"/>
                </a:solidFill>
                <a:latin typeface="Times New Roman" panose="02020603050405020304" pitchFamily="18" charset="0"/>
                <a:ea typeface="標楷體" panose="03000509000000000000" pitchFamily="65" charset="-120"/>
              </a:rPr>
              <a:t>就是希望人們</a:t>
            </a:r>
            <a:r>
              <a:rPr lang="zh-TW" altLang="en-US" u="sng" dirty="0">
                <a:solidFill>
                  <a:srgbClr val="325576"/>
                </a:solidFill>
                <a:latin typeface="Times New Roman" panose="02020603050405020304" pitchFamily="18" charset="0"/>
                <a:ea typeface="標楷體" panose="03000509000000000000" pitchFamily="65" charset="-120"/>
              </a:rPr>
              <a:t>謹慎地選擇最優先、最重要的生活片段</a:t>
            </a:r>
            <a:r>
              <a:rPr lang="zh-TW" altLang="en-US" dirty="0">
                <a:solidFill>
                  <a:srgbClr val="325576"/>
                </a:solidFill>
                <a:latin typeface="Times New Roman" panose="02020603050405020304" pitchFamily="18" charset="0"/>
                <a:ea typeface="標楷體" panose="03000509000000000000" pitchFamily="65" charset="-120"/>
              </a:rPr>
              <a:t>，我相信人們可以「拍更少的照片</a:t>
            </a:r>
            <a:r>
              <a:rPr lang="en-US" altLang="zh-TW" dirty="0">
                <a:solidFill>
                  <a:srgbClr val="325576"/>
                </a:solidFill>
                <a:latin typeface="Times New Roman" panose="02020603050405020304" pitchFamily="18" charset="0"/>
                <a:ea typeface="標楷體" panose="03000509000000000000" pitchFamily="65" charset="-120"/>
              </a:rPr>
              <a:t>/</a:t>
            </a:r>
            <a:r>
              <a:rPr lang="zh-TW" altLang="en-US" dirty="0">
                <a:solidFill>
                  <a:srgbClr val="325576"/>
                </a:solidFill>
                <a:latin typeface="Times New Roman" panose="02020603050405020304" pitchFamily="18" charset="0"/>
                <a:ea typeface="標楷體" panose="03000509000000000000" pitchFamily="65" charset="-120"/>
              </a:rPr>
              <a:t>影片，過更多的生活」</a:t>
            </a:r>
            <a:r>
              <a:rPr lang="zh-TW" altLang="en-US" dirty="0" smtClean="0">
                <a:solidFill>
                  <a:srgbClr val="325576"/>
                </a:solidFill>
                <a:latin typeface="Times New Roman" panose="02020603050405020304" pitchFamily="18" charset="0"/>
                <a:ea typeface="標楷體" panose="03000509000000000000" pitchFamily="65" charset="-120"/>
              </a:rPr>
              <a:t>。</a:t>
            </a:r>
            <a:endParaRPr lang="en-US" altLang="zh-TW" dirty="0">
              <a:solidFill>
                <a:srgbClr val="325576"/>
              </a:solidFill>
              <a:latin typeface="Times New Roman" panose="02020603050405020304" pitchFamily="18" charset="0"/>
              <a:ea typeface="標楷體" panose="03000509000000000000" pitchFamily="65" charset="-120"/>
            </a:endParaRPr>
          </a:p>
          <a:p>
            <a:r>
              <a:rPr lang="zh-TW" altLang="en-US" dirty="0">
                <a:solidFill>
                  <a:srgbClr val="325576"/>
                </a:solidFill>
                <a:latin typeface="Times New Roman" panose="02020603050405020304" pitchFamily="18" charset="0"/>
                <a:ea typeface="標楷體" panose="03000509000000000000" pitchFamily="65" charset="-120"/>
              </a:rPr>
              <a:t>很多人也會進行一天拍一張照片的計畫，但是連續的動作與聲音同樣不可或缺</a:t>
            </a:r>
            <a:r>
              <a:rPr lang="zh-TW" altLang="en-US" dirty="0" smtClean="0">
                <a:solidFill>
                  <a:srgbClr val="325576"/>
                </a:solidFill>
                <a:latin typeface="Times New Roman" panose="02020603050405020304" pitchFamily="18" charset="0"/>
                <a:ea typeface="標楷體" panose="03000509000000000000" pitchFamily="65" charset="-120"/>
              </a:rPr>
              <a:t>。</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en-US" altLang="zh-TW" dirty="0">
                <a:solidFill>
                  <a:srgbClr val="325576"/>
                </a:solidFill>
                <a:latin typeface="Times New Roman" panose="02020603050405020304" pitchFamily="18" charset="0"/>
                <a:ea typeface="標楷體" panose="03000509000000000000" pitchFamily="65" charset="-120"/>
              </a:rPr>
              <a:t>1 Second Everyday </a:t>
            </a:r>
            <a:r>
              <a:rPr lang="zh-TW" altLang="en-US" dirty="0">
                <a:solidFill>
                  <a:srgbClr val="325576"/>
                </a:solidFill>
                <a:latin typeface="Times New Roman" panose="02020603050405020304" pitchFamily="18" charset="0"/>
                <a:ea typeface="標楷體" panose="03000509000000000000" pitchFamily="65" charset="-120"/>
              </a:rPr>
              <a:t>有個副作用：它可能會讓你想盡辦法一天做一件有趣的事</a:t>
            </a:r>
            <a:r>
              <a:rPr lang="zh-TW" altLang="en-US" dirty="0" smtClean="0">
                <a:solidFill>
                  <a:srgbClr val="325576"/>
                </a:solidFill>
                <a:latin typeface="Times New Roman" panose="02020603050405020304" pitchFamily="18" charset="0"/>
                <a:ea typeface="標楷體" panose="03000509000000000000" pitchFamily="65" charset="-120"/>
              </a:rPr>
              <a:t>。</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促進</a:t>
            </a:r>
            <a:r>
              <a:rPr lang="en-US" altLang="zh-TW" dirty="0" smtClean="0">
                <a:solidFill>
                  <a:srgbClr val="325576"/>
                </a:solidFill>
                <a:latin typeface="Times New Roman" panose="02020603050405020304" pitchFamily="18" charset="0"/>
                <a:ea typeface="標楷體" panose="03000509000000000000" pitchFamily="65" charset="-120"/>
              </a:rPr>
              <a:t>app</a:t>
            </a:r>
            <a:r>
              <a:rPr lang="zh-TW" altLang="en-US" dirty="0" smtClean="0">
                <a:solidFill>
                  <a:srgbClr val="325576"/>
                </a:solidFill>
                <a:latin typeface="Times New Roman" panose="02020603050405020304" pitchFamily="18" charset="0"/>
                <a:ea typeface="標楷體" panose="03000509000000000000" pitchFamily="65" charset="-120"/>
              </a:rPr>
              <a:t>使用率</a:t>
            </a:r>
            <a:r>
              <a:rPr lang="en-US" altLang="zh-TW" dirty="0" smtClean="0">
                <a:solidFill>
                  <a:srgbClr val="325576"/>
                </a:solidFill>
                <a:latin typeface="Times New Roman" panose="02020603050405020304" pitchFamily="18" charset="0"/>
                <a:ea typeface="標楷體" panose="03000509000000000000" pitchFamily="65" charset="-120"/>
              </a:rPr>
              <a:t>)</a:t>
            </a:r>
            <a:endParaRPr lang="zh-TW" altLang="en-US" dirty="0">
              <a:solidFill>
                <a:srgbClr val="325576"/>
              </a:solidFill>
              <a:latin typeface="Times New Roman" panose="02020603050405020304" pitchFamily="18" charset="0"/>
              <a:ea typeface="標楷體" panose="03000509000000000000"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26</a:t>
            </a:fld>
            <a:endParaRPr lang="fr-CA" altLang="zh-TW"/>
          </a:p>
        </p:txBody>
      </p:sp>
    </p:spTree>
    <p:extLst>
      <p:ext uri="{BB962C8B-B14F-4D97-AF65-F5344CB8AC3E}">
        <p14:creationId xmlns:p14="http://schemas.microsoft.com/office/powerpoint/2010/main" val="39992003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功能介紹</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回憶錄</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－補給站</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標楷體" pitchFamily="65" charset="-120"/>
                <a:ea typeface="標楷體" pitchFamily="65" charset="-120"/>
              </a:rPr>
              <a:t>我們會提供您眾多遊玩景點的風景照，不用擔心來到嘉義卻不知道該到哪裡遊玩</a:t>
            </a:r>
            <a:r>
              <a:rPr lang="en-US" altLang="zh-TW" dirty="0" smtClean="0">
                <a:solidFill>
                  <a:srgbClr val="325576"/>
                </a:solidFill>
                <a:latin typeface="標楷體" pitchFamily="65" charset="-120"/>
                <a:ea typeface="標楷體" pitchFamily="65" charset="-120"/>
              </a:rPr>
              <a:t>?</a:t>
            </a:r>
            <a:r>
              <a:rPr lang="zh-TW" altLang="en-US" dirty="0" smtClean="0">
                <a:solidFill>
                  <a:srgbClr val="325576"/>
                </a:solidFill>
                <a:latin typeface="標楷體" pitchFamily="65" charset="-120"/>
                <a:ea typeface="標楷體" pitchFamily="65" charset="-120"/>
              </a:rPr>
              <a:t> 該到哪裡擷取最美的風景</a:t>
            </a:r>
            <a:r>
              <a:rPr lang="en-US" altLang="zh-TW" dirty="0" smtClean="0">
                <a:solidFill>
                  <a:srgbClr val="325576"/>
                </a:solidFill>
                <a:latin typeface="標楷體" pitchFamily="65" charset="-120"/>
                <a:ea typeface="標楷體" pitchFamily="65" charset="-120"/>
              </a:rPr>
              <a:t>?</a:t>
            </a:r>
          </a:p>
          <a:p>
            <a:r>
              <a:rPr lang="zh-TW" altLang="en-US" dirty="0" smtClean="0">
                <a:solidFill>
                  <a:srgbClr val="325576"/>
                </a:solidFill>
                <a:latin typeface="標楷體" pitchFamily="65" charset="-120"/>
                <a:ea typeface="標楷體" pitchFamily="65" charset="-120"/>
              </a:rPr>
              <a:t>讓您一手掌握必拍的風景名勝</a:t>
            </a:r>
            <a:endParaRPr lang="en-US" altLang="zh-TW" dirty="0" smtClean="0">
              <a:solidFill>
                <a:srgbClr val="325576"/>
              </a:solidFill>
              <a:latin typeface="標楷體" pitchFamily="65" charset="-120"/>
              <a:ea typeface="標楷體" pitchFamily="65" charset="-120"/>
            </a:endParaRPr>
          </a:p>
          <a:p>
            <a:r>
              <a:rPr lang="zh-TW" altLang="en-US" dirty="0">
                <a:solidFill>
                  <a:srgbClr val="325576"/>
                </a:solidFill>
                <a:latin typeface="標楷體" pitchFamily="65" charset="-120"/>
                <a:ea typeface="標楷體" pitchFamily="65" charset="-120"/>
              </a:rPr>
              <a:t>還有更多您未知</a:t>
            </a:r>
            <a:r>
              <a:rPr lang="zh-TW" altLang="en-US" dirty="0" smtClean="0">
                <a:solidFill>
                  <a:srgbClr val="325576"/>
                </a:solidFill>
                <a:latin typeface="標楷體" pitchFamily="65" charset="-120"/>
                <a:ea typeface="標楷體" pitchFamily="65" charset="-120"/>
              </a:rPr>
              <a:t>的景點，就讓補給站補足您旅遊小百科的視野吧！</a:t>
            </a:r>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27</a:t>
            </a:fld>
            <a:endParaRPr lang="fr-CA" altLang="zh-TW"/>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3600" b="0" u="sng" dirty="0" smtClean="0">
                <a:solidFill>
                  <a:srgbClr val="325576"/>
                </a:solidFill>
                <a:latin typeface="Times New Roman" panose="02020603050405020304" pitchFamily="18" charset="0"/>
                <a:ea typeface="標楷體" panose="03000509000000000000" pitchFamily="65" charset="-120"/>
              </a:rPr>
              <a:t>活動站點</a:t>
            </a:r>
            <a:r>
              <a:rPr lang="zh-TW" altLang="en-US" dirty="0" smtClean="0">
                <a:latin typeface="Times New Roman" panose="02020603050405020304" pitchFamily="18" charset="0"/>
                <a:ea typeface="標楷體" panose="03000509000000000000" pitchFamily="65" charset="-120"/>
              </a:rPr>
              <a:t/>
            </a:r>
            <a:br>
              <a:rPr lang="zh-TW" altLang="en-US" dirty="0" smtClean="0">
                <a:latin typeface="Times New Roman" panose="02020603050405020304" pitchFamily="18" charset="0"/>
                <a:ea typeface="標楷體" panose="03000509000000000000" pitchFamily="65" charset="-120"/>
              </a:rPr>
            </a:br>
            <a:endParaRPr lang="zh-TW" altLang="en-US" dirty="0"/>
          </a:p>
        </p:txBody>
      </p:sp>
      <p:sp>
        <p:nvSpPr>
          <p:cNvPr id="3" name="文字版面配置區 2"/>
          <p:cNvSpPr>
            <a:spLocks noGrp="1"/>
          </p:cNvSpPr>
          <p:nvPr>
            <p:ph type="body" idx="1"/>
          </p:nvPr>
        </p:nvSpPr>
        <p:spPr/>
        <p:txBody>
          <a:bodyPr/>
          <a:lstStyle/>
          <a:p>
            <a:r>
              <a:rPr lang="zh-TW" altLang="en-US" sz="4400" dirty="0" smtClean="0">
                <a:solidFill>
                  <a:srgbClr val="325576"/>
                </a:solidFill>
                <a:latin typeface="標楷體" pitchFamily="65" charset="-120"/>
                <a:ea typeface="標楷體" pitchFamily="65" charset="-120"/>
              </a:rPr>
              <a:t>實施方法與計畫構想</a:t>
            </a:r>
            <a:endParaRPr lang="zh-TW" altLang="en-US" sz="4400" dirty="0">
              <a:solidFill>
                <a:srgbClr val="325576"/>
              </a:solidFill>
            </a:endParaRPr>
          </a:p>
        </p:txBody>
      </p:sp>
      <p:sp>
        <p:nvSpPr>
          <p:cNvPr id="4" name="投影片編號版面配置區 3"/>
          <p:cNvSpPr>
            <a:spLocks noGrp="1"/>
          </p:cNvSpPr>
          <p:nvPr>
            <p:ph type="sldNum" sz="quarter" idx="12"/>
          </p:nvPr>
        </p:nvSpPr>
        <p:spPr/>
        <p:txBody>
          <a:bodyPr/>
          <a:lstStyle/>
          <a:p>
            <a:fld id="{6659FE54-957A-48D7-8338-251EB9264B93}" type="slidenum">
              <a:rPr lang="fr-CA" altLang="zh-TW" smtClean="0"/>
              <a:pPr/>
              <a:t>28</a:t>
            </a:fld>
            <a:endParaRPr lang="fr-CA" altLang="zh-TW"/>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en-US" altLang="zh-TW" dirty="0" err="1" smtClean="0">
                <a:solidFill>
                  <a:schemeClr val="bg1"/>
                </a:solidFill>
                <a:latin typeface="Times New Roman" panose="02020603050405020304" pitchFamily="18" charset="0"/>
                <a:ea typeface="標楷體" panose="03000509000000000000" pitchFamily="65" charset="-120"/>
              </a:rPr>
              <a:t>Pocket’mon</a:t>
            </a:r>
            <a:r>
              <a:rPr lang="en-US" altLang="zh-TW" dirty="0" smtClean="0">
                <a:solidFill>
                  <a:schemeClr val="bg1"/>
                </a:solidFill>
                <a:latin typeface="Times New Roman" panose="02020603050405020304" pitchFamily="18" charset="0"/>
                <a:ea typeface="標楷體" panose="03000509000000000000" pitchFamily="65" charset="-120"/>
              </a:rPr>
              <a:t> go</a:t>
            </a:r>
            <a:r>
              <a:rPr lang="zh-TW" altLang="en-US" dirty="0" smtClean="0">
                <a:solidFill>
                  <a:schemeClr val="bg1"/>
                </a:solidFill>
                <a:latin typeface="Times New Roman" panose="02020603050405020304" pitchFamily="18" charset="0"/>
                <a:ea typeface="標楷體" panose="03000509000000000000" pitchFamily="65" charset="-120"/>
              </a:rPr>
              <a:t>補給站類似的概念</a:t>
            </a:r>
            <a:r>
              <a:rPr lang="en-US" altLang="zh-TW" dirty="0" smtClean="0">
                <a:solidFill>
                  <a:schemeClr val="bg1"/>
                </a:solidFill>
                <a:latin typeface="Times New Roman" panose="02020603050405020304" pitchFamily="18" charset="0"/>
                <a:ea typeface="標楷體" panose="03000509000000000000" pitchFamily="65" charset="-120"/>
              </a:rPr>
              <a:t>:</a:t>
            </a:r>
            <a:endParaRPr lang="fr-CA" altLang="zh-TW"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Times New Roman" panose="02020603050405020304" pitchFamily="18" charset="0"/>
                <a:ea typeface="標楷體" panose="03000509000000000000" pitchFamily="65" charset="-120"/>
              </a:rPr>
              <a:t>站點</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必玩景點或是私房景點</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的設置</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讓銀髮族有活動量而非待在原地</a:t>
            </a:r>
            <a:r>
              <a:rPr lang="en-US" altLang="zh-TW" dirty="0" smtClean="0">
                <a:solidFill>
                  <a:srgbClr val="325576"/>
                </a:solidFill>
                <a:latin typeface="Times New Roman" panose="02020603050405020304" pitchFamily="18" charset="0"/>
                <a:ea typeface="標楷體" panose="03000509000000000000" pitchFamily="65" charset="-120"/>
              </a:rPr>
              <a:t>(GPS</a:t>
            </a:r>
            <a:r>
              <a:rPr lang="zh-TW" altLang="en-US" dirty="0" smtClean="0">
                <a:solidFill>
                  <a:srgbClr val="325576"/>
                </a:solidFill>
                <a:latin typeface="Times New Roman" panose="02020603050405020304" pitchFamily="18" charset="0"/>
                <a:ea typeface="標楷體" panose="03000509000000000000" pitchFamily="65" charset="-120"/>
              </a:rPr>
              <a:t>偵測與站點的距離</a:t>
            </a:r>
            <a:r>
              <a:rPr lang="en-US" altLang="zh-TW" dirty="0" smtClean="0">
                <a:solidFill>
                  <a:srgbClr val="325576"/>
                </a:solidFill>
                <a:latin typeface="Times New Roman" panose="02020603050405020304" pitchFamily="18" charset="0"/>
                <a:ea typeface="標楷體" panose="03000509000000000000" pitchFamily="65" charset="-120"/>
              </a:rPr>
              <a:t>)</a:t>
            </a:r>
          </a:p>
          <a:p>
            <a:r>
              <a:rPr lang="zh-TW" altLang="en-US" dirty="0" smtClean="0">
                <a:solidFill>
                  <a:srgbClr val="325576"/>
                </a:solidFill>
                <a:latin typeface="Times New Roman" panose="02020603050405020304" pitchFamily="18" charset="0"/>
                <a:ea typeface="標楷體" panose="03000509000000000000" pitchFamily="65" charset="-120"/>
              </a:rPr>
              <a:t>挑選適當的地點</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如平坦</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活動而不累</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多活動身體而非待在原地的獎勵制度</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得到折扣或多種選項</a:t>
            </a:r>
            <a:r>
              <a:rPr lang="en-US" altLang="zh-TW" dirty="0" smtClean="0">
                <a:solidFill>
                  <a:srgbClr val="325576"/>
                </a:solidFill>
                <a:latin typeface="Times New Roman" panose="02020603050405020304" pitchFamily="18" charset="0"/>
                <a:ea typeface="標楷體" panose="03000509000000000000" pitchFamily="65" charset="-120"/>
              </a:rPr>
              <a:t>)</a:t>
            </a:r>
          </a:p>
          <a:p>
            <a:r>
              <a:rPr lang="zh-TW" altLang="en-US" i="1" dirty="0" smtClean="0">
                <a:solidFill>
                  <a:srgbClr val="325576"/>
                </a:solidFill>
                <a:latin typeface="Times New Roman" panose="02020603050405020304" pitchFamily="18" charset="0"/>
                <a:ea typeface="標楷體" panose="03000509000000000000" pitchFamily="65" charset="-120"/>
              </a:rPr>
              <a:t>與商家合作</a:t>
            </a:r>
            <a:r>
              <a:rPr lang="en-US" altLang="zh-TW" i="1" dirty="0" smtClean="0">
                <a:solidFill>
                  <a:srgbClr val="325576"/>
                </a:solidFill>
                <a:latin typeface="Times New Roman" panose="02020603050405020304" pitchFamily="18" charset="0"/>
                <a:ea typeface="標楷體" panose="03000509000000000000" pitchFamily="65" charset="-120"/>
              </a:rPr>
              <a:t>:1.</a:t>
            </a:r>
            <a:r>
              <a:rPr lang="zh-TW" altLang="en-US" i="1" dirty="0" smtClean="0">
                <a:solidFill>
                  <a:srgbClr val="325576"/>
                </a:solidFill>
                <a:latin typeface="Times New Roman" panose="02020603050405020304" pitchFamily="18" charset="0"/>
                <a:ea typeface="標楷體" panose="03000509000000000000" pitchFamily="65" charset="-120"/>
              </a:rPr>
              <a:t>飯店</a:t>
            </a:r>
            <a:r>
              <a:rPr lang="en-US" altLang="zh-TW" i="1" dirty="0" smtClean="0">
                <a:solidFill>
                  <a:srgbClr val="325576"/>
                </a:solidFill>
                <a:latin typeface="Times New Roman" panose="02020603050405020304" pitchFamily="18" charset="0"/>
                <a:ea typeface="標楷體" panose="03000509000000000000" pitchFamily="65" charset="-120"/>
              </a:rPr>
              <a:t>2.</a:t>
            </a:r>
            <a:r>
              <a:rPr lang="zh-TW" altLang="en-US" i="1" dirty="0" smtClean="0">
                <a:solidFill>
                  <a:srgbClr val="325576"/>
                </a:solidFill>
                <a:latin typeface="Times New Roman" panose="02020603050405020304" pitchFamily="18" charset="0"/>
                <a:ea typeface="標楷體" panose="03000509000000000000" pitchFamily="65" charset="-120"/>
              </a:rPr>
              <a:t>桌遊</a:t>
            </a:r>
            <a:r>
              <a:rPr lang="zh-TW" altLang="en-US" i="1" dirty="0" smtClean="0">
                <a:solidFill>
                  <a:srgbClr val="325576"/>
                </a:solidFill>
                <a:latin typeface="Times New Roman" panose="02020603050405020304" pitchFamily="18" charset="0"/>
                <a:ea typeface="標楷體" panose="03000509000000000000" pitchFamily="65" charset="-120"/>
              </a:rPr>
              <a:t>店</a:t>
            </a:r>
            <a:r>
              <a:rPr lang="zh-TW" altLang="en-US" dirty="0" smtClean="0">
                <a:solidFill>
                  <a:srgbClr val="325576"/>
                </a:solidFill>
                <a:latin typeface="Times New Roman" panose="02020603050405020304" pitchFamily="18" charset="0"/>
                <a:ea typeface="標楷體" panose="03000509000000000000" pitchFamily="65" charset="-120"/>
              </a:rPr>
              <a:t>（暫定取消）</a:t>
            </a:r>
            <a:endParaRPr lang="en-US" altLang="zh-TW" dirty="0" smtClean="0">
              <a:solidFill>
                <a:srgbClr val="325576"/>
              </a:solidFill>
              <a:latin typeface="Times New Roman" panose="02020603050405020304" pitchFamily="18" charset="0"/>
              <a:ea typeface="標楷體" panose="03000509000000000000" pitchFamily="65" charset="-120"/>
            </a:endParaRP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29</a:t>
            </a:fld>
            <a:endParaRPr lang="fr-CA" altLang="zh-TW"/>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anose="03000509000000000000" pitchFamily="65" charset="-120"/>
                <a:ea typeface="標楷體" panose="03000509000000000000" pitchFamily="65" charset="-120"/>
              </a:rPr>
              <a:t>動機</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147248" cy="4623072"/>
          </a:xfrm>
        </p:spPr>
        <p:txBody>
          <a:bodyPr/>
          <a:lstStyle/>
          <a:p>
            <a:r>
              <a:rPr lang="zh-TW" altLang="en-US" sz="2500" dirty="0" smtClean="0">
                <a:solidFill>
                  <a:srgbClr val="325576"/>
                </a:solidFill>
                <a:latin typeface="標楷體" pitchFamily="65" charset="-120"/>
                <a:ea typeface="標楷體" pitchFamily="65" charset="-120"/>
              </a:rPr>
              <a:t>在</a:t>
            </a:r>
            <a:r>
              <a:rPr lang="zh-TW" altLang="en-US" sz="2500" dirty="0">
                <a:solidFill>
                  <a:srgbClr val="325576"/>
                </a:solidFill>
                <a:latin typeface="標楷體" pitchFamily="65" charset="-120"/>
                <a:ea typeface="標楷體" pitchFamily="65" charset="-120"/>
              </a:rPr>
              <a:t>這個世代，台灣社會的人口結構跟日本走向類似，有逐漸從高齡化社會轉成高齡社會，而此人口結構是由父母輩分的長輩組成，此類人口的</a:t>
            </a:r>
            <a:r>
              <a:rPr lang="zh-TW" altLang="en-US" sz="2500" dirty="0" smtClean="0">
                <a:solidFill>
                  <a:srgbClr val="325576"/>
                </a:solidFill>
                <a:latin typeface="標楷體" pitchFamily="65" charset="-120"/>
                <a:ea typeface="標楷體" pitchFamily="65" charset="-120"/>
              </a:rPr>
              <a:t>特色為人口數目多、有</a:t>
            </a:r>
            <a:r>
              <a:rPr lang="zh-TW" altLang="en-US" sz="2500" dirty="0">
                <a:solidFill>
                  <a:srgbClr val="325576"/>
                </a:solidFill>
                <a:latin typeface="標楷體" pitchFamily="65" charset="-120"/>
                <a:ea typeface="標楷體" pitchFamily="65" charset="-120"/>
              </a:rPr>
              <a:t>好的經濟能力、尚可的體力、較高對於科技產品的接受度。在</a:t>
            </a:r>
            <a:r>
              <a:rPr lang="zh-TW" altLang="en-US" sz="2500" u="sng" dirty="0">
                <a:solidFill>
                  <a:srgbClr val="325576"/>
                </a:solidFill>
                <a:latin typeface="標楷體" pitchFamily="65" charset="-120"/>
                <a:ea typeface="標楷體" pitchFamily="65" charset="-120"/>
              </a:rPr>
              <a:t>中年忙於事業退休之後，很多人會安排旅行於人生規劃</a:t>
            </a:r>
            <a:r>
              <a:rPr lang="zh-TW" altLang="en-US" sz="2500" dirty="0">
                <a:solidFill>
                  <a:srgbClr val="325576"/>
                </a:solidFill>
                <a:latin typeface="標楷體" pitchFamily="65" charset="-120"/>
                <a:ea typeface="標楷體" pitchFamily="65" charset="-120"/>
              </a:rPr>
              <a:t>中，但是一般長年致力於工作，常會有運動不足或生活習慣不佳的問題，</a:t>
            </a:r>
            <a:r>
              <a:rPr lang="zh-TW" altLang="en-US" sz="2500" dirty="0" smtClean="0">
                <a:solidFill>
                  <a:srgbClr val="325576"/>
                </a:solidFill>
                <a:latin typeface="標楷體" pitchFamily="65" charset="-120"/>
                <a:ea typeface="標楷體" pitchFamily="65" charset="-120"/>
              </a:rPr>
              <a:t>對於旅遊</a:t>
            </a:r>
            <a:r>
              <a:rPr lang="zh-TW" altLang="en-US" sz="2500" dirty="0">
                <a:solidFill>
                  <a:srgbClr val="325576"/>
                </a:solidFill>
                <a:latin typeface="標楷體" pitchFamily="65" charset="-120"/>
                <a:ea typeface="標楷體" pitchFamily="65" charset="-120"/>
              </a:rPr>
              <a:t>總會感到興趣缺缺，不禁讓人懷疑這群將要老化的人口群是否適合旅行</a:t>
            </a:r>
            <a:r>
              <a:rPr lang="en-US" altLang="zh-TW" sz="2500" dirty="0">
                <a:solidFill>
                  <a:srgbClr val="325576"/>
                </a:solidFill>
                <a:latin typeface="標楷體" pitchFamily="65" charset="-120"/>
                <a:ea typeface="標楷體" pitchFamily="65" charset="-120"/>
              </a:rPr>
              <a:t>?</a:t>
            </a:r>
            <a:r>
              <a:rPr lang="zh-TW" altLang="en-US" sz="2500" dirty="0">
                <a:solidFill>
                  <a:srgbClr val="325576"/>
                </a:solidFill>
                <a:latin typeface="標楷體" pitchFamily="65" charset="-120"/>
                <a:ea typeface="標楷體" pitchFamily="65" charset="-120"/>
              </a:rPr>
              <a:t>而其中有什麼原因使他悶望之卻步</a:t>
            </a:r>
            <a:r>
              <a:rPr lang="en-US" altLang="zh-TW" sz="2500" dirty="0">
                <a:solidFill>
                  <a:srgbClr val="325576"/>
                </a:solidFill>
                <a:latin typeface="標楷體" pitchFamily="65" charset="-120"/>
                <a:ea typeface="標楷體" pitchFamily="65" charset="-120"/>
              </a:rPr>
              <a:t>?</a:t>
            </a:r>
            <a:r>
              <a:rPr lang="zh-TW" altLang="en-US" sz="2500" dirty="0">
                <a:solidFill>
                  <a:srgbClr val="325576"/>
                </a:solidFill>
                <a:latin typeface="標楷體" pitchFamily="65" charset="-120"/>
                <a:ea typeface="標楷體" pitchFamily="65" charset="-120"/>
              </a:rPr>
              <a:t>而值得我們去探討研究的除了此類問題的起因，</a:t>
            </a:r>
            <a:r>
              <a:rPr lang="zh-TW" altLang="en-US" sz="2500" dirty="0" smtClean="0">
                <a:solidFill>
                  <a:srgbClr val="325576"/>
                </a:solidFill>
                <a:latin typeface="標楷體" pitchFamily="65" charset="-120"/>
                <a:ea typeface="標楷體" pitchFamily="65" charset="-120"/>
              </a:rPr>
              <a:t>我們希望</a:t>
            </a:r>
            <a:r>
              <a:rPr lang="zh-TW" altLang="en-US" sz="2500" dirty="0">
                <a:solidFill>
                  <a:srgbClr val="325576"/>
                </a:solidFill>
                <a:latin typeface="標楷體" pitchFamily="65" charset="-120"/>
                <a:ea typeface="標楷體" pitchFamily="65" charset="-120"/>
              </a:rPr>
              <a:t>能在自己居住的鄉鎮</a:t>
            </a:r>
            <a:r>
              <a:rPr lang="en-US" altLang="zh-TW" sz="2500" dirty="0">
                <a:solidFill>
                  <a:srgbClr val="325576"/>
                </a:solidFill>
                <a:latin typeface="標楷體" pitchFamily="65" charset="-120"/>
                <a:ea typeface="標楷體" pitchFamily="65" charset="-120"/>
              </a:rPr>
              <a:t>(</a:t>
            </a:r>
            <a:r>
              <a:rPr lang="zh-TW" altLang="en-US" sz="2500" dirty="0">
                <a:solidFill>
                  <a:srgbClr val="FF0000"/>
                </a:solidFill>
                <a:latin typeface="標楷體" pitchFamily="65" charset="-120"/>
                <a:ea typeface="標楷體" pitchFamily="65" charset="-120"/>
              </a:rPr>
              <a:t>嘉義地區</a:t>
            </a:r>
            <a:r>
              <a:rPr lang="en-US" altLang="zh-TW" sz="2500" dirty="0">
                <a:solidFill>
                  <a:srgbClr val="325576"/>
                </a:solidFill>
                <a:latin typeface="標楷體" pitchFamily="65" charset="-120"/>
                <a:ea typeface="標楷體" pitchFamily="65" charset="-120"/>
              </a:rPr>
              <a:t>)</a:t>
            </a:r>
            <a:r>
              <a:rPr lang="zh-TW" altLang="en-US" sz="2500" dirty="0">
                <a:solidFill>
                  <a:srgbClr val="325576"/>
                </a:solidFill>
                <a:latin typeface="標楷體" pitchFamily="65" charset="-120"/>
                <a:ea typeface="標楷體" pitchFamily="65" charset="-120"/>
              </a:rPr>
              <a:t>模擬出一個讓中老年人可以愉快出遊的環境。</a:t>
            </a:r>
            <a:endParaRPr lang="fr-CA" altLang="zh-TW" sz="2500" dirty="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3</a:t>
            </a:fld>
            <a:endParaRPr lang="fr-CA" altLang="zh-TW"/>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可行性</a:t>
            </a:r>
            <a:r>
              <a:rPr lang="en-US" altLang="zh-TW" sz="4800" dirty="0" smtClean="0">
                <a:solidFill>
                  <a:schemeClr val="bg1"/>
                </a:solidFill>
                <a:latin typeface="標楷體" pitchFamily="65" charset="-120"/>
                <a:ea typeface="標楷體" pitchFamily="65" charset="-120"/>
              </a:rPr>
              <a:t>(</a:t>
            </a:r>
            <a:r>
              <a:rPr lang="zh-TW" altLang="en-US" sz="4800" dirty="0" smtClean="0">
                <a:solidFill>
                  <a:schemeClr val="bg1"/>
                </a:solidFill>
                <a:latin typeface="標楷體" pitchFamily="65" charset="-120"/>
                <a:ea typeface="標楷體" pitchFamily="65" charset="-120"/>
              </a:rPr>
              <a:t>實境回憶</a:t>
            </a:r>
            <a:r>
              <a:rPr lang="en-US" altLang="zh-TW" sz="4800" dirty="0" smtClean="0">
                <a:solidFill>
                  <a:schemeClr val="bg1"/>
                </a:solidFill>
                <a:latin typeface="標楷體" pitchFamily="65" charset="-120"/>
                <a:ea typeface="標楷體" pitchFamily="65" charset="-120"/>
              </a:rPr>
              <a:t>)</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30</a:t>
            </a:fld>
            <a:endParaRPr lang="fr-CA" altLang="zh-TW"/>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可行性</a:t>
            </a:r>
            <a:endParaRPr lang="fr-CA" altLang="zh-TW" sz="4800" dirty="0" smtClean="0">
              <a:solidFill>
                <a:schemeClr val="bg1"/>
              </a:solidFill>
              <a:latin typeface="標楷體" pitchFamily="65" charset="-120"/>
              <a:ea typeface="標楷體" pitchFamily="65" charset="-120"/>
            </a:endParaRPr>
          </a:p>
        </p:txBody>
      </p:sp>
      <p:sp>
        <p:nvSpPr>
          <p:cNvPr id="5" name="內容版面配置區 2"/>
          <p:cNvSpPr>
            <a:spLocks noGrp="1"/>
          </p:cNvSpPr>
          <p:nvPr>
            <p:ph idx="1"/>
          </p:nvPr>
        </p:nvSpPr>
        <p:spPr>
          <a:xfrm>
            <a:off x="637210" y="1710016"/>
            <a:ext cx="6447501" cy="3880773"/>
          </a:xfrm>
        </p:spPr>
        <p:txBody>
          <a:bodyPr>
            <a:noAutofit/>
          </a:bodyPr>
          <a:lstStyle/>
          <a:p>
            <a:r>
              <a:rPr lang="zh-TW" altLang="en-US" sz="2400" dirty="0">
                <a:solidFill>
                  <a:srgbClr val="325576"/>
                </a:solidFill>
                <a:latin typeface="Times New Roman" panose="02020603050405020304" pitchFamily="18" charset="0"/>
                <a:ea typeface="標楷體" panose="03000509000000000000" pitchFamily="65" charset="-120"/>
              </a:rPr>
              <a:t>目前我們已經有簡易的相機功能</a:t>
            </a:r>
            <a:r>
              <a:rPr lang="en-US" altLang="zh-TW" sz="2400" dirty="0">
                <a:solidFill>
                  <a:srgbClr val="325576"/>
                </a:solidFill>
                <a:latin typeface="Times New Roman" panose="02020603050405020304" pitchFamily="18" charset="0"/>
                <a:ea typeface="標楷體" panose="03000509000000000000" pitchFamily="65" charset="-120"/>
              </a:rPr>
              <a:t/>
            </a:r>
            <a:br>
              <a:rPr lang="en-US" altLang="zh-TW" sz="2400" dirty="0">
                <a:solidFill>
                  <a:srgbClr val="325576"/>
                </a:solidFill>
                <a:latin typeface="Times New Roman" panose="02020603050405020304" pitchFamily="18" charset="0"/>
                <a:ea typeface="標楷體" panose="03000509000000000000" pitchFamily="65" charset="-120"/>
              </a:rPr>
            </a:br>
            <a:r>
              <a:rPr lang="zh-TW" altLang="en-US" sz="2400" dirty="0">
                <a:solidFill>
                  <a:srgbClr val="325576"/>
                </a:solidFill>
                <a:latin typeface="Times New Roman" panose="02020603050405020304" pitchFamily="18" charset="0"/>
                <a:ea typeface="標楷體" panose="03000509000000000000" pitchFamily="65" charset="-120"/>
              </a:rPr>
              <a:t>以功能來看，目前較需克服的應該是如何將多張照片或是多個影片結合成一個較長的影片</a:t>
            </a:r>
            <a:endParaRPr lang="en-US" altLang="zh-TW" sz="2400" dirty="0">
              <a:solidFill>
                <a:srgbClr val="325576"/>
              </a:solidFill>
              <a:latin typeface="Times New Roman" panose="02020603050405020304" pitchFamily="18" charset="0"/>
              <a:ea typeface="標楷體" panose="03000509000000000000" pitchFamily="65" charset="-120"/>
            </a:endParaRPr>
          </a:p>
          <a:p>
            <a:r>
              <a:rPr lang="zh-TW" altLang="en-US" sz="2400" dirty="0">
                <a:solidFill>
                  <a:srgbClr val="325576"/>
                </a:solidFill>
                <a:latin typeface="Times New Roman" panose="02020603050405020304" pitchFamily="18" charset="0"/>
                <a:ea typeface="標楷體" panose="03000509000000000000" pitchFamily="65" charset="-120"/>
              </a:rPr>
              <a:t>此外還有選擇照片的排序方式，照片的檔名應會有日期，之後接照片的排序，各個日期只會有當天的照片，要選擇時會較為方便</a:t>
            </a:r>
          </a:p>
        </p:txBody>
      </p:sp>
      <p:pic>
        <p:nvPicPr>
          <p:cNvPr id="6" name="Picture 2" descr="「手機照片檔案名稱」的圖片搜尋結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653136"/>
            <a:ext cx="2900796" cy="2041301"/>
          </a:xfrm>
          <a:prstGeom prst="rect">
            <a:avLst/>
          </a:prstGeom>
          <a:noFill/>
          <a:extLst>
            <a:ext uri="{909E8E84-426E-40DD-AFC4-6F175D3DCCD1}">
              <a14:hiddenFill xmlns:a14="http://schemas.microsoft.com/office/drawing/2010/main">
                <a:solidFill>
                  <a:srgbClr val="FFFFFF"/>
                </a:solidFill>
              </a14:hiddenFill>
            </a:ext>
          </a:extLst>
        </p:spPr>
      </p:pic>
      <p:sp>
        <p:nvSpPr>
          <p:cNvPr id="2" name="投影片編號版面配置區 1"/>
          <p:cNvSpPr>
            <a:spLocks noGrp="1"/>
          </p:cNvSpPr>
          <p:nvPr>
            <p:ph type="sldNum" sz="quarter" idx="12"/>
          </p:nvPr>
        </p:nvSpPr>
        <p:spPr/>
        <p:txBody>
          <a:bodyPr/>
          <a:lstStyle/>
          <a:p>
            <a:fld id="{BCA3820E-3B79-4F78-8E69-B7FAF8551F08}" type="slidenum">
              <a:rPr lang="fr-CA" altLang="zh-TW" smtClean="0"/>
              <a:pPr/>
              <a:t>31</a:t>
            </a:fld>
            <a:endParaRPr lang="fr-CA" altLang="zh-TW"/>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3600" b="0" u="sng" dirty="0" smtClean="0">
                <a:solidFill>
                  <a:srgbClr val="325576"/>
                </a:solidFill>
                <a:latin typeface="標楷體" pitchFamily="65" charset="-120"/>
                <a:ea typeface="標楷體" pitchFamily="65" charset="-120"/>
              </a:rPr>
              <a:t>服藥提醒</a:t>
            </a:r>
            <a:endParaRPr lang="zh-TW" altLang="en-US" sz="3600" b="0" u="sng" dirty="0">
              <a:solidFill>
                <a:srgbClr val="325576"/>
              </a:solidFill>
              <a:latin typeface="標楷體" pitchFamily="65" charset="-120"/>
              <a:ea typeface="標楷體" pitchFamily="65" charset="-120"/>
            </a:endParaRPr>
          </a:p>
        </p:txBody>
      </p:sp>
      <p:sp>
        <p:nvSpPr>
          <p:cNvPr id="4" name="文字版面配置區 2"/>
          <p:cNvSpPr>
            <a:spLocks noGrp="1"/>
          </p:cNvSpPr>
          <p:nvPr>
            <p:ph type="body" idx="1"/>
          </p:nvPr>
        </p:nvSpPr>
        <p:spPr/>
        <p:txBody>
          <a:bodyPr/>
          <a:lstStyle/>
          <a:p>
            <a:r>
              <a:rPr lang="zh-TW" altLang="en-US" sz="4400" dirty="0" smtClean="0">
                <a:solidFill>
                  <a:srgbClr val="325576"/>
                </a:solidFill>
                <a:latin typeface="標楷體" pitchFamily="65" charset="-120"/>
                <a:ea typeface="標楷體" pitchFamily="65" charset="-120"/>
              </a:rPr>
              <a:t>實施方法與計畫構想</a:t>
            </a:r>
            <a:endParaRPr lang="zh-TW" altLang="en-US" sz="4400" dirty="0">
              <a:solidFill>
                <a:srgbClr val="325576"/>
              </a:solidFill>
            </a:endParaRPr>
          </a:p>
        </p:txBody>
      </p:sp>
      <p:sp>
        <p:nvSpPr>
          <p:cNvPr id="3" name="投影片編號版面配置區 2"/>
          <p:cNvSpPr>
            <a:spLocks noGrp="1"/>
          </p:cNvSpPr>
          <p:nvPr>
            <p:ph type="sldNum" sz="quarter" idx="12"/>
          </p:nvPr>
        </p:nvSpPr>
        <p:spPr/>
        <p:txBody>
          <a:bodyPr/>
          <a:lstStyle/>
          <a:p>
            <a:fld id="{6659FE54-957A-48D7-8338-251EB9264B93}" type="slidenum">
              <a:rPr lang="fr-CA" altLang="zh-TW" smtClean="0"/>
              <a:pPr/>
              <a:t>32</a:t>
            </a:fld>
            <a:endParaRPr lang="fr-CA" altLang="zh-TW"/>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dirty="0" smtClean="0">
                <a:solidFill>
                  <a:schemeClr val="bg1"/>
                </a:solidFill>
                <a:latin typeface="標楷體" pitchFamily="65" charset="-120"/>
                <a:ea typeface="標楷體" pitchFamily="65" charset="-120"/>
              </a:rPr>
              <a:t>服藥提醒</a:t>
            </a:r>
            <a:endParaRPr lang="fr-CA" altLang="zh-TW"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Times New Roman" panose="02020603050405020304" pitchFamily="18" charset="0"/>
                <a:ea typeface="標楷體" panose="03000509000000000000" pitchFamily="65" charset="-120"/>
              </a:rPr>
              <a:t>鬧鐘提醒功能</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出門前攜帶藥盒提醒</a:t>
            </a:r>
            <a:endParaRPr lang="en-US" altLang="zh-TW" dirty="0" smtClean="0">
              <a:solidFill>
                <a:srgbClr val="325576"/>
              </a:solidFill>
              <a:latin typeface="Times New Roman" panose="02020603050405020304" pitchFamily="18" charset="0"/>
              <a:ea typeface="標楷體" panose="03000509000000000000" pitchFamily="65" charset="-120"/>
            </a:endParaRP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33</a:t>
            </a:fld>
            <a:endParaRPr lang="fr-CA" altLang="zh-TW"/>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3600" b="0" u="sng" dirty="0" smtClean="0">
                <a:solidFill>
                  <a:srgbClr val="325576"/>
                </a:solidFill>
                <a:latin typeface="Times New Roman" panose="02020603050405020304" pitchFamily="18" charset="0"/>
                <a:ea typeface="標楷體" panose="03000509000000000000" pitchFamily="65" charset="-120"/>
              </a:rPr>
              <a:t>旅遊地點查詢</a:t>
            </a:r>
            <a:r>
              <a:rPr lang="zh-TW" altLang="en-US" sz="3600" u="sng" dirty="0" smtClean="0">
                <a:solidFill>
                  <a:srgbClr val="325576"/>
                </a:solidFill>
                <a:latin typeface="Times New Roman" panose="02020603050405020304" pitchFamily="18" charset="0"/>
                <a:ea typeface="標楷體" panose="03000509000000000000" pitchFamily="65" charset="-120"/>
              </a:rPr>
              <a:t/>
            </a:r>
            <a:br>
              <a:rPr lang="zh-TW" altLang="en-US" sz="3600" u="sng" dirty="0" smtClean="0">
                <a:solidFill>
                  <a:srgbClr val="325576"/>
                </a:solidFill>
                <a:latin typeface="Times New Roman" panose="02020603050405020304" pitchFamily="18" charset="0"/>
                <a:ea typeface="標楷體" panose="03000509000000000000" pitchFamily="65" charset="-120"/>
              </a:rPr>
            </a:br>
            <a:endParaRPr lang="zh-TW" altLang="en-US" sz="3600" u="sng" dirty="0">
              <a:solidFill>
                <a:srgbClr val="325576"/>
              </a:solidFill>
            </a:endParaRPr>
          </a:p>
        </p:txBody>
      </p:sp>
      <p:sp>
        <p:nvSpPr>
          <p:cNvPr id="3" name="文字版面配置區 2"/>
          <p:cNvSpPr>
            <a:spLocks noGrp="1"/>
          </p:cNvSpPr>
          <p:nvPr>
            <p:ph type="body" idx="1"/>
          </p:nvPr>
        </p:nvSpPr>
        <p:spPr/>
        <p:txBody>
          <a:bodyPr/>
          <a:lstStyle/>
          <a:p>
            <a:r>
              <a:rPr lang="zh-TW" altLang="en-US" sz="4400" dirty="0" smtClean="0">
                <a:solidFill>
                  <a:srgbClr val="325576"/>
                </a:solidFill>
                <a:latin typeface="標楷體" pitchFamily="65" charset="-120"/>
                <a:ea typeface="標楷體" pitchFamily="65" charset="-120"/>
              </a:rPr>
              <a:t>實施方法與計畫構想</a:t>
            </a:r>
          </a:p>
          <a:p>
            <a:endParaRPr lang="zh-TW" altLang="en-US" dirty="0"/>
          </a:p>
        </p:txBody>
      </p:sp>
      <p:sp>
        <p:nvSpPr>
          <p:cNvPr id="4" name="投影片編號版面配置區 3"/>
          <p:cNvSpPr>
            <a:spLocks noGrp="1"/>
          </p:cNvSpPr>
          <p:nvPr>
            <p:ph type="sldNum" sz="quarter" idx="12"/>
          </p:nvPr>
        </p:nvSpPr>
        <p:spPr/>
        <p:txBody>
          <a:bodyPr/>
          <a:lstStyle/>
          <a:p>
            <a:fld id="{6659FE54-957A-48D7-8338-251EB9264B93}" type="slidenum">
              <a:rPr lang="fr-CA" altLang="zh-TW" smtClean="0"/>
              <a:pPr/>
              <a:t>34</a:t>
            </a:fld>
            <a:endParaRPr lang="fr-CA" altLang="zh-TW"/>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dirty="0" smtClean="0">
                <a:solidFill>
                  <a:schemeClr val="bg1"/>
                </a:solidFill>
                <a:latin typeface="標楷體" pitchFamily="65" charset="-120"/>
                <a:ea typeface="標楷體" pitchFamily="65" charset="-120"/>
              </a:rPr>
              <a:t>旅遊查詢地點</a:t>
            </a:r>
            <a:endParaRPr lang="fr-CA" altLang="zh-TW"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en-US" altLang="zh-TW" dirty="0" smtClean="0">
                <a:solidFill>
                  <a:srgbClr val="325576"/>
                </a:solidFill>
                <a:latin typeface="Times New Roman" panose="02020603050405020304" pitchFamily="18" charset="0"/>
                <a:ea typeface="標楷體" panose="03000509000000000000" pitchFamily="65" charset="-120"/>
              </a:rPr>
              <a:t>Google</a:t>
            </a:r>
            <a:r>
              <a:rPr lang="zh-TW" altLang="en-US" dirty="0" smtClean="0">
                <a:solidFill>
                  <a:srgbClr val="325576"/>
                </a:solidFill>
                <a:latin typeface="Times New Roman" panose="02020603050405020304" pitchFamily="18" charset="0"/>
                <a:ea typeface="標楷體" panose="03000509000000000000" pitchFamily="65" charset="-120"/>
              </a:rPr>
              <a:t>查詢</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適合老人旅遊地點篩選</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熱門行程</a:t>
            </a:r>
            <a:endParaRPr lang="en-US" altLang="zh-TW" dirty="0" smtClean="0">
              <a:solidFill>
                <a:srgbClr val="325576"/>
              </a:solidFill>
              <a:latin typeface="Times New Roman" panose="02020603050405020304" pitchFamily="18" charset="0"/>
              <a:ea typeface="標楷體" panose="03000509000000000000" pitchFamily="65" charset="-120"/>
            </a:endParaRP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35</a:t>
            </a:fld>
            <a:endParaRPr lang="fr-CA" altLang="zh-TW"/>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3600" b="0" u="sng" dirty="0" smtClean="0">
                <a:solidFill>
                  <a:srgbClr val="325576"/>
                </a:solidFill>
                <a:latin typeface="Times New Roman" panose="02020603050405020304" pitchFamily="18" charset="0"/>
                <a:ea typeface="標楷體" panose="03000509000000000000" pitchFamily="65" charset="-120"/>
              </a:rPr>
              <a:t>旅遊地點規劃與綜合查詢</a:t>
            </a:r>
            <a:r>
              <a:rPr lang="en-US" altLang="zh-TW" sz="3600" b="0" u="sng" dirty="0" smtClean="0">
                <a:solidFill>
                  <a:srgbClr val="325576"/>
                </a:solidFill>
                <a:latin typeface="Times New Roman" panose="02020603050405020304" pitchFamily="18" charset="0"/>
                <a:ea typeface="標楷體" panose="03000509000000000000" pitchFamily="65" charset="-120"/>
              </a:rPr>
              <a:t/>
            </a:r>
            <a:br>
              <a:rPr lang="en-US" altLang="zh-TW" sz="3600" b="0" u="sng" dirty="0" smtClean="0">
                <a:solidFill>
                  <a:srgbClr val="325576"/>
                </a:solidFill>
                <a:latin typeface="Times New Roman" panose="02020603050405020304" pitchFamily="18" charset="0"/>
                <a:ea typeface="標楷體" panose="03000509000000000000" pitchFamily="65" charset="-120"/>
              </a:rPr>
            </a:br>
            <a:r>
              <a:rPr lang="en-US" altLang="zh-TW" sz="3600" b="0" u="sng" dirty="0" smtClean="0">
                <a:solidFill>
                  <a:srgbClr val="325576"/>
                </a:solidFill>
                <a:latin typeface="Times New Roman" panose="02020603050405020304" pitchFamily="18" charset="0"/>
                <a:ea typeface="標楷體" panose="03000509000000000000" pitchFamily="65" charset="-120"/>
              </a:rPr>
              <a:t>(</a:t>
            </a:r>
            <a:r>
              <a:rPr lang="zh-TW" altLang="en-US" sz="3600" b="0" u="sng" dirty="0" smtClean="0">
                <a:solidFill>
                  <a:srgbClr val="325576"/>
                </a:solidFill>
                <a:latin typeface="Times New Roman" panose="02020603050405020304" pitchFamily="18" charset="0"/>
                <a:ea typeface="標楷體" panose="03000509000000000000" pitchFamily="65" charset="-120"/>
              </a:rPr>
              <a:t>天氣查詢、合作飯店查詢、身體狀況分析查詢</a:t>
            </a:r>
            <a:r>
              <a:rPr lang="en-US" altLang="zh-TW" sz="3600" b="0" u="sng" dirty="0" smtClean="0">
                <a:solidFill>
                  <a:srgbClr val="325576"/>
                </a:solidFill>
                <a:latin typeface="Times New Roman" panose="02020603050405020304" pitchFamily="18" charset="0"/>
                <a:ea typeface="標楷體" panose="03000509000000000000" pitchFamily="65" charset="-120"/>
              </a:rPr>
              <a:t>)</a:t>
            </a:r>
            <a:r>
              <a:rPr lang="zh-TW" altLang="en-US" dirty="0" smtClean="0">
                <a:latin typeface="Times New Roman" panose="02020603050405020304" pitchFamily="18" charset="0"/>
                <a:ea typeface="標楷體" panose="03000509000000000000" pitchFamily="65" charset="-120"/>
              </a:rPr>
              <a:t/>
            </a:r>
            <a:br>
              <a:rPr lang="zh-TW" altLang="en-US" dirty="0" smtClean="0">
                <a:latin typeface="Times New Roman" panose="02020603050405020304" pitchFamily="18" charset="0"/>
                <a:ea typeface="標楷體" panose="03000509000000000000" pitchFamily="65" charset="-120"/>
              </a:rPr>
            </a:br>
            <a:endParaRPr lang="zh-TW" altLang="en-US" dirty="0"/>
          </a:p>
        </p:txBody>
      </p:sp>
      <p:sp>
        <p:nvSpPr>
          <p:cNvPr id="3" name="文字版面配置區 2"/>
          <p:cNvSpPr>
            <a:spLocks noGrp="1"/>
          </p:cNvSpPr>
          <p:nvPr>
            <p:ph type="body" idx="1"/>
          </p:nvPr>
        </p:nvSpPr>
        <p:spPr/>
        <p:txBody>
          <a:bodyPr/>
          <a:lstStyle/>
          <a:p>
            <a:r>
              <a:rPr lang="zh-TW" altLang="en-US" sz="4400" dirty="0" smtClean="0">
                <a:solidFill>
                  <a:srgbClr val="325576"/>
                </a:solidFill>
                <a:latin typeface="標楷體" pitchFamily="65" charset="-120"/>
                <a:ea typeface="標楷體" pitchFamily="65" charset="-120"/>
              </a:rPr>
              <a:t>實施方法與計畫構想</a:t>
            </a:r>
            <a:endParaRPr lang="zh-TW" altLang="en-US" sz="4400" dirty="0" smtClean="0">
              <a:solidFill>
                <a:srgbClr val="325576"/>
              </a:solidFill>
            </a:endParaRPr>
          </a:p>
          <a:p>
            <a:endParaRPr lang="zh-TW" altLang="en-US" dirty="0"/>
          </a:p>
        </p:txBody>
      </p:sp>
      <p:sp>
        <p:nvSpPr>
          <p:cNvPr id="4" name="投影片編號版面配置區 3"/>
          <p:cNvSpPr>
            <a:spLocks noGrp="1"/>
          </p:cNvSpPr>
          <p:nvPr>
            <p:ph type="sldNum" sz="quarter" idx="12"/>
          </p:nvPr>
        </p:nvSpPr>
        <p:spPr/>
        <p:txBody>
          <a:bodyPr/>
          <a:lstStyle/>
          <a:p>
            <a:fld id="{6659FE54-957A-48D7-8338-251EB9264B93}" type="slidenum">
              <a:rPr lang="fr-CA" altLang="zh-TW" smtClean="0"/>
              <a:pPr/>
              <a:t>36</a:t>
            </a:fld>
            <a:endParaRPr lang="fr-CA" altLang="zh-TW"/>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dirty="0" smtClean="0">
                <a:solidFill>
                  <a:schemeClr val="bg1"/>
                </a:solidFill>
                <a:latin typeface="標楷體" pitchFamily="65" charset="-120"/>
                <a:ea typeface="標楷體" pitchFamily="65" charset="-120"/>
              </a:rPr>
              <a:t>旅遊地點規劃與綜合查詢</a:t>
            </a:r>
            <a:endParaRPr lang="fr-CA" altLang="zh-TW"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Times New Roman" panose="02020603050405020304" pitchFamily="18" charset="0"/>
                <a:ea typeface="標楷體" panose="03000509000000000000" pitchFamily="65" charset="-120"/>
              </a:rPr>
              <a:t>老人身體狀況輸入與附近醫療機構查詢</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緊急事件處理</a:t>
            </a:r>
            <a:r>
              <a:rPr lang="en-US" altLang="zh-TW" dirty="0" smtClean="0">
                <a:solidFill>
                  <a:srgbClr val="325576"/>
                </a:solidFill>
                <a:latin typeface="Times New Roman" panose="02020603050405020304" pitchFamily="18" charset="0"/>
                <a:ea typeface="標楷體" panose="03000509000000000000" pitchFamily="65" charset="-120"/>
              </a:rPr>
              <a:t>(e.g.:</a:t>
            </a:r>
            <a:r>
              <a:rPr lang="zh-TW" altLang="en-US" dirty="0" smtClean="0">
                <a:solidFill>
                  <a:srgbClr val="325576"/>
                </a:solidFill>
                <a:latin typeface="Times New Roman" panose="02020603050405020304" pitchFamily="18" charset="0"/>
                <a:ea typeface="標楷體" panose="03000509000000000000" pitchFamily="65" charset="-120"/>
              </a:rPr>
              <a:t>病症發作</a:t>
            </a:r>
            <a:r>
              <a:rPr lang="en-US" altLang="zh-TW" dirty="0" smtClean="0">
                <a:solidFill>
                  <a:srgbClr val="325576"/>
                </a:solidFill>
                <a:latin typeface="Times New Roman" panose="02020603050405020304" pitchFamily="18" charset="0"/>
                <a:ea typeface="標楷體" panose="03000509000000000000" pitchFamily="65" charset="-120"/>
              </a:rPr>
              <a:t>)</a:t>
            </a:r>
          </a:p>
          <a:p>
            <a:r>
              <a:rPr lang="zh-TW" altLang="en-US" dirty="0" smtClean="0">
                <a:solidFill>
                  <a:srgbClr val="325576"/>
                </a:solidFill>
                <a:latin typeface="Times New Roman" panose="02020603050405020304" pitchFamily="18" charset="0"/>
                <a:ea typeface="標楷體" panose="03000509000000000000" pitchFamily="65" charset="-120"/>
              </a:rPr>
              <a:t>攫取天氣狀況資料</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氣象站</a:t>
            </a:r>
            <a:r>
              <a:rPr lang="en-US" altLang="zh-TW" dirty="0" smtClean="0">
                <a:solidFill>
                  <a:srgbClr val="325576"/>
                </a:solidFill>
                <a:latin typeface="Times New Roman" panose="02020603050405020304" pitchFamily="18" charset="0"/>
                <a:ea typeface="標楷體" panose="03000509000000000000" pitchFamily="65" charset="-120"/>
              </a:rPr>
              <a:t>)e.g.:</a:t>
            </a:r>
            <a:r>
              <a:rPr lang="zh-TW" altLang="en-US" dirty="0" smtClean="0">
                <a:solidFill>
                  <a:srgbClr val="325576"/>
                </a:solidFill>
                <a:latin typeface="Times New Roman" panose="02020603050405020304" pitchFamily="18" charset="0"/>
                <a:ea typeface="標楷體" panose="03000509000000000000" pitchFamily="65" charset="-120"/>
              </a:rPr>
              <a:t>台灣超威的</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合作飯店查詢適合老人的風格與飲食習慣</a:t>
            </a:r>
            <a:r>
              <a:rPr lang="en-US" altLang="zh-TW" dirty="0" smtClean="0">
                <a:solidFill>
                  <a:srgbClr val="325576"/>
                </a:solidFill>
                <a:latin typeface="Times New Roman" panose="02020603050405020304" pitchFamily="18" charset="0"/>
                <a:ea typeface="標楷體" panose="03000509000000000000" pitchFamily="65" charset="-120"/>
              </a:rPr>
              <a:t>(</a:t>
            </a:r>
            <a:r>
              <a:rPr lang="zh-TW" altLang="en-US" dirty="0" smtClean="0">
                <a:solidFill>
                  <a:srgbClr val="325576"/>
                </a:solidFill>
                <a:latin typeface="Times New Roman" panose="02020603050405020304" pitchFamily="18" charset="0"/>
                <a:ea typeface="標楷體" panose="03000509000000000000" pitchFamily="65" charset="-120"/>
              </a:rPr>
              <a:t>健康導向</a:t>
            </a:r>
            <a:r>
              <a:rPr lang="en-US" altLang="zh-TW" dirty="0" smtClean="0">
                <a:solidFill>
                  <a:srgbClr val="325576"/>
                </a:solidFill>
                <a:latin typeface="Times New Roman" panose="02020603050405020304" pitchFamily="18" charset="0"/>
                <a:ea typeface="標楷體" panose="03000509000000000000" pitchFamily="65" charset="-120"/>
              </a:rPr>
              <a:t>)</a:t>
            </a:r>
          </a:p>
          <a:p>
            <a:r>
              <a:rPr lang="zh-TW" altLang="en-US" dirty="0" smtClean="0">
                <a:solidFill>
                  <a:srgbClr val="325576"/>
                </a:solidFill>
                <a:latin typeface="Times New Roman" panose="02020603050405020304" pitchFamily="18" charset="0"/>
                <a:ea typeface="標楷體" panose="03000509000000000000" pitchFamily="65" charset="-120"/>
              </a:rPr>
              <a:t>綜合查詢所有適合地點</a:t>
            </a:r>
            <a:r>
              <a:rPr lang="en-US" altLang="zh-TW" dirty="0" smtClean="0">
                <a:solidFill>
                  <a:srgbClr val="325576"/>
                </a:solidFill>
                <a:latin typeface="Times New Roman" panose="02020603050405020304" pitchFamily="18" charset="0"/>
                <a:ea typeface="標楷體" panose="03000509000000000000" pitchFamily="65" charset="-120"/>
              </a:rPr>
              <a:t>(GPS)</a:t>
            </a: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37</a:t>
            </a:fld>
            <a:endParaRPr lang="fr-CA" altLang="zh-TW"/>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3600" b="0" u="sng" dirty="0" smtClean="0">
                <a:solidFill>
                  <a:srgbClr val="325576"/>
                </a:solidFill>
                <a:latin typeface="Times New Roman" panose="02020603050405020304" pitchFamily="18" charset="0"/>
                <a:ea typeface="標楷體" panose="03000509000000000000" pitchFamily="65" charset="-120"/>
              </a:rPr>
              <a:t>語音服務</a:t>
            </a:r>
            <a:r>
              <a:rPr lang="zh-TW" altLang="en-US" dirty="0" smtClean="0">
                <a:latin typeface="Times New Roman" panose="02020603050405020304" pitchFamily="18" charset="0"/>
                <a:ea typeface="標楷體" panose="03000509000000000000" pitchFamily="65" charset="-120"/>
              </a:rPr>
              <a:t/>
            </a:r>
            <a:br>
              <a:rPr lang="zh-TW" altLang="en-US" dirty="0" smtClean="0">
                <a:latin typeface="Times New Roman" panose="02020603050405020304" pitchFamily="18" charset="0"/>
                <a:ea typeface="標楷體" panose="03000509000000000000" pitchFamily="65" charset="-120"/>
              </a:rPr>
            </a:br>
            <a:endParaRPr lang="zh-TW" altLang="en-US" dirty="0"/>
          </a:p>
        </p:txBody>
      </p:sp>
      <p:sp>
        <p:nvSpPr>
          <p:cNvPr id="7" name="標題 1"/>
          <p:cNvSpPr>
            <a:spLocks noGrp="1"/>
          </p:cNvSpPr>
          <p:nvPr>
            <p:ph type="body" idx="1"/>
          </p:nvPr>
        </p:nvSpPr>
        <p:spPr/>
        <p:txBody>
          <a:bodyPr/>
          <a:lstStyle/>
          <a:p>
            <a:r>
              <a:rPr lang="zh-TW" altLang="en-US" sz="4400" dirty="0" smtClean="0">
                <a:solidFill>
                  <a:srgbClr val="325576"/>
                </a:solidFill>
                <a:latin typeface="標楷體" pitchFamily="65" charset="-120"/>
                <a:ea typeface="標楷體" pitchFamily="65" charset="-120"/>
              </a:rPr>
              <a:t>實施方法與計畫構想</a:t>
            </a:r>
            <a:endParaRPr lang="zh-TW" altLang="en-US" sz="4400" dirty="0" smtClean="0">
              <a:solidFill>
                <a:srgbClr val="325576"/>
              </a:solidFill>
            </a:endParaRPr>
          </a:p>
        </p:txBody>
      </p:sp>
      <p:sp>
        <p:nvSpPr>
          <p:cNvPr id="3" name="投影片編號版面配置區 2"/>
          <p:cNvSpPr>
            <a:spLocks noGrp="1"/>
          </p:cNvSpPr>
          <p:nvPr>
            <p:ph type="sldNum" sz="quarter" idx="12"/>
          </p:nvPr>
        </p:nvSpPr>
        <p:spPr/>
        <p:txBody>
          <a:bodyPr/>
          <a:lstStyle/>
          <a:p>
            <a:fld id="{6659FE54-957A-48D7-8338-251EB9264B93}" type="slidenum">
              <a:rPr lang="fr-CA" altLang="zh-TW" smtClean="0"/>
              <a:pPr/>
              <a:t>38</a:t>
            </a:fld>
            <a:endParaRPr lang="fr-CA" altLang="zh-TW"/>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dirty="0" smtClean="0">
                <a:solidFill>
                  <a:schemeClr val="bg1"/>
                </a:solidFill>
                <a:latin typeface="標楷體" pitchFamily="65" charset="-120"/>
                <a:ea typeface="標楷體" pitchFamily="65" charset="-120"/>
              </a:rPr>
              <a:t>語音服務</a:t>
            </a:r>
            <a:endParaRPr lang="fr-CA" altLang="zh-TW"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Times New Roman" panose="02020603050405020304" pitchFamily="18" charset="0"/>
                <a:ea typeface="標楷體" panose="03000509000000000000" pitchFamily="65" charset="-120"/>
              </a:rPr>
              <a:t>國語</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台語</a:t>
            </a:r>
            <a:endParaRPr lang="en-US" altLang="zh-TW" dirty="0" smtClean="0">
              <a:solidFill>
                <a:srgbClr val="325576"/>
              </a:solidFill>
              <a:latin typeface="Times New Roman" panose="02020603050405020304" pitchFamily="18" charset="0"/>
              <a:ea typeface="標楷體" panose="03000509000000000000" pitchFamily="65" charset="-120"/>
            </a:endParaRPr>
          </a:p>
          <a:p>
            <a:r>
              <a:rPr lang="zh-TW" altLang="en-US" dirty="0" smtClean="0">
                <a:solidFill>
                  <a:srgbClr val="325576"/>
                </a:solidFill>
                <a:latin typeface="Times New Roman" panose="02020603050405020304" pitchFamily="18" charset="0"/>
                <a:ea typeface="標楷體" panose="03000509000000000000" pitchFamily="65" charset="-120"/>
              </a:rPr>
              <a:t>語音介面替代可視界面</a:t>
            </a: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39</a:t>
            </a:fld>
            <a:endParaRPr lang="fr-CA" altLang="zh-TW"/>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研究方法</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標楷體" pitchFamily="65" charset="-120"/>
                <a:ea typeface="標楷體" pitchFamily="65" charset="-120"/>
              </a:rPr>
              <a:t>實地考察</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訪談</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分析資料</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設計系統</a:t>
            </a:r>
            <a:endParaRPr lang="en-US" altLang="zh-TW" dirty="0" smtClean="0">
              <a:solidFill>
                <a:srgbClr val="325576"/>
              </a:solidFill>
              <a:latin typeface="標楷體" pitchFamily="65" charset="-120"/>
              <a:ea typeface="標楷體" pitchFamily="65" charset="-120"/>
            </a:endParaRPr>
          </a:p>
          <a:p>
            <a:r>
              <a:rPr lang="zh-TW" altLang="en-US" dirty="0">
                <a:solidFill>
                  <a:srgbClr val="325576"/>
                </a:solidFill>
                <a:latin typeface="標楷體" pitchFamily="65" charset="-120"/>
                <a:ea typeface="標楷體" pitchFamily="65" charset="-120"/>
              </a:rPr>
              <a:t>實務</a:t>
            </a:r>
            <a:r>
              <a:rPr lang="zh-TW" altLang="en-US" dirty="0" smtClean="0">
                <a:solidFill>
                  <a:srgbClr val="325576"/>
                </a:solidFill>
                <a:latin typeface="標楷體" pitchFamily="65" charset="-120"/>
                <a:ea typeface="標楷體" pitchFamily="65" charset="-120"/>
              </a:rPr>
              <a:t>模擬操作</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維護系</a:t>
            </a:r>
            <a:r>
              <a:rPr lang="zh-TW" altLang="en-US" dirty="0">
                <a:solidFill>
                  <a:srgbClr val="325576"/>
                </a:solidFill>
                <a:latin typeface="標楷體" pitchFamily="65" charset="-120"/>
                <a:ea typeface="標楷體" pitchFamily="65" charset="-120"/>
              </a:rPr>
              <a:t>統</a:t>
            </a:r>
            <a:endParaRPr lang="en-US" altLang="zh-TW" dirty="0" smtClean="0">
              <a:solidFill>
                <a:srgbClr val="325576"/>
              </a:solidFill>
              <a:latin typeface="標楷體" pitchFamily="65" charset="-120"/>
              <a:ea typeface="標楷體" pitchFamily="65" charset="-120"/>
            </a:endParaRP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4</a:t>
            </a:fld>
            <a:endParaRPr lang="fr-CA" altLang="zh-TW"/>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0" u="sng" dirty="0" smtClean="0">
                <a:solidFill>
                  <a:srgbClr val="325576"/>
                </a:solidFill>
                <a:latin typeface="標楷體" pitchFamily="65" charset="-120"/>
                <a:ea typeface="標楷體" pitchFamily="65" charset="-120"/>
              </a:rPr>
              <a:t>服藥提醒  獎勵制度</a:t>
            </a:r>
            <a:endParaRPr lang="zh-TW" altLang="en-US" b="0" u="sng" dirty="0">
              <a:solidFill>
                <a:srgbClr val="325576"/>
              </a:solidFill>
              <a:latin typeface="標楷體" pitchFamily="65" charset="-120"/>
              <a:ea typeface="標楷體" pitchFamily="65" charset="-120"/>
            </a:endParaRPr>
          </a:p>
        </p:txBody>
      </p:sp>
      <p:sp>
        <p:nvSpPr>
          <p:cNvPr id="3" name="文字版面配置區 2"/>
          <p:cNvSpPr>
            <a:spLocks noGrp="1"/>
          </p:cNvSpPr>
          <p:nvPr>
            <p:ph type="body" idx="1"/>
          </p:nvPr>
        </p:nvSpPr>
        <p:spPr/>
        <p:txBody>
          <a:bodyPr/>
          <a:lstStyle/>
          <a:p>
            <a:r>
              <a:rPr lang="zh-TW" altLang="en-US" sz="4400" dirty="0" smtClean="0">
                <a:solidFill>
                  <a:srgbClr val="325576"/>
                </a:solidFill>
              </a:rPr>
              <a:t>保留</a:t>
            </a:r>
            <a:endParaRPr lang="zh-TW" altLang="en-US" sz="4400" dirty="0">
              <a:solidFill>
                <a:srgbClr val="325576"/>
              </a:solidFill>
            </a:endParaRPr>
          </a:p>
        </p:txBody>
      </p:sp>
      <p:sp>
        <p:nvSpPr>
          <p:cNvPr id="4" name="投影片編號版面配置區 3"/>
          <p:cNvSpPr>
            <a:spLocks noGrp="1"/>
          </p:cNvSpPr>
          <p:nvPr>
            <p:ph type="sldNum" sz="quarter" idx="12"/>
          </p:nvPr>
        </p:nvSpPr>
        <p:spPr/>
        <p:txBody>
          <a:bodyPr/>
          <a:lstStyle/>
          <a:p>
            <a:fld id="{6659FE54-957A-48D7-8338-251EB9264B93}" type="slidenum">
              <a:rPr lang="fr-CA" altLang="zh-TW" smtClean="0"/>
              <a:pPr/>
              <a:t>40</a:t>
            </a:fld>
            <a:endParaRPr lang="fr-CA" altLang="zh-TW"/>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相關技術</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fr-CA" altLang="zh-TW" sz="2800" dirty="0" smtClean="0">
                <a:solidFill>
                  <a:srgbClr val="325576"/>
                </a:solidFill>
                <a:latin typeface="標楷體" pitchFamily="65" charset="-120"/>
                <a:ea typeface="標楷體" pitchFamily="65" charset="-120"/>
              </a:rPr>
              <a:t>Ionic &amp; Angular &amp; Cordova </a:t>
            </a:r>
          </a:p>
          <a:p>
            <a:r>
              <a:rPr lang="fr-CA" altLang="zh-TW" sz="2800" dirty="0" smtClean="0">
                <a:solidFill>
                  <a:srgbClr val="325576"/>
                </a:solidFill>
                <a:latin typeface="標楷體" pitchFamily="65" charset="-120"/>
                <a:ea typeface="標楷體" pitchFamily="65" charset="-120"/>
              </a:rPr>
              <a:t>HTML+JavaScript+CSS &amp; Microsoft Visual Studio</a:t>
            </a:r>
          </a:p>
          <a:p>
            <a:r>
              <a:rPr lang="fr-CA" altLang="zh-TW" sz="2800" dirty="0" smtClean="0">
                <a:solidFill>
                  <a:srgbClr val="325576"/>
                </a:solidFill>
                <a:latin typeface="標楷體" pitchFamily="65" charset="-120"/>
                <a:ea typeface="標楷體" pitchFamily="65" charset="-120"/>
              </a:rPr>
              <a:t>PHP+MySQL</a:t>
            </a:r>
          </a:p>
          <a:p>
            <a:r>
              <a:rPr lang="fr-CA" altLang="zh-TW" sz="2800" dirty="0" smtClean="0">
                <a:solidFill>
                  <a:srgbClr val="325576"/>
                </a:solidFill>
                <a:latin typeface="標楷體" pitchFamily="65" charset="-120"/>
                <a:ea typeface="標楷體" pitchFamily="65" charset="-120"/>
              </a:rPr>
              <a:t>Android Studio</a:t>
            </a:r>
          </a:p>
          <a:p>
            <a:r>
              <a:rPr lang="fr-CA" altLang="zh-TW" sz="2800" dirty="0" smtClean="0">
                <a:solidFill>
                  <a:srgbClr val="325576"/>
                </a:solidFill>
                <a:latin typeface="標楷體" pitchFamily="65" charset="-120"/>
                <a:ea typeface="標楷體" pitchFamily="65" charset="-120"/>
              </a:rPr>
              <a:t>Java+Eclipse</a:t>
            </a: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5</a:t>
            </a:fld>
            <a:endParaRPr lang="fr-CA" altLang="zh-TW"/>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創意來源</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標楷體" pitchFamily="65" charset="-120"/>
                <a:ea typeface="標楷體" pitchFamily="65" charset="-120"/>
              </a:rPr>
              <a:t>寶可夢</a:t>
            </a:r>
            <a:endParaRPr lang="en-US" altLang="zh-TW" dirty="0" smtClean="0">
              <a:solidFill>
                <a:srgbClr val="325576"/>
              </a:solidFill>
              <a:latin typeface="標楷體" pitchFamily="65" charset="-120"/>
              <a:ea typeface="標楷體" pitchFamily="65" charset="-120"/>
            </a:endParaRPr>
          </a:p>
          <a:p>
            <a:r>
              <a:rPr lang="en-US" altLang="zh-TW" dirty="0" smtClean="0">
                <a:solidFill>
                  <a:srgbClr val="325576"/>
                </a:solidFill>
                <a:latin typeface="標楷體" pitchFamily="65" charset="-120"/>
                <a:ea typeface="標楷體" pitchFamily="65" charset="-120"/>
              </a:rPr>
              <a:t>One Second</a:t>
            </a:r>
            <a:r>
              <a:rPr lang="zh-TW" altLang="en-US" dirty="0" smtClean="0">
                <a:solidFill>
                  <a:srgbClr val="325576"/>
                </a:solidFill>
                <a:latin typeface="標楷體" pitchFamily="65" charset="-120"/>
                <a:ea typeface="標楷體" pitchFamily="65" charset="-120"/>
              </a:rPr>
              <a:t> </a:t>
            </a:r>
            <a:r>
              <a:rPr lang="en-US" altLang="zh-TW" dirty="0" smtClean="0">
                <a:solidFill>
                  <a:srgbClr val="325576"/>
                </a:solidFill>
                <a:latin typeface="標楷體" pitchFamily="65" charset="-120"/>
                <a:ea typeface="標楷體" pitchFamily="65" charset="-120"/>
              </a:rPr>
              <a:t>Everyday</a:t>
            </a: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6</a:t>
            </a:fld>
            <a:endParaRPr lang="fr-CA" altLang="zh-TW"/>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創意來源</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標楷體" pitchFamily="65" charset="-120"/>
                <a:ea typeface="標楷體" pitchFamily="65" charset="-120"/>
              </a:rPr>
              <a:t>「盲旅」</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是近期一種新型態的旅遊體驗，跳脫一成不變的生活，享受未知的體驗。</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主要客群訂在年輕族群，並不適用於較年長者，因此，我們想要採用它的精神，專為</a:t>
            </a:r>
            <a:r>
              <a:rPr lang="zh-TW" altLang="en-US" dirty="0" smtClean="0">
                <a:solidFill>
                  <a:srgbClr val="FF0000"/>
                </a:solidFill>
                <a:latin typeface="標楷體" pitchFamily="65" charset="-120"/>
                <a:ea typeface="標楷體" pitchFamily="65" charset="-120"/>
              </a:rPr>
              <a:t>長青族群</a:t>
            </a:r>
            <a:r>
              <a:rPr lang="zh-TW" altLang="en-US" dirty="0" smtClean="0">
                <a:solidFill>
                  <a:srgbClr val="325576"/>
                </a:solidFill>
                <a:latin typeface="標楷體" pitchFamily="65" charset="-120"/>
                <a:ea typeface="標楷體" pitchFamily="65" charset="-120"/>
              </a:rPr>
              <a:t>，打造一個更適合他們的</a:t>
            </a:r>
            <a:r>
              <a:rPr lang="zh-TW" altLang="en-US" dirty="0" smtClean="0">
                <a:solidFill>
                  <a:srgbClr val="FF0000"/>
                </a:solidFill>
                <a:latin typeface="標楷體" pitchFamily="65" charset="-120"/>
                <a:ea typeface="標楷體" pitchFamily="65" charset="-120"/>
              </a:rPr>
              <a:t>「半盲旅」旅程</a:t>
            </a:r>
            <a:r>
              <a:rPr lang="zh-TW" altLang="en-US" dirty="0" smtClean="0">
                <a:solidFill>
                  <a:srgbClr val="325576"/>
                </a:solidFill>
                <a:latin typeface="標楷體" pitchFamily="65" charset="-120"/>
                <a:ea typeface="標楷體" pitchFamily="65" charset="-120"/>
              </a:rPr>
              <a:t>。</a:t>
            </a: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7</a:t>
            </a:fld>
            <a:endParaRPr lang="fr-CA" altLang="zh-TW"/>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何謂「半盲旅」</a:t>
            </a:r>
            <a:r>
              <a:rPr lang="en-US" altLang="zh-TW" sz="4800" dirty="0" smtClean="0">
                <a:solidFill>
                  <a:schemeClr val="bg1"/>
                </a:solidFill>
                <a:latin typeface="標楷體" pitchFamily="65" charset="-120"/>
                <a:ea typeface="標楷體" pitchFamily="65" charset="-120"/>
              </a:rPr>
              <a:t>?</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標楷體" pitchFamily="65" charset="-120"/>
                <a:ea typeface="標楷體" pitchFamily="65" charset="-120"/>
              </a:rPr>
              <a:t>「半盲旅」為我們</a:t>
            </a:r>
            <a:r>
              <a:rPr lang="zh-TW" altLang="en-US" dirty="0" smtClean="0">
                <a:solidFill>
                  <a:srgbClr val="FF0000"/>
                </a:solidFill>
                <a:latin typeface="標楷體" pitchFamily="65" charset="-120"/>
                <a:ea typeface="標楷體" pitchFamily="65" charset="-120"/>
              </a:rPr>
              <a:t>新創</a:t>
            </a:r>
            <a:r>
              <a:rPr lang="zh-TW" altLang="en-US" dirty="0" smtClean="0">
                <a:solidFill>
                  <a:srgbClr val="325576"/>
                </a:solidFill>
                <a:latin typeface="標楷體" pitchFamily="65" charset="-120"/>
                <a:ea typeface="標楷體" pitchFamily="65" charset="-120"/>
              </a:rPr>
              <a:t>之詞</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特別設計給</a:t>
            </a:r>
            <a:r>
              <a:rPr lang="zh-TW" altLang="en-US" dirty="0" smtClean="0">
                <a:solidFill>
                  <a:srgbClr val="FF0000"/>
                </a:solidFill>
                <a:latin typeface="標楷體" pitchFamily="65" charset="-120"/>
                <a:ea typeface="標楷體" pitchFamily="65" charset="-120"/>
              </a:rPr>
              <a:t>長青族群</a:t>
            </a:r>
            <a:endParaRPr lang="en-US" altLang="zh-TW" dirty="0" smtClean="0">
              <a:solidFill>
                <a:srgbClr val="FF0000"/>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考慮到長青族群不像一般年輕族群勇闖，不敢全程交付，因此我們推行「半盲旅」</a:t>
            </a:r>
            <a:endParaRPr lang="en-US" altLang="zh-TW" dirty="0" smtClean="0">
              <a:solidFill>
                <a:srgbClr val="325576"/>
              </a:solidFill>
              <a:latin typeface="標楷體" pitchFamily="65" charset="-120"/>
              <a:ea typeface="標楷體" pitchFamily="65" charset="-120"/>
            </a:endParaRP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8</a:t>
            </a:fld>
            <a:endParaRPr lang="fr-CA" altLang="zh-TW"/>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457200" y="274638"/>
            <a:ext cx="8229600" cy="796925"/>
          </a:xfrm>
        </p:spPr>
        <p:txBody>
          <a:bodyPr/>
          <a:lstStyle/>
          <a:p>
            <a:r>
              <a:rPr lang="zh-TW" altLang="en-US" sz="4800" dirty="0" smtClean="0">
                <a:solidFill>
                  <a:schemeClr val="bg1"/>
                </a:solidFill>
                <a:latin typeface="標楷體" pitchFamily="65" charset="-120"/>
                <a:ea typeface="標楷體" pitchFamily="65" charset="-120"/>
              </a:rPr>
              <a:t>何謂「半盲旅」</a:t>
            </a:r>
            <a:r>
              <a:rPr lang="en-US" altLang="zh-TW" sz="4800" dirty="0" smtClean="0">
                <a:solidFill>
                  <a:schemeClr val="bg1"/>
                </a:solidFill>
                <a:latin typeface="標楷體" pitchFamily="65" charset="-120"/>
                <a:ea typeface="標楷體" pitchFamily="65" charset="-120"/>
              </a:rPr>
              <a:t>?</a:t>
            </a:r>
            <a:endParaRPr lang="fr-CA" altLang="zh-TW" sz="4800" dirty="0" smtClean="0">
              <a:solidFill>
                <a:schemeClr val="bg1"/>
              </a:solidFill>
              <a:latin typeface="標楷體" pitchFamily="65" charset="-120"/>
              <a:ea typeface="標楷體" pitchFamily="65" charset="-120"/>
            </a:endParaRPr>
          </a:p>
        </p:txBody>
      </p:sp>
      <p:sp>
        <p:nvSpPr>
          <p:cNvPr id="4099" name="Espace réservé du contenu 2"/>
          <p:cNvSpPr>
            <a:spLocks noGrp="1"/>
          </p:cNvSpPr>
          <p:nvPr>
            <p:ph idx="1"/>
          </p:nvPr>
        </p:nvSpPr>
        <p:spPr>
          <a:xfrm>
            <a:off x="457200" y="2046288"/>
            <a:ext cx="8229600" cy="4525962"/>
          </a:xfrm>
        </p:spPr>
        <p:txBody>
          <a:bodyPr/>
          <a:lstStyle/>
          <a:p>
            <a:r>
              <a:rPr lang="zh-TW" altLang="en-US" dirty="0" smtClean="0">
                <a:solidFill>
                  <a:srgbClr val="325576"/>
                </a:solidFill>
                <a:latin typeface="標楷體" pitchFamily="65" charset="-120"/>
                <a:ea typeface="標楷體" pitchFamily="65" charset="-120"/>
              </a:rPr>
              <a:t>一開始只會給</a:t>
            </a:r>
            <a:r>
              <a:rPr lang="zh-TW" altLang="en-US" dirty="0" smtClean="0">
                <a:solidFill>
                  <a:srgbClr val="FF0000"/>
                </a:solidFill>
                <a:latin typeface="標楷體" pitchFamily="65" charset="-120"/>
                <a:ea typeface="標楷體" pitchFamily="65" charset="-120"/>
              </a:rPr>
              <a:t>中午以前</a:t>
            </a:r>
            <a:r>
              <a:rPr lang="zh-TW" altLang="en-US" dirty="0" smtClean="0">
                <a:solidFill>
                  <a:srgbClr val="325576"/>
                </a:solidFill>
                <a:latin typeface="標楷體" pitchFamily="65" charset="-120"/>
                <a:ea typeface="標楷體" pitchFamily="65" charset="-120"/>
              </a:rPr>
              <a:t>的行程，必須</a:t>
            </a:r>
            <a:r>
              <a:rPr lang="zh-TW" altLang="en-US" dirty="0" smtClean="0">
                <a:solidFill>
                  <a:srgbClr val="FF0000"/>
                </a:solidFill>
                <a:latin typeface="標楷體" pitchFamily="65" charset="-120"/>
                <a:ea typeface="標楷體" pitchFamily="65" charset="-120"/>
              </a:rPr>
              <a:t>實際走訪</a:t>
            </a:r>
            <a:r>
              <a:rPr lang="zh-TW" altLang="en-US" dirty="0" smtClean="0">
                <a:solidFill>
                  <a:srgbClr val="325576"/>
                </a:solidFill>
                <a:latin typeface="標楷體" pitchFamily="65" charset="-120"/>
                <a:ea typeface="標楷體" pitchFamily="65" charset="-120"/>
              </a:rPr>
              <a:t>完規劃的行程景點，才會知道接下來下午晚上的行程是什麼</a:t>
            </a:r>
            <a:endParaRPr lang="en-US" altLang="zh-TW" dirty="0" smtClean="0">
              <a:solidFill>
                <a:srgbClr val="325576"/>
              </a:solidFill>
              <a:latin typeface="標楷體" pitchFamily="65" charset="-120"/>
              <a:ea typeface="標楷體" pitchFamily="65" charset="-120"/>
            </a:endParaRPr>
          </a:p>
          <a:p>
            <a:r>
              <a:rPr lang="zh-TW" altLang="en-US" dirty="0" smtClean="0">
                <a:solidFill>
                  <a:srgbClr val="325576"/>
                </a:solidFill>
                <a:latin typeface="標楷體" pitchFamily="65" charset="-120"/>
                <a:ea typeface="標楷體" pitchFamily="65" charset="-120"/>
              </a:rPr>
              <a:t>藉由「半盲旅」，為旅程帶來一絲絲神秘感，更增添樂趣</a:t>
            </a:r>
            <a:endParaRPr lang="en-US" altLang="zh-TW" dirty="0" smtClean="0">
              <a:solidFill>
                <a:srgbClr val="325576"/>
              </a:solidFill>
              <a:latin typeface="標楷體" pitchFamily="65" charset="-120"/>
              <a:ea typeface="標楷體" pitchFamily="65" charset="-120"/>
            </a:endParaRPr>
          </a:p>
          <a:p>
            <a:pPr>
              <a:buNone/>
            </a:pPr>
            <a:endParaRPr lang="en-US" altLang="zh-TW" dirty="0" smtClean="0">
              <a:solidFill>
                <a:srgbClr val="325576"/>
              </a:solidFill>
              <a:latin typeface="標楷體" pitchFamily="65" charset="-120"/>
              <a:ea typeface="標楷體" pitchFamily="65" charset="-120"/>
            </a:endParaRPr>
          </a:p>
          <a:p>
            <a:endParaRPr lang="fr-CA" altLang="zh-TW" dirty="0" smtClean="0">
              <a:solidFill>
                <a:srgbClr val="325576"/>
              </a:solidFill>
              <a:latin typeface="標楷體" pitchFamily="65" charset="-120"/>
              <a:ea typeface="標楷體" pitchFamily="65" charset="-120"/>
            </a:endParaRPr>
          </a:p>
        </p:txBody>
      </p:sp>
      <p:sp>
        <p:nvSpPr>
          <p:cNvPr id="2" name="投影片編號版面配置區 1"/>
          <p:cNvSpPr>
            <a:spLocks noGrp="1"/>
          </p:cNvSpPr>
          <p:nvPr>
            <p:ph type="sldNum" sz="quarter" idx="12"/>
          </p:nvPr>
        </p:nvSpPr>
        <p:spPr/>
        <p:txBody>
          <a:bodyPr/>
          <a:lstStyle/>
          <a:p>
            <a:fld id="{BCA3820E-3B79-4F78-8E69-B7FAF8551F08}" type="slidenum">
              <a:rPr lang="fr-CA" altLang="zh-TW" smtClean="0"/>
              <a:pPr/>
              <a:t>9</a:t>
            </a:fld>
            <a:endParaRPr lang="fr-CA" altLang="zh-TW"/>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6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68</Template>
  <TotalTime>1020</TotalTime>
  <Words>1380</Words>
  <Application>Microsoft Office PowerPoint</Application>
  <PresentationFormat>如螢幕大小 (4:3)</PresentationFormat>
  <Paragraphs>197</Paragraphs>
  <Slides>40</Slides>
  <Notes>2</Notes>
  <HiddenSlides>0</HiddenSlides>
  <MMClips>0</MMClips>
  <ScaleCrop>false</ScaleCrop>
  <HeadingPairs>
    <vt:vector size="4" baseType="variant">
      <vt:variant>
        <vt:lpstr>佈景主題</vt:lpstr>
      </vt:variant>
      <vt:variant>
        <vt:i4>1</vt:i4>
      </vt:variant>
      <vt:variant>
        <vt:lpstr>投影片標題</vt:lpstr>
      </vt:variant>
      <vt:variant>
        <vt:i4>40</vt:i4>
      </vt:variant>
    </vt:vector>
  </HeadingPairs>
  <TitlesOfParts>
    <vt:vector size="41" baseType="lpstr">
      <vt:lpstr>68</vt:lpstr>
      <vt:lpstr> 長青旅遊構想書</vt:lpstr>
      <vt:lpstr>大綱</vt:lpstr>
      <vt:lpstr>動機</vt:lpstr>
      <vt:lpstr>研究方法</vt:lpstr>
      <vt:lpstr>相關技術</vt:lpstr>
      <vt:lpstr>創意來源</vt:lpstr>
      <vt:lpstr>創意來源</vt:lpstr>
      <vt:lpstr>何謂「半盲旅」?</vt:lpstr>
      <vt:lpstr>何謂「半盲旅」?</vt:lpstr>
      <vt:lpstr>主要特色</vt:lpstr>
      <vt:lpstr>功能介紹-主頁</vt:lpstr>
      <vt:lpstr>功能介紹-旅遊趣</vt:lpstr>
      <vt:lpstr>功能介紹-心理測驗</vt:lpstr>
      <vt:lpstr>功能介紹-心理測驗</vt:lpstr>
      <vt:lpstr>功能介紹-我的行程</vt:lpstr>
      <vt:lpstr>功能介紹-我的行程</vt:lpstr>
      <vt:lpstr>可行性(套裝行程)</vt:lpstr>
      <vt:lpstr>功能介紹(回憶錄)</vt:lpstr>
      <vt:lpstr>一天一秒(one second everyday) </vt:lpstr>
      <vt:lpstr>預想介面&amp;功能</vt:lpstr>
      <vt:lpstr>預想介面&amp;功能</vt:lpstr>
      <vt:lpstr>預想介面&amp;功能</vt:lpstr>
      <vt:lpstr>預想介面&amp;功能</vt:lpstr>
      <vt:lpstr>目的</vt:lpstr>
      <vt:lpstr>研究證實</vt:lpstr>
      <vt:lpstr>研究證實</vt:lpstr>
      <vt:lpstr>功能介紹(回憶錄)－補給站</vt:lpstr>
      <vt:lpstr>活動站點 </vt:lpstr>
      <vt:lpstr>Pocket’mon go補給站類似的概念:</vt:lpstr>
      <vt:lpstr>可行性(實境回憶)</vt:lpstr>
      <vt:lpstr>可行性</vt:lpstr>
      <vt:lpstr>服藥提醒</vt:lpstr>
      <vt:lpstr>服藥提醒</vt:lpstr>
      <vt:lpstr>旅遊地點查詢 </vt:lpstr>
      <vt:lpstr>旅遊查詢地點</vt:lpstr>
      <vt:lpstr>旅遊地點規劃與綜合查詢 (天氣查詢、合作飯店查詢、身體狀況分析查詢) </vt:lpstr>
      <vt:lpstr>旅遊地點規劃與綜合查詢</vt:lpstr>
      <vt:lpstr>語音服務 </vt:lpstr>
      <vt:lpstr>語音服務</vt:lpstr>
      <vt:lpstr>服藥提醒  獎勵制度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長青旅遊構想書</dc:title>
  <dc:creator>fannyvm3</dc:creator>
  <cp:lastModifiedBy>林瑋鴻</cp:lastModifiedBy>
  <cp:revision>49</cp:revision>
  <dcterms:created xsi:type="dcterms:W3CDTF">2016-11-19T14:28:49Z</dcterms:created>
  <dcterms:modified xsi:type="dcterms:W3CDTF">2016-11-25T14:42:38Z</dcterms:modified>
</cp:coreProperties>
</file>