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309" r:id="rId4"/>
    <p:sldId id="305" r:id="rId5"/>
    <p:sldId id="300" r:id="rId6"/>
    <p:sldId id="332" r:id="rId7"/>
    <p:sldId id="333" r:id="rId8"/>
    <p:sldId id="334" r:id="rId9"/>
    <p:sldId id="329" r:id="rId10"/>
    <p:sldId id="330" r:id="rId11"/>
    <p:sldId id="331" r:id="rId12"/>
    <p:sldId id="265" r:id="rId13"/>
    <p:sldId id="299" r:id="rId14"/>
    <p:sldId id="316" r:id="rId15"/>
    <p:sldId id="324" r:id="rId16"/>
    <p:sldId id="336" r:id="rId17"/>
    <p:sldId id="335" r:id="rId18"/>
    <p:sldId id="321" r:id="rId19"/>
    <p:sldId id="326" r:id="rId20"/>
    <p:sldId id="328" r:id="rId21"/>
  </p:sldIdLst>
  <p:sldSz cx="9144000" cy="6858000" type="screen4x3"/>
  <p:notesSz cx="6858000" cy="9144000"/>
  <p:defaultTextStyle>
    <a:defPPr>
      <a:defRPr lang="fr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5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96" autoAdjust="0"/>
  </p:normalViewPr>
  <p:slideViewPr>
    <p:cSldViewPr>
      <p:cViewPr>
        <p:scale>
          <a:sx n="108" d="100"/>
          <a:sy n="108" d="100"/>
        </p:scale>
        <p:origin x="-1068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6A2BD4-6E7C-4A53-A7F0-EDBEA93CB841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TW" altLang="en-US"/>
        </a:p>
      </dgm:t>
    </dgm:pt>
    <dgm:pt modelId="{B0062B8E-DC71-4989-AA12-9BA4A250C8AE}">
      <dgm:prSet phldrT="[文字]"/>
      <dgm:spPr/>
      <dgm:t>
        <a:bodyPr/>
        <a:lstStyle/>
        <a:p>
          <a:r>
            <a:rPr lang="zh-TW" altLang="en-US" dirty="0" smtClean="0"/>
            <a:t>一、打造出方便年長者使用的旅遊</a:t>
          </a:r>
          <a:r>
            <a:rPr lang="en-US" altLang="zh-TW" dirty="0" smtClean="0"/>
            <a:t>APP</a:t>
          </a:r>
          <a:endParaRPr lang="zh-TW" altLang="en-US" dirty="0"/>
        </a:p>
      </dgm:t>
    </dgm:pt>
    <dgm:pt modelId="{8AD587A8-C0A9-457E-B866-AC987689A6B1}" type="parTrans" cxnId="{0CD7C3D1-B2FB-4ECD-8237-D7484E078598}">
      <dgm:prSet/>
      <dgm:spPr/>
      <dgm:t>
        <a:bodyPr/>
        <a:lstStyle/>
        <a:p>
          <a:endParaRPr lang="zh-TW" altLang="en-US"/>
        </a:p>
      </dgm:t>
    </dgm:pt>
    <dgm:pt modelId="{E9DF6B5D-2CA0-4F71-9CE2-D1E470024D4C}" type="sibTrans" cxnId="{0CD7C3D1-B2FB-4ECD-8237-D7484E078598}">
      <dgm:prSet/>
      <dgm:spPr/>
      <dgm:t>
        <a:bodyPr/>
        <a:lstStyle/>
        <a:p>
          <a:endParaRPr lang="zh-TW" altLang="en-US"/>
        </a:p>
      </dgm:t>
    </dgm:pt>
    <dgm:pt modelId="{ABB000BD-E6E4-4896-8105-B6BF0A000705}">
      <dgm:prSet phldrT="[文字]"/>
      <dgm:spPr/>
      <dgm:t>
        <a:bodyPr/>
        <a:lstStyle/>
        <a:p>
          <a:r>
            <a:rPr lang="zh-TW" altLang="en-US" dirty="0" smtClean="0"/>
            <a:t>三、回憶錄，快速回憶旅遊趣事</a:t>
          </a:r>
          <a:endParaRPr lang="zh-TW" altLang="en-US" dirty="0"/>
        </a:p>
      </dgm:t>
    </dgm:pt>
    <dgm:pt modelId="{CF6AEFFD-87D5-4D3F-B96F-4724A10C13CE}" type="parTrans" cxnId="{D03C2A96-74A6-4FC2-A76E-FC17B3AE819F}">
      <dgm:prSet/>
      <dgm:spPr/>
      <dgm:t>
        <a:bodyPr/>
        <a:lstStyle/>
        <a:p>
          <a:endParaRPr lang="zh-TW" altLang="en-US"/>
        </a:p>
      </dgm:t>
    </dgm:pt>
    <dgm:pt modelId="{6D72D384-F692-42B3-AC59-058B730F7203}" type="sibTrans" cxnId="{D03C2A96-74A6-4FC2-A76E-FC17B3AE819F}">
      <dgm:prSet/>
      <dgm:spPr/>
      <dgm:t>
        <a:bodyPr/>
        <a:lstStyle/>
        <a:p>
          <a:endParaRPr lang="zh-TW" altLang="en-US"/>
        </a:p>
      </dgm:t>
    </dgm:pt>
    <dgm:pt modelId="{B508318D-9F6E-4C59-A638-510FEDC132A0}">
      <dgm:prSet phldrT="[文字]"/>
      <dgm:spPr/>
      <dgm:t>
        <a:bodyPr/>
        <a:lstStyle/>
        <a:p>
          <a:r>
            <a:rPr lang="zh-TW" altLang="en-US" dirty="0" smtClean="0"/>
            <a:t>二、套裝行程，減少排程負擔</a:t>
          </a:r>
          <a:endParaRPr lang="zh-TW" altLang="en-US" dirty="0"/>
        </a:p>
      </dgm:t>
    </dgm:pt>
    <dgm:pt modelId="{56A8AA36-C69D-4448-BE48-34886410B3D0}" type="sibTrans" cxnId="{AFFEDBD3-B4BA-4ADB-AB6B-FE009A98E29C}">
      <dgm:prSet/>
      <dgm:spPr/>
      <dgm:t>
        <a:bodyPr/>
        <a:lstStyle/>
        <a:p>
          <a:endParaRPr lang="zh-TW" altLang="en-US"/>
        </a:p>
      </dgm:t>
    </dgm:pt>
    <dgm:pt modelId="{A006BA8A-98B6-4B64-A08F-2317F4581D88}" type="parTrans" cxnId="{AFFEDBD3-B4BA-4ADB-AB6B-FE009A98E29C}">
      <dgm:prSet/>
      <dgm:spPr/>
      <dgm:t>
        <a:bodyPr/>
        <a:lstStyle/>
        <a:p>
          <a:endParaRPr lang="zh-TW" altLang="en-US"/>
        </a:p>
      </dgm:t>
    </dgm:pt>
    <dgm:pt modelId="{6333F8A8-508C-444D-AD1F-5BE08BE92E3F}" type="pres">
      <dgm:prSet presAssocID="{946A2BD4-6E7C-4A53-A7F0-EDBEA93CB84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5F60CD56-3667-423A-9F6D-60FE4F26D1E5}" type="pres">
      <dgm:prSet presAssocID="{B0062B8E-DC71-4989-AA12-9BA4A250C8A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31ECB6E-F69C-48DC-9FE2-DB386F6ED357}" type="pres">
      <dgm:prSet presAssocID="{E9DF6B5D-2CA0-4F71-9CE2-D1E470024D4C}" presName="spacer" presStyleCnt="0"/>
      <dgm:spPr/>
    </dgm:pt>
    <dgm:pt modelId="{6F738C48-92AA-425C-AE7D-37C0B499779D}" type="pres">
      <dgm:prSet presAssocID="{B508318D-9F6E-4C59-A638-510FEDC132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902CF40-1513-419D-B5E1-C0C89369CE18}" type="pres">
      <dgm:prSet presAssocID="{56A8AA36-C69D-4448-BE48-34886410B3D0}" presName="spacer" presStyleCnt="0"/>
      <dgm:spPr/>
    </dgm:pt>
    <dgm:pt modelId="{1C1B7CD6-F677-45B6-BB85-D7526B12F6BA}" type="pres">
      <dgm:prSet presAssocID="{ABB000BD-E6E4-4896-8105-B6BF0A000705}" presName="parentText" presStyleLbl="node1" presStyleIdx="2" presStyleCnt="3" custLinFactNeighborX="-909" custLinFactNeighborY="-3861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7711AF5-0DC1-4F35-8AAA-8D4E289CBB85}" type="presOf" srcId="{B0062B8E-DC71-4989-AA12-9BA4A250C8AE}" destId="{5F60CD56-3667-423A-9F6D-60FE4F26D1E5}" srcOrd="0" destOrd="0" presId="urn:microsoft.com/office/officeart/2005/8/layout/vList2"/>
    <dgm:cxn modelId="{0B3F39FB-2243-4754-9E27-292494E847F5}" type="presOf" srcId="{ABB000BD-E6E4-4896-8105-B6BF0A000705}" destId="{1C1B7CD6-F677-45B6-BB85-D7526B12F6BA}" srcOrd="0" destOrd="0" presId="urn:microsoft.com/office/officeart/2005/8/layout/vList2"/>
    <dgm:cxn modelId="{D03C2A96-74A6-4FC2-A76E-FC17B3AE819F}" srcId="{946A2BD4-6E7C-4A53-A7F0-EDBEA93CB841}" destId="{ABB000BD-E6E4-4896-8105-B6BF0A000705}" srcOrd="2" destOrd="0" parTransId="{CF6AEFFD-87D5-4D3F-B96F-4724A10C13CE}" sibTransId="{6D72D384-F692-42B3-AC59-058B730F7203}"/>
    <dgm:cxn modelId="{0CD7C3D1-B2FB-4ECD-8237-D7484E078598}" srcId="{946A2BD4-6E7C-4A53-A7F0-EDBEA93CB841}" destId="{B0062B8E-DC71-4989-AA12-9BA4A250C8AE}" srcOrd="0" destOrd="0" parTransId="{8AD587A8-C0A9-457E-B866-AC987689A6B1}" sibTransId="{E9DF6B5D-2CA0-4F71-9CE2-D1E470024D4C}"/>
    <dgm:cxn modelId="{11AB71F3-1028-4C94-96B4-38CC6519552E}" type="presOf" srcId="{B508318D-9F6E-4C59-A638-510FEDC132A0}" destId="{6F738C48-92AA-425C-AE7D-37C0B499779D}" srcOrd="0" destOrd="0" presId="urn:microsoft.com/office/officeart/2005/8/layout/vList2"/>
    <dgm:cxn modelId="{0899ABF0-A66C-4D9C-9616-8B7698495DAA}" type="presOf" srcId="{946A2BD4-6E7C-4A53-A7F0-EDBEA93CB841}" destId="{6333F8A8-508C-444D-AD1F-5BE08BE92E3F}" srcOrd="0" destOrd="0" presId="urn:microsoft.com/office/officeart/2005/8/layout/vList2"/>
    <dgm:cxn modelId="{AFFEDBD3-B4BA-4ADB-AB6B-FE009A98E29C}" srcId="{946A2BD4-6E7C-4A53-A7F0-EDBEA93CB841}" destId="{B508318D-9F6E-4C59-A638-510FEDC132A0}" srcOrd="1" destOrd="0" parTransId="{A006BA8A-98B6-4B64-A08F-2317F4581D88}" sibTransId="{56A8AA36-C69D-4448-BE48-34886410B3D0}"/>
    <dgm:cxn modelId="{658F66DD-17D1-41D7-9E51-1A63136B81C1}" type="presParOf" srcId="{6333F8A8-508C-444D-AD1F-5BE08BE92E3F}" destId="{5F60CD56-3667-423A-9F6D-60FE4F26D1E5}" srcOrd="0" destOrd="0" presId="urn:microsoft.com/office/officeart/2005/8/layout/vList2"/>
    <dgm:cxn modelId="{7F1CE4FA-A288-4EAF-8961-2C2ADBE37352}" type="presParOf" srcId="{6333F8A8-508C-444D-AD1F-5BE08BE92E3F}" destId="{C31ECB6E-F69C-48DC-9FE2-DB386F6ED357}" srcOrd="1" destOrd="0" presId="urn:microsoft.com/office/officeart/2005/8/layout/vList2"/>
    <dgm:cxn modelId="{5A6FD668-B186-45D3-90DE-BFAC6302FE67}" type="presParOf" srcId="{6333F8A8-508C-444D-AD1F-5BE08BE92E3F}" destId="{6F738C48-92AA-425C-AE7D-37C0B499779D}" srcOrd="2" destOrd="0" presId="urn:microsoft.com/office/officeart/2005/8/layout/vList2"/>
    <dgm:cxn modelId="{81D5516C-80D3-44EB-BE6D-187FE24AEDAC}" type="presParOf" srcId="{6333F8A8-508C-444D-AD1F-5BE08BE92E3F}" destId="{2902CF40-1513-419D-B5E1-C0C89369CE18}" srcOrd="3" destOrd="0" presId="urn:microsoft.com/office/officeart/2005/8/layout/vList2"/>
    <dgm:cxn modelId="{000DBA82-415B-4A89-A4D8-B2049B0480AE}" type="presParOf" srcId="{6333F8A8-508C-444D-AD1F-5BE08BE92E3F}" destId="{1C1B7CD6-F677-45B6-BB85-D7526B12F6B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541E01-EF4B-41DA-B5F2-A72920BA2A23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A6082BB4-0531-49DE-B124-EE485422318E}">
      <dgm:prSet phldrT="[文字]"/>
      <dgm:spPr/>
      <dgm:t>
        <a:bodyPr/>
        <a:lstStyle/>
        <a:p>
          <a:r>
            <a:rPr lang="zh-TW" altLang="en-US" dirty="0" smtClean="0"/>
            <a:t>半盲旅</a:t>
          </a:r>
          <a:endParaRPr lang="zh-TW" altLang="en-US" dirty="0"/>
        </a:p>
      </dgm:t>
    </dgm:pt>
    <dgm:pt modelId="{CC6F4D80-CD75-4795-8EF3-2B1E5BB18CD4}" type="parTrans" cxnId="{82BE0009-6529-4EC6-8198-1CE9B1A62CC6}">
      <dgm:prSet/>
      <dgm:spPr/>
      <dgm:t>
        <a:bodyPr/>
        <a:lstStyle/>
        <a:p>
          <a:endParaRPr lang="zh-TW" altLang="en-US"/>
        </a:p>
      </dgm:t>
    </dgm:pt>
    <dgm:pt modelId="{BC78B68B-EBF9-4677-99FA-CD80C86ACD07}" type="sibTrans" cxnId="{82BE0009-6529-4EC6-8198-1CE9B1A62CC6}">
      <dgm:prSet/>
      <dgm:spPr/>
      <dgm:t>
        <a:bodyPr/>
        <a:lstStyle/>
        <a:p>
          <a:endParaRPr lang="zh-TW" altLang="en-US"/>
        </a:p>
      </dgm:t>
    </dgm:pt>
    <dgm:pt modelId="{4DB314D6-4307-4E3D-97AB-CDA103281CCC}">
      <dgm:prSet phldrT="[文字]"/>
      <dgm:spPr/>
      <dgm:t>
        <a:bodyPr/>
        <a:lstStyle/>
        <a:p>
          <a:r>
            <a:rPr lang="zh-TW" altLang="en-US" dirty="0" smtClean="0"/>
            <a:t>行程</a:t>
          </a:r>
          <a:endParaRPr lang="en-US" altLang="zh-TW" dirty="0" smtClean="0"/>
        </a:p>
        <a:p>
          <a:r>
            <a:rPr lang="zh-TW" altLang="en-US" dirty="0" smtClean="0"/>
            <a:t>規劃</a:t>
          </a:r>
          <a:endParaRPr lang="zh-TW" altLang="en-US" dirty="0"/>
        </a:p>
      </dgm:t>
    </dgm:pt>
    <dgm:pt modelId="{08C7D98D-65CB-4E3F-B453-C3E9BB555DFD}" type="parTrans" cxnId="{5FF612CF-7268-4AF1-A330-AF18DD5FF01D}">
      <dgm:prSet/>
      <dgm:spPr/>
      <dgm:t>
        <a:bodyPr/>
        <a:lstStyle/>
        <a:p>
          <a:endParaRPr lang="zh-TW" altLang="en-US"/>
        </a:p>
      </dgm:t>
    </dgm:pt>
    <dgm:pt modelId="{DD6E51A3-1FD9-47CA-9235-8F56F9661A22}" type="sibTrans" cxnId="{5FF612CF-7268-4AF1-A330-AF18DD5FF01D}">
      <dgm:prSet/>
      <dgm:spPr/>
      <dgm:t>
        <a:bodyPr/>
        <a:lstStyle/>
        <a:p>
          <a:endParaRPr lang="zh-TW" altLang="en-US"/>
        </a:p>
      </dgm:t>
    </dgm:pt>
    <dgm:pt modelId="{B65E98F7-942F-4235-8786-F67E5C80E021}">
      <dgm:prSet phldrT="[文字]"/>
      <dgm:spPr/>
      <dgm:t>
        <a:bodyPr/>
        <a:lstStyle/>
        <a:p>
          <a:r>
            <a:rPr lang="zh-TW" altLang="en-US" dirty="0" smtClean="0"/>
            <a:t>套裝</a:t>
          </a:r>
          <a:endParaRPr lang="en-US" altLang="zh-TW" dirty="0" smtClean="0"/>
        </a:p>
        <a:p>
          <a:r>
            <a:rPr lang="zh-TW" altLang="en-US" dirty="0" smtClean="0"/>
            <a:t>行程</a:t>
          </a:r>
          <a:endParaRPr lang="en-US" altLang="zh-TW" dirty="0" smtClean="0"/>
        </a:p>
      </dgm:t>
    </dgm:pt>
    <dgm:pt modelId="{F8ED85A8-CAAF-47E4-B2CF-513F7D4EB6C8}" type="parTrans" cxnId="{057C0117-F3B5-487E-B15E-C8E4920FEC05}">
      <dgm:prSet/>
      <dgm:spPr/>
      <dgm:t>
        <a:bodyPr/>
        <a:lstStyle/>
        <a:p>
          <a:endParaRPr lang="zh-TW" altLang="en-US"/>
        </a:p>
      </dgm:t>
    </dgm:pt>
    <dgm:pt modelId="{FAA84A10-EA61-4BEF-9D19-64CEBC6F14DB}" type="sibTrans" cxnId="{057C0117-F3B5-487E-B15E-C8E4920FEC05}">
      <dgm:prSet/>
      <dgm:spPr/>
      <dgm:t>
        <a:bodyPr/>
        <a:lstStyle/>
        <a:p>
          <a:endParaRPr lang="zh-TW" altLang="en-US"/>
        </a:p>
      </dgm:t>
    </dgm:pt>
    <dgm:pt modelId="{A96D3ABD-DADB-4F2B-83B1-BA50C62FAEDF}" type="pres">
      <dgm:prSet presAssocID="{39541E01-EF4B-41DA-B5F2-A72920BA2A23}" presName="Name0" presStyleCnt="0">
        <dgm:presLayoutVars>
          <dgm:dir/>
          <dgm:resizeHandles val="exact"/>
        </dgm:presLayoutVars>
      </dgm:prSet>
      <dgm:spPr/>
    </dgm:pt>
    <dgm:pt modelId="{D030331D-5C56-4FA9-B9B8-08E716DF6D30}" type="pres">
      <dgm:prSet presAssocID="{39541E01-EF4B-41DA-B5F2-A72920BA2A23}" presName="vNodes" presStyleCnt="0"/>
      <dgm:spPr/>
    </dgm:pt>
    <dgm:pt modelId="{D4C6A6DD-CBA4-4BA7-95CA-6A724C399D39}" type="pres">
      <dgm:prSet presAssocID="{A6082BB4-0531-49DE-B124-EE485422318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3DB639B-792F-465D-A44F-0ABA71E7B6C3}" type="pres">
      <dgm:prSet presAssocID="{BC78B68B-EBF9-4677-99FA-CD80C86ACD07}" presName="spacerT" presStyleCnt="0"/>
      <dgm:spPr/>
    </dgm:pt>
    <dgm:pt modelId="{8C142964-17B1-4A95-8683-D864B3FFCBD4}" type="pres">
      <dgm:prSet presAssocID="{BC78B68B-EBF9-4677-99FA-CD80C86ACD07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C747FD85-C4CB-4634-AADF-9871B03569B9}" type="pres">
      <dgm:prSet presAssocID="{BC78B68B-EBF9-4677-99FA-CD80C86ACD07}" presName="spacerB" presStyleCnt="0"/>
      <dgm:spPr/>
    </dgm:pt>
    <dgm:pt modelId="{7D0C8413-6B74-476D-BCB5-F16251147E53}" type="pres">
      <dgm:prSet presAssocID="{4DB314D6-4307-4E3D-97AB-CDA103281CC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22BDCFE-9462-4E31-B8F7-0E51F769626F}" type="pres">
      <dgm:prSet presAssocID="{39541E01-EF4B-41DA-B5F2-A72920BA2A23}" presName="sibTransLast" presStyleLbl="sibTrans2D1" presStyleIdx="1" presStyleCnt="2"/>
      <dgm:spPr/>
      <dgm:t>
        <a:bodyPr/>
        <a:lstStyle/>
        <a:p>
          <a:endParaRPr lang="zh-TW" altLang="en-US"/>
        </a:p>
      </dgm:t>
    </dgm:pt>
    <dgm:pt modelId="{91E157C5-A9DC-44B1-9673-508B9E61EF4F}" type="pres">
      <dgm:prSet presAssocID="{39541E01-EF4B-41DA-B5F2-A72920BA2A23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166B75D3-050B-4C0B-B08B-149D770C43F0}" type="pres">
      <dgm:prSet presAssocID="{39541E01-EF4B-41DA-B5F2-A72920BA2A23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57C0117-F3B5-487E-B15E-C8E4920FEC05}" srcId="{39541E01-EF4B-41DA-B5F2-A72920BA2A23}" destId="{B65E98F7-942F-4235-8786-F67E5C80E021}" srcOrd="2" destOrd="0" parTransId="{F8ED85A8-CAAF-47E4-B2CF-513F7D4EB6C8}" sibTransId="{FAA84A10-EA61-4BEF-9D19-64CEBC6F14DB}"/>
    <dgm:cxn modelId="{5616A8A9-3D53-4B8E-ACD3-99D633737560}" type="presOf" srcId="{39541E01-EF4B-41DA-B5F2-A72920BA2A23}" destId="{A96D3ABD-DADB-4F2B-83B1-BA50C62FAEDF}" srcOrd="0" destOrd="0" presId="urn:microsoft.com/office/officeart/2005/8/layout/equation2"/>
    <dgm:cxn modelId="{5FF612CF-7268-4AF1-A330-AF18DD5FF01D}" srcId="{39541E01-EF4B-41DA-B5F2-A72920BA2A23}" destId="{4DB314D6-4307-4E3D-97AB-CDA103281CCC}" srcOrd="1" destOrd="0" parTransId="{08C7D98D-65CB-4E3F-B453-C3E9BB555DFD}" sibTransId="{DD6E51A3-1FD9-47CA-9235-8F56F9661A22}"/>
    <dgm:cxn modelId="{FC92F605-677F-417E-90BA-69CCC470F57D}" type="presOf" srcId="{A6082BB4-0531-49DE-B124-EE485422318E}" destId="{D4C6A6DD-CBA4-4BA7-95CA-6A724C399D39}" srcOrd="0" destOrd="0" presId="urn:microsoft.com/office/officeart/2005/8/layout/equation2"/>
    <dgm:cxn modelId="{3BDBF6C2-C151-4FC9-8543-DA307A1CA16B}" type="presOf" srcId="{DD6E51A3-1FD9-47CA-9235-8F56F9661A22}" destId="{91E157C5-A9DC-44B1-9673-508B9E61EF4F}" srcOrd="1" destOrd="0" presId="urn:microsoft.com/office/officeart/2005/8/layout/equation2"/>
    <dgm:cxn modelId="{31C66528-5930-4C31-BACF-9BA07367F4A0}" type="presOf" srcId="{BC78B68B-EBF9-4677-99FA-CD80C86ACD07}" destId="{8C142964-17B1-4A95-8683-D864B3FFCBD4}" srcOrd="0" destOrd="0" presId="urn:microsoft.com/office/officeart/2005/8/layout/equation2"/>
    <dgm:cxn modelId="{243B3CF2-79AF-43FB-BAE6-47857363353F}" type="presOf" srcId="{DD6E51A3-1FD9-47CA-9235-8F56F9661A22}" destId="{A22BDCFE-9462-4E31-B8F7-0E51F769626F}" srcOrd="0" destOrd="0" presId="urn:microsoft.com/office/officeart/2005/8/layout/equation2"/>
    <dgm:cxn modelId="{82BE0009-6529-4EC6-8198-1CE9B1A62CC6}" srcId="{39541E01-EF4B-41DA-B5F2-A72920BA2A23}" destId="{A6082BB4-0531-49DE-B124-EE485422318E}" srcOrd="0" destOrd="0" parTransId="{CC6F4D80-CD75-4795-8EF3-2B1E5BB18CD4}" sibTransId="{BC78B68B-EBF9-4677-99FA-CD80C86ACD07}"/>
    <dgm:cxn modelId="{F3FE0AFB-D088-43AE-AB8A-6CD31B681642}" type="presOf" srcId="{B65E98F7-942F-4235-8786-F67E5C80E021}" destId="{166B75D3-050B-4C0B-B08B-149D770C43F0}" srcOrd="0" destOrd="0" presId="urn:microsoft.com/office/officeart/2005/8/layout/equation2"/>
    <dgm:cxn modelId="{1092CFA9-2D2B-4F5C-80DF-20909A1D7763}" type="presOf" srcId="{4DB314D6-4307-4E3D-97AB-CDA103281CCC}" destId="{7D0C8413-6B74-476D-BCB5-F16251147E53}" srcOrd="0" destOrd="0" presId="urn:microsoft.com/office/officeart/2005/8/layout/equation2"/>
    <dgm:cxn modelId="{09559C96-A746-4E57-B07A-8F7FD02D5D18}" type="presParOf" srcId="{A96D3ABD-DADB-4F2B-83B1-BA50C62FAEDF}" destId="{D030331D-5C56-4FA9-B9B8-08E716DF6D30}" srcOrd="0" destOrd="0" presId="urn:microsoft.com/office/officeart/2005/8/layout/equation2"/>
    <dgm:cxn modelId="{DC4C796D-32E8-4939-8B6A-2B54E2F6C552}" type="presParOf" srcId="{D030331D-5C56-4FA9-B9B8-08E716DF6D30}" destId="{D4C6A6DD-CBA4-4BA7-95CA-6A724C399D39}" srcOrd="0" destOrd="0" presId="urn:microsoft.com/office/officeart/2005/8/layout/equation2"/>
    <dgm:cxn modelId="{27758AF8-AC94-45A9-B396-8613858D978B}" type="presParOf" srcId="{D030331D-5C56-4FA9-B9B8-08E716DF6D30}" destId="{F3DB639B-792F-465D-A44F-0ABA71E7B6C3}" srcOrd="1" destOrd="0" presId="urn:microsoft.com/office/officeart/2005/8/layout/equation2"/>
    <dgm:cxn modelId="{8F7C8E37-1D9B-487F-AD7F-2500555ECAF1}" type="presParOf" srcId="{D030331D-5C56-4FA9-B9B8-08E716DF6D30}" destId="{8C142964-17B1-4A95-8683-D864B3FFCBD4}" srcOrd="2" destOrd="0" presId="urn:microsoft.com/office/officeart/2005/8/layout/equation2"/>
    <dgm:cxn modelId="{EC26AE28-EC18-460C-AE81-79E5D1B84842}" type="presParOf" srcId="{D030331D-5C56-4FA9-B9B8-08E716DF6D30}" destId="{C747FD85-C4CB-4634-AADF-9871B03569B9}" srcOrd="3" destOrd="0" presId="urn:microsoft.com/office/officeart/2005/8/layout/equation2"/>
    <dgm:cxn modelId="{35F4D208-7BFC-4604-B8A0-C3C37DD279E7}" type="presParOf" srcId="{D030331D-5C56-4FA9-B9B8-08E716DF6D30}" destId="{7D0C8413-6B74-476D-BCB5-F16251147E53}" srcOrd="4" destOrd="0" presId="urn:microsoft.com/office/officeart/2005/8/layout/equation2"/>
    <dgm:cxn modelId="{65F20887-1A46-490C-9AB0-B51CEE84648B}" type="presParOf" srcId="{A96D3ABD-DADB-4F2B-83B1-BA50C62FAEDF}" destId="{A22BDCFE-9462-4E31-B8F7-0E51F769626F}" srcOrd="1" destOrd="0" presId="urn:microsoft.com/office/officeart/2005/8/layout/equation2"/>
    <dgm:cxn modelId="{31E4F98F-D3B2-4073-BF62-B66F91827890}" type="presParOf" srcId="{A22BDCFE-9462-4E31-B8F7-0E51F769626F}" destId="{91E157C5-A9DC-44B1-9673-508B9E61EF4F}" srcOrd="0" destOrd="0" presId="urn:microsoft.com/office/officeart/2005/8/layout/equation2"/>
    <dgm:cxn modelId="{2425FC00-4FE0-4BC3-BFA9-1419E0144ABA}" type="presParOf" srcId="{A96D3ABD-DADB-4F2B-83B1-BA50C62FAEDF}" destId="{166B75D3-050B-4C0B-B08B-149D770C43F0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85EE9C-F8CF-4679-A89C-DAE1CF44FAFE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E8D6CAD-A61A-4095-94F1-AB7878C42F22}">
      <dgm:prSet phldrT="[文字]" custT="1"/>
      <dgm:spPr/>
      <dgm:t>
        <a:bodyPr/>
        <a:lstStyle/>
        <a:p>
          <a:pPr marL="0" indent="0" algn="l" rtl="0" eaLnBrk="1" fontAlgn="base" hangingPunct="1">
            <a:spcBef>
              <a:spcPct val="20000"/>
            </a:spcBef>
            <a:spcAft>
              <a:spcPct val="0"/>
            </a:spcAft>
            <a:buFont typeface="Arial" charset="0"/>
            <a:buNone/>
          </a:pPr>
          <a:r>
            <a:rPr lang="zh-TW" altLang="en-US" sz="3200" kern="1200" dirty="0" smtClean="0">
              <a:solidFill>
                <a:srgbClr val="325576"/>
              </a:solidFill>
              <a:latin typeface="+mn-ea"/>
              <a:ea typeface="+mn-ea"/>
              <a:cs typeface="+mn-cs"/>
            </a:rPr>
            <a:t>神秘感</a:t>
          </a:r>
          <a:endParaRPr lang="zh-TW" altLang="en-US" sz="3200" kern="1200" dirty="0">
            <a:solidFill>
              <a:srgbClr val="325576"/>
            </a:solidFill>
            <a:latin typeface="+mn-ea"/>
            <a:ea typeface="+mn-ea"/>
            <a:cs typeface="+mn-cs"/>
          </a:endParaRPr>
        </a:p>
      </dgm:t>
    </dgm:pt>
    <dgm:pt modelId="{3013BF50-4DB6-4D55-9620-391797ADC5EB}" type="parTrans" cxnId="{8F627064-2505-4D6A-82B3-371921870A5E}">
      <dgm:prSet/>
      <dgm:spPr/>
      <dgm:t>
        <a:bodyPr/>
        <a:lstStyle/>
        <a:p>
          <a:endParaRPr lang="zh-TW" altLang="en-US"/>
        </a:p>
      </dgm:t>
    </dgm:pt>
    <dgm:pt modelId="{D406E355-6103-4121-B91F-9B5C5CC6A69B}" type="sibTrans" cxnId="{8F627064-2505-4D6A-82B3-371921870A5E}">
      <dgm:prSet/>
      <dgm:spPr/>
      <dgm:t>
        <a:bodyPr/>
        <a:lstStyle/>
        <a:p>
          <a:endParaRPr lang="zh-TW" altLang="en-US"/>
        </a:p>
      </dgm:t>
    </dgm:pt>
    <dgm:pt modelId="{A87803A1-4DCA-4725-8435-7D60C067F652}">
      <dgm:prSet phldrT="[文字]" custT="1"/>
      <dgm:spPr>
        <a:solidFill>
          <a:srgbClr val="FFFF00">
            <a:alpha val="50000"/>
          </a:srgbClr>
        </a:solidFill>
      </dgm:spPr>
      <dgm:t>
        <a:bodyPr/>
        <a:lstStyle/>
        <a:p>
          <a:pPr marL="0" indent="0" algn="l" rtl="0" eaLnBrk="1" fontAlgn="base" hangingPunct="1">
            <a:spcBef>
              <a:spcPct val="20000"/>
            </a:spcBef>
            <a:spcAft>
              <a:spcPct val="0"/>
            </a:spcAft>
            <a:buFont typeface="Arial" charset="0"/>
            <a:buNone/>
          </a:pPr>
          <a:r>
            <a:rPr lang="zh-TW" altLang="en-US" sz="3200" kern="1200" dirty="0" smtClean="0">
              <a:solidFill>
                <a:srgbClr val="325576"/>
              </a:solidFill>
              <a:latin typeface="+mn-ea"/>
              <a:ea typeface="+mn-ea"/>
              <a:cs typeface="+mn-cs"/>
            </a:rPr>
            <a:t>驚喜</a:t>
          </a:r>
          <a:endParaRPr lang="zh-TW" altLang="en-US" sz="3200" kern="1200" dirty="0">
            <a:solidFill>
              <a:srgbClr val="325576"/>
            </a:solidFill>
            <a:latin typeface="+mn-ea"/>
            <a:ea typeface="+mn-ea"/>
            <a:cs typeface="+mn-cs"/>
          </a:endParaRPr>
        </a:p>
      </dgm:t>
    </dgm:pt>
    <dgm:pt modelId="{814893BD-3868-4D5A-8FEF-D3511DE60D09}" type="parTrans" cxnId="{126CAC70-DAE9-4B4C-8DD4-D05F71645DE5}">
      <dgm:prSet/>
      <dgm:spPr/>
      <dgm:t>
        <a:bodyPr/>
        <a:lstStyle/>
        <a:p>
          <a:endParaRPr lang="zh-TW" altLang="en-US"/>
        </a:p>
      </dgm:t>
    </dgm:pt>
    <dgm:pt modelId="{2DFAC818-2517-4F83-8F75-B20FB183755C}" type="sibTrans" cxnId="{126CAC70-DAE9-4B4C-8DD4-D05F71645DE5}">
      <dgm:prSet/>
      <dgm:spPr/>
      <dgm:t>
        <a:bodyPr/>
        <a:lstStyle/>
        <a:p>
          <a:endParaRPr lang="zh-TW" altLang="en-US"/>
        </a:p>
      </dgm:t>
    </dgm:pt>
    <dgm:pt modelId="{C02F424F-94F4-4804-B044-0901C4BE10F0}">
      <dgm:prSet phldrT="[文字]" custT="1"/>
      <dgm:spPr>
        <a:solidFill>
          <a:srgbClr val="FF0000">
            <a:alpha val="50000"/>
          </a:srgbClr>
        </a:solidFill>
      </dgm:spPr>
      <dgm:t>
        <a:bodyPr/>
        <a:lstStyle/>
        <a:p>
          <a:pPr marL="0" indent="0" algn="r" rtl="0" eaLnBrk="1" fontAlgn="base" hangingPunct="1">
            <a:spcBef>
              <a:spcPct val="20000"/>
            </a:spcBef>
            <a:spcAft>
              <a:spcPct val="0"/>
            </a:spcAft>
            <a:buFont typeface="Arial" charset="0"/>
            <a:buNone/>
          </a:pPr>
          <a:r>
            <a:rPr lang="zh-TW" altLang="en-US" sz="3200" kern="1200" dirty="0" smtClean="0">
              <a:solidFill>
                <a:srgbClr val="325576"/>
              </a:solidFill>
              <a:latin typeface="+mn-ea"/>
              <a:ea typeface="+mn-ea"/>
              <a:cs typeface="+mn-cs"/>
            </a:rPr>
            <a:t>樂趣</a:t>
          </a:r>
          <a:endParaRPr lang="zh-TW" altLang="en-US" sz="3200" kern="1200" dirty="0">
            <a:solidFill>
              <a:srgbClr val="325576"/>
            </a:solidFill>
            <a:latin typeface="+mn-ea"/>
            <a:ea typeface="+mn-ea"/>
            <a:cs typeface="+mn-cs"/>
          </a:endParaRPr>
        </a:p>
      </dgm:t>
    </dgm:pt>
    <dgm:pt modelId="{3CB786F7-874E-4FF9-AA9B-1ED43B9613BB}" type="parTrans" cxnId="{61BE6AF0-9385-4B2B-BC7D-3DA773D1D5C7}">
      <dgm:prSet/>
      <dgm:spPr/>
      <dgm:t>
        <a:bodyPr/>
        <a:lstStyle/>
        <a:p>
          <a:endParaRPr lang="zh-TW" altLang="en-US"/>
        </a:p>
      </dgm:t>
    </dgm:pt>
    <dgm:pt modelId="{439332F8-3344-4F9A-A0B9-3D1B1BF61BD9}" type="sibTrans" cxnId="{61BE6AF0-9385-4B2B-BC7D-3DA773D1D5C7}">
      <dgm:prSet/>
      <dgm:spPr/>
      <dgm:t>
        <a:bodyPr/>
        <a:lstStyle/>
        <a:p>
          <a:endParaRPr lang="zh-TW" altLang="en-US"/>
        </a:p>
      </dgm:t>
    </dgm:pt>
    <dgm:pt modelId="{0CC95627-1C65-49C3-88AA-49451A5986E6}" type="pres">
      <dgm:prSet presAssocID="{1E85EE9C-F8CF-4679-A89C-DAE1CF44FAF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EB3986E-F046-42CB-A938-46E934840E77}" type="pres">
      <dgm:prSet presAssocID="{5E8D6CAD-A61A-4095-94F1-AB7878C42F22}" presName="Name5" presStyleLbl="vennNode1" presStyleIdx="0" presStyleCnt="3" custLinFactX="65473" custLinFactNeighborX="100000" custLinFactNeighborY="-2692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2667D33-FE96-4273-9E89-A91667129DFB}" type="pres">
      <dgm:prSet presAssocID="{D406E355-6103-4121-B91F-9B5C5CC6A69B}" presName="space" presStyleCnt="0"/>
      <dgm:spPr/>
    </dgm:pt>
    <dgm:pt modelId="{97B34EE0-43EF-40EB-AE2B-7912340E20C2}" type="pres">
      <dgm:prSet presAssocID="{A87803A1-4DCA-4725-8435-7D60C067F652}" presName="Name5" presStyleLbl="vennNode1" presStyleIdx="1" presStyleCnt="3" custLinFactX="-16475" custLinFactNeighborX="-100000" custLinFactNeighborY="3321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2663815-CD7B-4B3E-9BEB-A844A4C83958}" type="pres">
      <dgm:prSet presAssocID="{2DFAC818-2517-4F83-8F75-B20FB183755C}" presName="space" presStyleCnt="0"/>
      <dgm:spPr/>
    </dgm:pt>
    <dgm:pt modelId="{9EF5F82D-D528-4B7A-886A-AC796A76F161}" type="pres">
      <dgm:prSet presAssocID="{C02F424F-94F4-4804-B044-0901C4BE10F0}" presName="Name5" presStyleLbl="vennNode1" presStyleIdx="2" presStyleCnt="3" custLinFactX="-24910" custLinFactNeighborX="-100000" custLinFactNeighborY="3321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FEDF814-BCA7-482A-9ADC-2B37EE5CC408}" type="presOf" srcId="{5E8D6CAD-A61A-4095-94F1-AB7878C42F22}" destId="{AEB3986E-F046-42CB-A938-46E934840E77}" srcOrd="0" destOrd="0" presId="urn:microsoft.com/office/officeart/2005/8/layout/venn3"/>
    <dgm:cxn modelId="{8F627064-2505-4D6A-82B3-371921870A5E}" srcId="{1E85EE9C-F8CF-4679-A89C-DAE1CF44FAFE}" destId="{5E8D6CAD-A61A-4095-94F1-AB7878C42F22}" srcOrd="0" destOrd="0" parTransId="{3013BF50-4DB6-4D55-9620-391797ADC5EB}" sibTransId="{D406E355-6103-4121-B91F-9B5C5CC6A69B}"/>
    <dgm:cxn modelId="{5C5ED2B2-B00B-436B-8222-F68D3F39C4C6}" type="presOf" srcId="{A87803A1-4DCA-4725-8435-7D60C067F652}" destId="{97B34EE0-43EF-40EB-AE2B-7912340E20C2}" srcOrd="0" destOrd="0" presId="urn:microsoft.com/office/officeart/2005/8/layout/venn3"/>
    <dgm:cxn modelId="{61BE6AF0-9385-4B2B-BC7D-3DA773D1D5C7}" srcId="{1E85EE9C-F8CF-4679-A89C-DAE1CF44FAFE}" destId="{C02F424F-94F4-4804-B044-0901C4BE10F0}" srcOrd="2" destOrd="0" parTransId="{3CB786F7-874E-4FF9-AA9B-1ED43B9613BB}" sibTransId="{439332F8-3344-4F9A-A0B9-3D1B1BF61BD9}"/>
    <dgm:cxn modelId="{126CAC70-DAE9-4B4C-8DD4-D05F71645DE5}" srcId="{1E85EE9C-F8CF-4679-A89C-DAE1CF44FAFE}" destId="{A87803A1-4DCA-4725-8435-7D60C067F652}" srcOrd="1" destOrd="0" parTransId="{814893BD-3868-4D5A-8FEF-D3511DE60D09}" sibTransId="{2DFAC818-2517-4F83-8F75-B20FB183755C}"/>
    <dgm:cxn modelId="{54AB6095-223B-42B9-9F18-2810513EF482}" type="presOf" srcId="{1E85EE9C-F8CF-4679-A89C-DAE1CF44FAFE}" destId="{0CC95627-1C65-49C3-88AA-49451A5986E6}" srcOrd="0" destOrd="0" presId="urn:microsoft.com/office/officeart/2005/8/layout/venn3"/>
    <dgm:cxn modelId="{63AD8E74-A04C-4373-893A-17B678C55BDE}" type="presOf" srcId="{C02F424F-94F4-4804-B044-0901C4BE10F0}" destId="{9EF5F82D-D528-4B7A-886A-AC796A76F161}" srcOrd="0" destOrd="0" presId="urn:microsoft.com/office/officeart/2005/8/layout/venn3"/>
    <dgm:cxn modelId="{3FFCCE41-27FB-4C40-A6F2-36CD6DE47F91}" type="presParOf" srcId="{0CC95627-1C65-49C3-88AA-49451A5986E6}" destId="{AEB3986E-F046-42CB-A938-46E934840E77}" srcOrd="0" destOrd="0" presId="urn:microsoft.com/office/officeart/2005/8/layout/venn3"/>
    <dgm:cxn modelId="{33AAFFFC-1BF5-4E09-B280-0E893ED5EBCA}" type="presParOf" srcId="{0CC95627-1C65-49C3-88AA-49451A5986E6}" destId="{A2667D33-FE96-4273-9E89-A91667129DFB}" srcOrd="1" destOrd="0" presId="urn:microsoft.com/office/officeart/2005/8/layout/venn3"/>
    <dgm:cxn modelId="{CC4DE285-3A3D-42EB-8B01-E61D031B9A5F}" type="presParOf" srcId="{0CC95627-1C65-49C3-88AA-49451A5986E6}" destId="{97B34EE0-43EF-40EB-AE2B-7912340E20C2}" srcOrd="2" destOrd="0" presId="urn:microsoft.com/office/officeart/2005/8/layout/venn3"/>
    <dgm:cxn modelId="{A00A3D13-99C6-46E3-96DF-90743BDD911F}" type="presParOf" srcId="{0CC95627-1C65-49C3-88AA-49451A5986E6}" destId="{62663815-CD7B-4B3E-9BEB-A844A4C83958}" srcOrd="3" destOrd="0" presId="urn:microsoft.com/office/officeart/2005/8/layout/venn3"/>
    <dgm:cxn modelId="{B9FC4464-0E90-460E-A123-891A9DEC48EF}" type="presParOf" srcId="{0CC95627-1C65-49C3-88AA-49451A5986E6}" destId="{9EF5F82D-D528-4B7A-886A-AC796A76F161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02D341-E8CB-47D3-B8D1-5E535E625312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4A77AE39-2CF1-4056-A54F-E9A6C1852658}">
      <dgm:prSet phldrT="[文字]"/>
      <dgm:spPr/>
      <dgm:t>
        <a:bodyPr/>
        <a:lstStyle/>
        <a:p>
          <a:r>
            <a:rPr lang="zh-TW" altLang="en-US" dirty="0" smtClean="0"/>
            <a:t>完成任務</a:t>
          </a:r>
          <a:endParaRPr lang="zh-TW" altLang="en-US" dirty="0"/>
        </a:p>
      </dgm:t>
    </dgm:pt>
    <dgm:pt modelId="{C1A5351E-B73B-4456-AE5A-DE00DC2E14D5}" type="parTrans" cxnId="{9E168818-6BC0-4C19-BD17-3921694ACACC}">
      <dgm:prSet/>
      <dgm:spPr/>
      <dgm:t>
        <a:bodyPr/>
        <a:lstStyle/>
        <a:p>
          <a:endParaRPr lang="zh-TW" altLang="en-US"/>
        </a:p>
      </dgm:t>
    </dgm:pt>
    <dgm:pt modelId="{DFA0A63C-B2E9-4BF9-A6DE-62028D56E485}" type="sibTrans" cxnId="{9E168818-6BC0-4C19-BD17-3921694ACACC}">
      <dgm:prSet/>
      <dgm:spPr/>
      <dgm:t>
        <a:bodyPr/>
        <a:lstStyle/>
        <a:p>
          <a:endParaRPr lang="zh-TW" altLang="en-US"/>
        </a:p>
      </dgm:t>
    </dgm:pt>
    <dgm:pt modelId="{877C0268-57C7-4F86-BB6C-C8C6103A5DAC}">
      <dgm:prSet phldrT="[文字]"/>
      <dgm:spPr/>
      <dgm:t>
        <a:bodyPr/>
        <a:lstStyle/>
        <a:p>
          <a:r>
            <a:rPr lang="zh-TW" altLang="en-US" dirty="0" smtClean="0"/>
            <a:t>累積點數</a:t>
          </a:r>
          <a:endParaRPr lang="zh-TW" altLang="en-US" dirty="0"/>
        </a:p>
      </dgm:t>
    </dgm:pt>
    <dgm:pt modelId="{9C1086EA-753D-4308-9E74-025F49FDD847}" type="parTrans" cxnId="{5137D897-BEC6-4900-9FD5-5A3D1FF8568D}">
      <dgm:prSet/>
      <dgm:spPr/>
      <dgm:t>
        <a:bodyPr/>
        <a:lstStyle/>
        <a:p>
          <a:endParaRPr lang="zh-TW" altLang="en-US"/>
        </a:p>
      </dgm:t>
    </dgm:pt>
    <dgm:pt modelId="{EB02AB26-97E8-4598-AC71-FAB78AFE5CD1}" type="sibTrans" cxnId="{5137D897-BEC6-4900-9FD5-5A3D1FF8568D}">
      <dgm:prSet/>
      <dgm:spPr/>
      <dgm:t>
        <a:bodyPr/>
        <a:lstStyle/>
        <a:p>
          <a:endParaRPr lang="zh-TW" altLang="en-US"/>
        </a:p>
      </dgm:t>
    </dgm:pt>
    <dgm:pt modelId="{BE987912-EBC8-445D-8719-859F6C67D14C}">
      <dgm:prSet phldrT="[文字]"/>
      <dgm:spPr/>
      <dgm:t>
        <a:bodyPr/>
        <a:lstStyle/>
        <a:p>
          <a:r>
            <a:rPr lang="zh-TW" altLang="en-US" dirty="0" smtClean="0"/>
            <a:t>兌換獎品</a:t>
          </a:r>
          <a:endParaRPr lang="zh-TW" altLang="en-US" dirty="0"/>
        </a:p>
      </dgm:t>
    </dgm:pt>
    <dgm:pt modelId="{D9635497-69D0-4DCD-8FB0-A49A7BE9628D}" type="parTrans" cxnId="{BD49E80C-8508-4B36-8043-6364F0BCC968}">
      <dgm:prSet/>
      <dgm:spPr/>
      <dgm:t>
        <a:bodyPr/>
        <a:lstStyle/>
        <a:p>
          <a:endParaRPr lang="zh-TW" altLang="en-US"/>
        </a:p>
      </dgm:t>
    </dgm:pt>
    <dgm:pt modelId="{A67840DC-BB90-4E5A-B3F0-048C14BE07C7}" type="sibTrans" cxnId="{BD49E80C-8508-4B36-8043-6364F0BCC968}">
      <dgm:prSet/>
      <dgm:spPr/>
      <dgm:t>
        <a:bodyPr/>
        <a:lstStyle/>
        <a:p>
          <a:endParaRPr lang="zh-TW" altLang="en-US"/>
        </a:p>
      </dgm:t>
    </dgm:pt>
    <dgm:pt modelId="{BF0A9525-AC47-4B93-B1E1-909A33824D6A}" type="pres">
      <dgm:prSet presAssocID="{0C02D341-E8CB-47D3-B8D1-5E535E625312}" presName="Name0" presStyleCnt="0">
        <dgm:presLayoutVars>
          <dgm:dir/>
          <dgm:animLvl val="lvl"/>
          <dgm:resizeHandles val="exact"/>
        </dgm:presLayoutVars>
      </dgm:prSet>
      <dgm:spPr/>
    </dgm:pt>
    <dgm:pt modelId="{80BE114B-72E4-4C83-A97E-7ECCB9342C46}" type="pres">
      <dgm:prSet presAssocID="{4A77AE39-2CF1-4056-A54F-E9A6C185265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1F344B-21FD-4183-8E95-CCBD70A96159}" type="pres">
      <dgm:prSet presAssocID="{DFA0A63C-B2E9-4BF9-A6DE-62028D56E485}" presName="parTxOnlySpace" presStyleCnt="0"/>
      <dgm:spPr/>
    </dgm:pt>
    <dgm:pt modelId="{0082945F-CB98-4608-93A5-33091EF25E0C}" type="pres">
      <dgm:prSet presAssocID="{877C0268-57C7-4F86-BB6C-C8C6103A5DA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7E7C156-7E24-44DD-95FC-18231DC39D05}" type="pres">
      <dgm:prSet presAssocID="{EB02AB26-97E8-4598-AC71-FAB78AFE5CD1}" presName="parTxOnlySpace" presStyleCnt="0"/>
      <dgm:spPr/>
    </dgm:pt>
    <dgm:pt modelId="{EA631D6B-0B45-4A6E-B43F-1A2D1BC818FA}" type="pres">
      <dgm:prSet presAssocID="{BE987912-EBC8-445D-8719-859F6C67D14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BA84170-8B62-4080-86C0-07E90BD1E40B}" type="presOf" srcId="{BE987912-EBC8-445D-8719-859F6C67D14C}" destId="{EA631D6B-0B45-4A6E-B43F-1A2D1BC818FA}" srcOrd="0" destOrd="0" presId="urn:microsoft.com/office/officeart/2005/8/layout/chevron1"/>
    <dgm:cxn modelId="{9E168818-6BC0-4C19-BD17-3921694ACACC}" srcId="{0C02D341-E8CB-47D3-B8D1-5E535E625312}" destId="{4A77AE39-2CF1-4056-A54F-E9A6C1852658}" srcOrd="0" destOrd="0" parTransId="{C1A5351E-B73B-4456-AE5A-DE00DC2E14D5}" sibTransId="{DFA0A63C-B2E9-4BF9-A6DE-62028D56E485}"/>
    <dgm:cxn modelId="{BD49E80C-8508-4B36-8043-6364F0BCC968}" srcId="{0C02D341-E8CB-47D3-B8D1-5E535E625312}" destId="{BE987912-EBC8-445D-8719-859F6C67D14C}" srcOrd="2" destOrd="0" parTransId="{D9635497-69D0-4DCD-8FB0-A49A7BE9628D}" sibTransId="{A67840DC-BB90-4E5A-B3F0-048C14BE07C7}"/>
    <dgm:cxn modelId="{7A566286-93D5-4F46-A25F-11911B30302C}" type="presOf" srcId="{877C0268-57C7-4F86-BB6C-C8C6103A5DAC}" destId="{0082945F-CB98-4608-93A5-33091EF25E0C}" srcOrd="0" destOrd="0" presId="urn:microsoft.com/office/officeart/2005/8/layout/chevron1"/>
    <dgm:cxn modelId="{5137D897-BEC6-4900-9FD5-5A3D1FF8568D}" srcId="{0C02D341-E8CB-47D3-B8D1-5E535E625312}" destId="{877C0268-57C7-4F86-BB6C-C8C6103A5DAC}" srcOrd="1" destOrd="0" parTransId="{9C1086EA-753D-4308-9E74-025F49FDD847}" sibTransId="{EB02AB26-97E8-4598-AC71-FAB78AFE5CD1}"/>
    <dgm:cxn modelId="{BBD9DA86-8F04-40FD-A8AB-8CF97DC4627E}" type="presOf" srcId="{0C02D341-E8CB-47D3-B8D1-5E535E625312}" destId="{BF0A9525-AC47-4B93-B1E1-909A33824D6A}" srcOrd="0" destOrd="0" presId="urn:microsoft.com/office/officeart/2005/8/layout/chevron1"/>
    <dgm:cxn modelId="{5F1C3A5C-984D-4A67-8611-704D8311C854}" type="presOf" srcId="{4A77AE39-2CF1-4056-A54F-E9A6C1852658}" destId="{80BE114B-72E4-4C83-A97E-7ECCB9342C46}" srcOrd="0" destOrd="0" presId="urn:microsoft.com/office/officeart/2005/8/layout/chevron1"/>
    <dgm:cxn modelId="{CC6A51CB-B2EF-4B6C-A6D0-31CEAFD22F8C}" type="presParOf" srcId="{BF0A9525-AC47-4B93-B1E1-909A33824D6A}" destId="{80BE114B-72E4-4C83-A97E-7ECCB9342C46}" srcOrd="0" destOrd="0" presId="urn:microsoft.com/office/officeart/2005/8/layout/chevron1"/>
    <dgm:cxn modelId="{51480155-6A71-4D53-8273-B33DD6F20E5B}" type="presParOf" srcId="{BF0A9525-AC47-4B93-B1E1-909A33824D6A}" destId="{B41F344B-21FD-4183-8E95-CCBD70A96159}" srcOrd="1" destOrd="0" presId="urn:microsoft.com/office/officeart/2005/8/layout/chevron1"/>
    <dgm:cxn modelId="{0F029854-ADDD-49D1-96ED-AC6776A19765}" type="presParOf" srcId="{BF0A9525-AC47-4B93-B1E1-909A33824D6A}" destId="{0082945F-CB98-4608-93A5-33091EF25E0C}" srcOrd="2" destOrd="0" presId="urn:microsoft.com/office/officeart/2005/8/layout/chevron1"/>
    <dgm:cxn modelId="{17F798BB-2C53-44D1-BB12-10850C7C6F86}" type="presParOf" srcId="{BF0A9525-AC47-4B93-B1E1-909A33824D6A}" destId="{A7E7C156-7E24-44DD-95FC-18231DC39D05}" srcOrd="3" destOrd="0" presId="urn:microsoft.com/office/officeart/2005/8/layout/chevron1"/>
    <dgm:cxn modelId="{2A473138-842D-49EF-B30B-BA683035E93B}" type="presParOf" srcId="{BF0A9525-AC47-4B93-B1E1-909A33824D6A}" destId="{EA631D6B-0B45-4A6E-B43F-1A2D1BC818F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60CD56-3667-423A-9F6D-60FE4F26D1E5}">
      <dsp:nvSpPr>
        <dsp:cNvPr id="0" name=""/>
        <dsp:cNvSpPr/>
      </dsp:nvSpPr>
      <dsp:spPr>
        <a:xfrm>
          <a:off x="0" y="471844"/>
          <a:ext cx="7920880" cy="106660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400" kern="1200" dirty="0" smtClean="0"/>
            <a:t>一、打造出方便年長者使用的旅遊</a:t>
          </a:r>
          <a:r>
            <a:rPr lang="en-US" altLang="zh-TW" sz="3400" kern="1200" dirty="0" smtClean="0"/>
            <a:t>APP</a:t>
          </a:r>
          <a:endParaRPr lang="zh-TW" altLang="en-US" sz="3400" kern="1200" dirty="0"/>
        </a:p>
      </dsp:txBody>
      <dsp:txXfrm>
        <a:off x="52067" y="523911"/>
        <a:ext cx="7816746" cy="962467"/>
      </dsp:txXfrm>
    </dsp:sp>
    <dsp:sp modelId="{6F738C48-92AA-425C-AE7D-37C0B499779D}">
      <dsp:nvSpPr>
        <dsp:cNvPr id="0" name=""/>
        <dsp:cNvSpPr/>
      </dsp:nvSpPr>
      <dsp:spPr>
        <a:xfrm>
          <a:off x="0" y="1636365"/>
          <a:ext cx="7920880" cy="106660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400" kern="1200" dirty="0" smtClean="0"/>
            <a:t>二、套裝行程，減少排程負擔</a:t>
          </a:r>
          <a:endParaRPr lang="zh-TW" altLang="en-US" sz="3400" kern="1200" dirty="0"/>
        </a:p>
      </dsp:txBody>
      <dsp:txXfrm>
        <a:off x="52067" y="1688432"/>
        <a:ext cx="7816746" cy="962467"/>
      </dsp:txXfrm>
    </dsp:sp>
    <dsp:sp modelId="{1C1B7CD6-F677-45B6-BB85-D7526B12F6BA}">
      <dsp:nvSpPr>
        <dsp:cNvPr id="0" name=""/>
        <dsp:cNvSpPr/>
      </dsp:nvSpPr>
      <dsp:spPr>
        <a:xfrm>
          <a:off x="0" y="2797105"/>
          <a:ext cx="7920880" cy="106660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400" kern="1200" dirty="0" smtClean="0"/>
            <a:t>三、回憶錄，快速回憶旅遊趣事</a:t>
          </a:r>
          <a:endParaRPr lang="zh-TW" altLang="en-US" sz="3400" kern="1200" dirty="0"/>
        </a:p>
      </dsp:txBody>
      <dsp:txXfrm>
        <a:off x="52067" y="2849172"/>
        <a:ext cx="7816746" cy="9624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6A6DD-CBA4-4BA7-95CA-6A724C399D39}">
      <dsp:nvSpPr>
        <dsp:cNvPr id="0" name=""/>
        <dsp:cNvSpPr/>
      </dsp:nvSpPr>
      <dsp:spPr>
        <a:xfrm>
          <a:off x="382488" y="1472"/>
          <a:ext cx="1480839" cy="14808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半盲旅</a:t>
          </a:r>
          <a:endParaRPr lang="zh-TW" altLang="en-US" sz="2000" kern="1200" dirty="0"/>
        </a:p>
      </dsp:txBody>
      <dsp:txXfrm>
        <a:off x="599352" y="218336"/>
        <a:ext cx="1047111" cy="1047111"/>
      </dsp:txXfrm>
    </dsp:sp>
    <dsp:sp modelId="{8C142964-17B1-4A95-8683-D864B3FFCBD4}">
      <dsp:nvSpPr>
        <dsp:cNvPr id="0" name=""/>
        <dsp:cNvSpPr/>
      </dsp:nvSpPr>
      <dsp:spPr>
        <a:xfrm>
          <a:off x="693464" y="1602556"/>
          <a:ext cx="858887" cy="858887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500" kern="1200"/>
        </a:p>
      </dsp:txBody>
      <dsp:txXfrm>
        <a:off x="807309" y="1930994"/>
        <a:ext cx="631197" cy="202011"/>
      </dsp:txXfrm>
    </dsp:sp>
    <dsp:sp modelId="{7D0C8413-6B74-476D-BCB5-F16251147E53}">
      <dsp:nvSpPr>
        <dsp:cNvPr id="0" name=""/>
        <dsp:cNvSpPr/>
      </dsp:nvSpPr>
      <dsp:spPr>
        <a:xfrm>
          <a:off x="382488" y="2581687"/>
          <a:ext cx="1480839" cy="1480839"/>
        </a:xfrm>
        <a:prstGeom prst="ellips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行程</a:t>
          </a:r>
          <a:endParaRPr lang="en-US" altLang="zh-TW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規劃</a:t>
          </a:r>
          <a:endParaRPr lang="zh-TW" altLang="en-US" sz="2000" kern="1200" dirty="0"/>
        </a:p>
      </dsp:txBody>
      <dsp:txXfrm>
        <a:off x="599352" y="2798551"/>
        <a:ext cx="1047111" cy="1047111"/>
      </dsp:txXfrm>
    </dsp:sp>
    <dsp:sp modelId="{A22BDCFE-9462-4E31-B8F7-0E51F769626F}">
      <dsp:nvSpPr>
        <dsp:cNvPr id="0" name=""/>
        <dsp:cNvSpPr/>
      </dsp:nvSpPr>
      <dsp:spPr>
        <a:xfrm>
          <a:off x="2085454" y="1756563"/>
          <a:ext cx="470907" cy="550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kern="1200"/>
        </a:p>
      </dsp:txBody>
      <dsp:txXfrm>
        <a:off x="2085454" y="1866737"/>
        <a:ext cx="329635" cy="330524"/>
      </dsp:txXfrm>
    </dsp:sp>
    <dsp:sp modelId="{166B75D3-050B-4C0B-B08B-149D770C43F0}">
      <dsp:nvSpPr>
        <dsp:cNvPr id="0" name=""/>
        <dsp:cNvSpPr/>
      </dsp:nvSpPr>
      <dsp:spPr>
        <a:xfrm>
          <a:off x="2751832" y="551160"/>
          <a:ext cx="2961679" cy="2961679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100" kern="1200" dirty="0" smtClean="0"/>
            <a:t>套裝</a:t>
          </a:r>
          <a:endParaRPr lang="en-US" altLang="zh-TW" sz="4100" kern="1200" dirty="0" smtClean="0"/>
        </a:p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100" kern="1200" dirty="0" smtClean="0"/>
            <a:t>行程</a:t>
          </a:r>
          <a:endParaRPr lang="en-US" altLang="zh-TW" sz="4100" kern="1200" dirty="0" smtClean="0"/>
        </a:p>
      </dsp:txBody>
      <dsp:txXfrm>
        <a:off x="3185560" y="984888"/>
        <a:ext cx="2094223" cy="20942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B3986E-F046-42CB-A938-46E934840E77}">
      <dsp:nvSpPr>
        <dsp:cNvPr id="0" name=""/>
        <dsp:cNvSpPr/>
      </dsp:nvSpPr>
      <dsp:spPr>
        <a:xfrm>
          <a:off x="2066790" y="554779"/>
          <a:ext cx="2414831" cy="24148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2896" tIns="40640" rIns="132896" bIns="40640" numCol="1" spcCol="1270" anchor="ctr" anchorCtr="0">
          <a:noAutofit/>
        </a:bodyPr>
        <a:lstStyle/>
        <a:p>
          <a:pPr marL="0" lvl="0" indent="0" algn="l" defTabSz="1422400" rtl="0" eaLnBrk="1" fontAlgn="base" hangingPunct="1">
            <a:lnSpc>
              <a:spcPct val="90000"/>
            </a:lnSpc>
            <a:spcBef>
              <a:spcPct val="0"/>
            </a:spcBef>
            <a:spcAft>
              <a:spcPct val="0"/>
            </a:spcAft>
            <a:buFont typeface="Arial" charset="0"/>
            <a:buNone/>
          </a:pPr>
          <a:r>
            <a:rPr lang="zh-TW" altLang="en-US" sz="3200" kern="1200" dirty="0" smtClean="0">
              <a:solidFill>
                <a:srgbClr val="325576"/>
              </a:solidFill>
              <a:latin typeface="+mn-ea"/>
              <a:ea typeface="+mn-ea"/>
              <a:cs typeface="+mn-cs"/>
            </a:rPr>
            <a:t>神秘感</a:t>
          </a:r>
          <a:endParaRPr lang="zh-TW" altLang="en-US" sz="3200" kern="1200" dirty="0">
            <a:solidFill>
              <a:srgbClr val="325576"/>
            </a:solidFill>
            <a:latin typeface="+mn-ea"/>
            <a:ea typeface="+mn-ea"/>
            <a:cs typeface="+mn-cs"/>
          </a:endParaRPr>
        </a:p>
      </dsp:txBody>
      <dsp:txXfrm>
        <a:off x="2420434" y="908423"/>
        <a:ext cx="1707543" cy="1707543"/>
      </dsp:txXfrm>
    </dsp:sp>
    <dsp:sp modelId="{97B34EE0-43EF-40EB-AE2B-7912340E20C2}">
      <dsp:nvSpPr>
        <dsp:cNvPr id="0" name=""/>
        <dsp:cNvSpPr/>
      </dsp:nvSpPr>
      <dsp:spPr>
        <a:xfrm>
          <a:off x="1053816" y="2007059"/>
          <a:ext cx="2414831" cy="2414831"/>
        </a:xfrm>
        <a:prstGeom prst="ellipse">
          <a:avLst/>
        </a:prstGeom>
        <a:solidFill>
          <a:srgbClr val="FFFF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2896" tIns="40640" rIns="132896" bIns="40640" numCol="1" spcCol="1270" anchor="ctr" anchorCtr="0">
          <a:noAutofit/>
        </a:bodyPr>
        <a:lstStyle/>
        <a:p>
          <a:pPr marL="0" lvl="0" indent="0" algn="l" defTabSz="1422400" rtl="0" eaLnBrk="1" fontAlgn="base" hangingPunct="1">
            <a:lnSpc>
              <a:spcPct val="90000"/>
            </a:lnSpc>
            <a:spcBef>
              <a:spcPct val="0"/>
            </a:spcBef>
            <a:spcAft>
              <a:spcPct val="0"/>
            </a:spcAft>
            <a:buFont typeface="Arial" charset="0"/>
            <a:buNone/>
          </a:pPr>
          <a:r>
            <a:rPr lang="zh-TW" altLang="en-US" sz="3200" kern="1200" dirty="0" smtClean="0">
              <a:solidFill>
                <a:srgbClr val="325576"/>
              </a:solidFill>
              <a:latin typeface="+mn-ea"/>
              <a:ea typeface="+mn-ea"/>
              <a:cs typeface="+mn-cs"/>
            </a:rPr>
            <a:t>驚喜</a:t>
          </a:r>
          <a:endParaRPr lang="zh-TW" altLang="en-US" sz="3200" kern="1200" dirty="0">
            <a:solidFill>
              <a:srgbClr val="325576"/>
            </a:solidFill>
            <a:latin typeface="+mn-ea"/>
            <a:ea typeface="+mn-ea"/>
            <a:cs typeface="+mn-cs"/>
          </a:endParaRPr>
        </a:p>
      </dsp:txBody>
      <dsp:txXfrm>
        <a:off x="1407460" y="2360703"/>
        <a:ext cx="1707543" cy="1707543"/>
      </dsp:txXfrm>
    </dsp:sp>
    <dsp:sp modelId="{9EF5F82D-D528-4B7A-886A-AC796A76F161}">
      <dsp:nvSpPr>
        <dsp:cNvPr id="0" name=""/>
        <dsp:cNvSpPr/>
      </dsp:nvSpPr>
      <dsp:spPr>
        <a:xfrm>
          <a:off x="2781990" y="2007059"/>
          <a:ext cx="2414831" cy="2414831"/>
        </a:xfrm>
        <a:prstGeom prst="ellipse">
          <a:avLst/>
        </a:prstGeom>
        <a:solidFill>
          <a:srgbClr val="FF00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2896" tIns="40640" rIns="132896" bIns="40640" numCol="1" spcCol="1270" anchor="ctr" anchorCtr="0">
          <a:noAutofit/>
        </a:bodyPr>
        <a:lstStyle/>
        <a:p>
          <a:pPr marL="0" lvl="0" indent="0" algn="r" defTabSz="1422400" rtl="0" eaLnBrk="1" fontAlgn="base" hangingPunct="1">
            <a:lnSpc>
              <a:spcPct val="90000"/>
            </a:lnSpc>
            <a:spcBef>
              <a:spcPct val="0"/>
            </a:spcBef>
            <a:spcAft>
              <a:spcPct val="0"/>
            </a:spcAft>
            <a:buFont typeface="Arial" charset="0"/>
            <a:buNone/>
          </a:pPr>
          <a:r>
            <a:rPr lang="zh-TW" altLang="en-US" sz="3200" kern="1200" dirty="0" smtClean="0">
              <a:solidFill>
                <a:srgbClr val="325576"/>
              </a:solidFill>
              <a:latin typeface="+mn-ea"/>
              <a:ea typeface="+mn-ea"/>
              <a:cs typeface="+mn-cs"/>
            </a:rPr>
            <a:t>樂趣</a:t>
          </a:r>
          <a:endParaRPr lang="zh-TW" altLang="en-US" sz="3200" kern="1200" dirty="0">
            <a:solidFill>
              <a:srgbClr val="325576"/>
            </a:solidFill>
            <a:latin typeface="+mn-ea"/>
            <a:ea typeface="+mn-ea"/>
            <a:cs typeface="+mn-cs"/>
          </a:endParaRPr>
        </a:p>
      </dsp:txBody>
      <dsp:txXfrm>
        <a:off x="3135634" y="2360703"/>
        <a:ext cx="1707543" cy="17075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E114B-72E4-4C83-A97E-7ECCB9342C46}">
      <dsp:nvSpPr>
        <dsp:cNvPr id="0" name=""/>
        <dsp:cNvSpPr/>
      </dsp:nvSpPr>
      <dsp:spPr>
        <a:xfrm>
          <a:off x="2323" y="582353"/>
          <a:ext cx="2830347" cy="113213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dirty="0" smtClean="0"/>
            <a:t>完成任務</a:t>
          </a:r>
          <a:endParaRPr lang="zh-TW" altLang="en-US" sz="3000" kern="1200" dirty="0"/>
        </a:p>
      </dsp:txBody>
      <dsp:txXfrm>
        <a:off x="568392" y="582353"/>
        <a:ext cx="1698209" cy="1132138"/>
      </dsp:txXfrm>
    </dsp:sp>
    <dsp:sp modelId="{0082945F-CB98-4608-93A5-33091EF25E0C}">
      <dsp:nvSpPr>
        <dsp:cNvPr id="0" name=""/>
        <dsp:cNvSpPr/>
      </dsp:nvSpPr>
      <dsp:spPr>
        <a:xfrm>
          <a:off x="2549635" y="582353"/>
          <a:ext cx="2830347" cy="1132138"/>
        </a:xfrm>
        <a:prstGeom prst="chevron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dirty="0" smtClean="0"/>
            <a:t>累積點數</a:t>
          </a:r>
          <a:endParaRPr lang="zh-TW" altLang="en-US" sz="3000" kern="1200" dirty="0"/>
        </a:p>
      </dsp:txBody>
      <dsp:txXfrm>
        <a:off x="3115704" y="582353"/>
        <a:ext cx="1698209" cy="1132138"/>
      </dsp:txXfrm>
    </dsp:sp>
    <dsp:sp modelId="{EA631D6B-0B45-4A6E-B43F-1A2D1BC818FA}">
      <dsp:nvSpPr>
        <dsp:cNvPr id="0" name=""/>
        <dsp:cNvSpPr/>
      </dsp:nvSpPr>
      <dsp:spPr>
        <a:xfrm>
          <a:off x="5096947" y="582353"/>
          <a:ext cx="2830347" cy="1132138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dirty="0" smtClean="0"/>
            <a:t>兌換獎品</a:t>
          </a:r>
          <a:endParaRPr lang="zh-TW" altLang="en-US" sz="3000" kern="1200" dirty="0"/>
        </a:p>
      </dsp:txBody>
      <dsp:txXfrm>
        <a:off x="5663016" y="582353"/>
        <a:ext cx="1698209" cy="1132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8B105-6243-40CB-9A30-61BEF5D89E6A}" type="datetimeFigureOut">
              <a:rPr lang="zh-TW" altLang="en-US" smtClean="0"/>
              <a:pPr/>
              <a:t>2017/4/17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DC6A0-1C64-4420-8C7E-DE6A4309472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68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客群：詳細實際年齡區間 </a:t>
            </a:r>
            <a:r>
              <a:rPr lang="en-US" altLang="zh-TW" dirty="0" smtClean="0"/>
              <a:t>ex: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50~70??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+++++++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405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和洋小鎮</a:t>
            </a:r>
            <a:r>
              <a:rPr lang="en-US" altLang="zh-TW" dirty="0" smtClean="0"/>
              <a:t>??</a:t>
            </a:r>
            <a:r>
              <a:rPr lang="zh-TW" altLang="en-US" dirty="0" smtClean="0"/>
              <a:t> 朴子 ， 近檜意森活村</a:t>
            </a:r>
            <a:endParaRPr lang="en-US" altLang="zh-TW" dirty="0" smtClean="0"/>
          </a:p>
          <a:p>
            <a:r>
              <a:rPr lang="zh-TW" altLang="en-US" dirty="0" smtClean="0"/>
              <a:t>認證</a:t>
            </a:r>
            <a:r>
              <a:rPr lang="en-US" altLang="zh-TW" dirty="0" smtClean="0"/>
              <a:t>?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</a:t>
            </a:r>
            <a:r>
              <a:rPr lang="zh-TW" altLang="en-US" dirty="0" smtClean="0"/>
              <a:t>軟工軟體測試驗證</a:t>
            </a:r>
            <a:endParaRPr lang="en-US" altLang="zh-TW" dirty="0" smtClean="0"/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憩頭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嘉義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16F9-19ED-4502-ACFE-CA6C1ADBD47B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106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和洋小鎮</a:t>
            </a:r>
            <a:r>
              <a:rPr lang="en-US" altLang="zh-TW" dirty="0" smtClean="0"/>
              <a:t>??</a:t>
            </a:r>
            <a:r>
              <a:rPr lang="zh-TW" altLang="en-US" dirty="0" smtClean="0"/>
              <a:t> 朴子 ， 近檜意森活村</a:t>
            </a:r>
            <a:endParaRPr lang="en-US" altLang="zh-TW" dirty="0" smtClean="0"/>
          </a:p>
          <a:p>
            <a:r>
              <a:rPr lang="zh-TW" altLang="en-US" dirty="0" smtClean="0"/>
              <a:t>認證</a:t>
            </a:r>
            <a:r>
              <a:rPr lang="en-US" altLang="zh-TW" dirty="0" smtClean="0"/>
              <a:t>?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</a:t>
            </a:r>
            <a:r>
              <a:rPr lang="zh-TW" altLang="en-US" dirty="0" smtClean="0"/>
              <a:t>軟工軟體測試驗證</a:t>
            </a:r>
            <a:endParaRPr lang="en-US" altLang="zh-TW" dirty="0" smtClean="0"/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憩頭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嘉義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16F9-19ED-4502-ACFE-CA6C1ADBD47B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106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客群：詳細實際年齡區間 </a:t>
            </a:r>
            <a:r>
              <a:rPr lang="en-US" altLang="zh-TW" dirty="0" smtClean="0"/>
              <a:t>ex: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50~70??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740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501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071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393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04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809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250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08F36C-2677-4E17-9CE8-3414FC65B674}" type="datetime1">
              <a:rPr lang="fr-FR" altLang="zh-TW" smtClean="0"/>
              <a:pPr/>
              <a:t>17/04/2017</a:t>
            </a:fld>
            <a:endParaRPr lang="fr-CA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812922-9546-4CF7-92AE-DBEF577B0528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D23A7F-9D65-47C6-8C22-AF93A224653A}" type="datetime1">
              <a:rPr lang="fr-FR" altLang="zh-TW" smtClean="0"/>
              <a:pPr/>
              <a:t>17/04/2017</a:t>
            </a:fld>
            <a:endParaRPr lang="fr-CA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9E13E-C407-423D-9BE7-053534F26859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0D3164-6AAB-4CD1-BA81-5032DA06D052}" type="datetime1">
              <a:rPr lang="fr-FR" altLang="zh-TW" smtClean="0"/>
              <a:pPr/>
              <a:t>17/04/2017</a:t>
            </a:fld>
            <a:endParaRPr lang="fr-CA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1CD0B-267A-4830-A6EE-5AB23E4B93BD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9B7323-7774-49CB-A6BF-B9F1B193B3F6}" type="datetime1">
              <a:rPr lang="fr-FR" altLang="zh-TW" smtClean="0"/>
              <a:pPr/>
              <a:t>17/04/2017</a:t>
            </a:fld>
            <a:endParaRPr lang="fr-CA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A3820E-3B79-4F78-8E69-B7FAF8551F08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A85714-754F-4F0C-85F4-F612372802D0}" type="datetime1">
              <a:rPr lang="fr-FR" altLang="zh-TW" smtClean="0"/>
              <a:pPr/>
              <a:t>17/04/2017</a:t>
            </a:fld>
            <a:endParaRPr lang="fr-CA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59FE54-957A-48D7-8338-251EB9264B93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037A11-6B92-44EE-8D11-00E24CB0DC37}" type="datetime1">
              <a:rPr lang="fr-FR" altLang="zh-TW" smtClean="0"/>
              <a:pPr/>
              <a:t>17/04/2017</a:t>
            </a:fld>
            <a:endParaRPr lang="fr-CA" altLang="zh-TW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2AB7A8-0F22-423B-969A-F182418A25F7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19EEB8-01B4-43CB-A034-27D9C372071E}" type="datetime1">
              <a:rPr lang="fr-FR" altLang="zh-TW" smtClean="0"/>
              <a:pPr/>
              <a:t>17/04/2017</a:t>
            </a:fld>
            <a:endParaRPr lang="fr-CA" altLang="zh-TW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D7266-B907-4827-9978-50BEF7F3E4A8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C3DE16-0107-462F-B6C4-07C7C5354BA5}" type="datetime1">
              <a:rPr lang="fr-FR" altLang="zh-TW" smtClean="0"/>
              <a:pPr/>
              <a:t>17/04/2017</a:t>
            </a:fld>
            <a:endParaRPr lang="fr-CA" altLang="zh-TW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1040DE-DA16-4585-B46E-829C98D3A953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529B49-4377-4109-862B-A14E88996435}" type="datetime1">
              <a:rPr lang="fr-FR" altLang="zh-TW" smtClean="0"/>
              <a:pPr/>
              <a:t>17/04/2017</a:t>
            </a:fld>
            <a:endParaRPr lang="fr-CA" altLang="zh-TW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33EBDF-B4A4-4F25-B725-76C9CC8A706F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13B5C7-7FFF-4D07-BFEA-3B82A1EBECEB}" type="datetime1">
              <a:rPr lang="fr-FR" altLang="zh-TW" smtClean="0"/>
              <a:pPr/>
              <a:t>17/04/2017</a:t>
            </a:fld>
            <a:endParaRPr lang="fr-CA" altLang="zh-TW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774E3F-8BA1-4A29-BD64-061F6F604049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6EA632-39D3-4A3B-AFE9-A4ADB51EF4D3}" type="datetime1">
              <a:rPr lang="fr-FR" altLang="zh-TW" smtClean="0"/>
              <a:pPr/>
              <a:t>17/04/2017</a:t>
            </a:fld>
            <a:endParaRPr lang="fr-CA" altLang="zh-TW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FC69-8433-4D49-AB41-EAF279C324F7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zh-TW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zh-TW" smtClean="0"/>
              <a:t>Cliquez pour modifier les styles du texte du masque</a:t>
            </a:r>
          </a:p>
          <a:p>
            <a:pPr lvl="1"/>
            <a:r>
              <a:rPr lang="fr-CA" altLang="zh-TW" smtClean="0"/>
              <a:t>Deuxième niveau</a:t>
            </a:r>
          </a:p>
          <a:p>
            <a:pPr lvl="2"/>
            <a:r>
              <a:rPr lang="fr-CA" altLang="zh-TW" smtClean="0"/>
              <a:t>Troisième niveau</a:t>
            </a:r>
          </a:p>
          <a:p>
            <a:pPr lvl="3"/>
            <a:r>
              <a:rPr lang="fr-CA" altLang="zh-TW" smtClean="0"/>
              <a:t>Quatrième niveau</a:t>
            </a:r>
          </a:p>
          <a:p>
            <a:pPr lvl="4"/>
            <a:r>
              <a:rPr lang="fr-CA" altLang="zh-TW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FC3ADD01-E225-48A9-9BEA-0C3BD839679C}" type="datetime1">
              <a:rPr lang="fr-FR" altLang="zh-TW" smtClean="0"/>
              <a:pPr/>
              <a:t>17/04/2017</a:t>
            </a:fld>
            <a:endParaRPr lang="fr-CA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15E9588E-F99A-406C-B3F5-717AD0ACBA29}" type="slidenum">
              <a:rPr lang="fr-CA" altLang="zh-TW" smtClean="0"/>
              <a:pPr/>
              <a:t>‹#›</a:t>
            </a:fld>
            <a:endParaRPr lang="fr-CA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323528" y="5301208"/>
            <a:ext cx="7772400" cy="512762"/>
          </a:xfrm>
        </p:spPr>
        <p:txBody>
          <a:bodyPr/>
          <a:lstStyle/>
          <a:p>
            <a:pPr algn="l"/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800" b="1" dirty="0" smtClean="0">
                <a:solidFill>
                  <a:srgbClr val="32557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長青旅遊</a:t>
            </a:r>
            <a:r>
              <a:rPr lang="en-US" altLang="zh-TW" sz="4800" b="1" dirty="0" smtClean="0">
                <a:solidFill>
                  <a:srgbClr val="32557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endParaRPr lang="fr-CA" altLang="zh-TW" sz="4800" b="1" dirty="0" smtClean="0">
              <a:solidFill>
                <a:srgbClr val="325576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0" y="5733256"/>
            <a:ext cx="38884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TW" altLang="en-US" sz="2400" dirty="0" smtClean="0">
                <a:solidFill>
                  <a:srgbClr val="325576"/>
                </a:solidFill>
                <a:latin typeface="+mj-ea"/>
                <a:ea typeface="+mj-ea"/>
              </a:rPr>
              <a:t>團隊成員：葉展輝</a:t>
            </a:r>
            <a:r>
              <a:rPr lang="en-US" altLang="zh-TW" sz="2400" dirty="0">
                <a:solidFill>
                  <a:srgbClr val="325576"/>
                </a:solidFill>
                <a:latin typeface="+mj-ea"/>
                <a:ea typeface="+mj-ea"/>
              </a:rPr>
              <a:t>	</a:t>
            </a:r>
            <a:r>
              <a:rPr lang="zh-TW" altLang="en-US" sz="2400" dirty="0" smtClean="0">
                <a:solidFill>
                  <a:srgbClr val="325576"/>
                </a:solidFill>
                <a:latin typeface="+mj-ea"/>
                <a:ea typeface="+mj-ea"/>
              </a:rPr>
              <a:t>許芳瑜</a:t>
            </a:r>
            <a:endParaRPr lang="en-US" altLang="zh-TW" sz="24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eaLnBrk="1" hangingPunct="1"/>
            <a:r>
              <a:rPr lang="zh-TW" altLang="en-US" sz="2400" dirty="0" smtClean="0">
                <a:solidFill>
                  <a:srgbClr val="325576"/>
                </a:solidFill>
                <a:latin typeface="+mj-ea"/>
                <a:ea typeface="+mj-ea"/>
              </a:rPr>
              <a:t>         </a:t>
            </a:r>
            <a:r>
              <a:rPr lang="en-US" altLang="zh-TW" sz="2400" dirty="0" smtClean="0">
                <a:solidFill>
                  <a:srgbClr val="325576"/>
                </a:solidFill>
                <a:latin typeface="+mj-ea"/>
                <a:ea typeface="+mj-ea"/>
              </a:rPr>
              <a:t>	</a:t>
            </a:r>
            <a:r>
              <a:rPr lang="zh-TW" altLang="en-US" sz="2400" dirty="0" smtClean="0">
                <a:solidFill>
                  <a:srgbClr val="325576"/>
                </a:solidFill>
                <a:latin typeface="+mj-ea"/>
                <a:ea typeface="+mj-ea"/>
              </a:rPr>
              <a:t>        唐中凡    林瑋鴻</a:t>
            </a:r>
            <a:endParaRPr lang="en-US" altLang="zh-TW" sz="24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endParaRPr lang="zh-TW" altLang="en-US" dirty="0">
              <a:solidFill>
                <a:srgbClr val="325576"/>
              </a:solidFill>
              <a:latin typeface="+mj-ea"/>
              <a:ea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fld id="{68812922-9546-4CF7-92AE-DBEF577B0528}" type="slidenum">
              <a:rPr lang="fr-CA" altLang="zh-TW" smtClean="0"/>
              <a:pPr/>
              <a:t>1</a:t>
            </a:fld>
            <a:endParaRPr lang="fr-CA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4572000" y="5301208"/>
            <a:ext cx="4000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325576"/>
                </a:solidFill>
                <a:latin typeface="+mj-ea"/>
                <a:ea typeface="+mj-ea"/>
              </a:rPr>
              <a:t>指導老師</a:t>
            </a:r>
            <a:r>
              <a:rPr lang="zh-TW" altLang="en-US" sz="2400" dirty="0">
                <a:solidFill>
                  <a:srgbClr val="325576"/>
                </a:solidFill>
                <a:latin typeface="+mj-ea"/>
                <a:ea typeface="+mj-ea"/>
              </a:rPr>
              <a:t>：</a:t>
            </a:r>
            <a:r>
              <a:rPr lang="zh-TW" altLang="en-US" sz="2400" dirty="0" smtClean="0">
                <a:solidFill>
                  <a:srgbClr val="325576"/>
                </a:solidFill>
                <a:latin typeface="+mj-ea"/>
                <a:ea typeface="+mj-ea"/>
              </a:rPr>
              <a:t>黃士銘  老師</a:t>
            </a:r>
            <a:endParaRPr lang="zh-TW" altLang="en-US" sz="2400" dirty="0">
              <a:solidFill>
                <a:srgbClr val="325576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en-US" altLang="zh-TW" sz="4800" dirty="0" smtClean="0">
                <a:solidFill>
                  <a:schemeClr val="bg1"/>
                </a:solidFill>
                <a:latin typeface="+mj-ea"/>
              </a:rPr>
              <a:t>APP</a:t>
            </a:r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操作、功能介紹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10</a:t>
            </a:fld>
            <a:endParaRPr lang="fr-CA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2411760" y="560355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solidFill>
                  <a:srgbClr val="92D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我</a:t>
            </a:r>
            <a:r>
              <a:rPr lang="zh-TW" altLang="en-US" sz="4000" dirty="0">
                <a:solidFill>
                  <a:srgbClr val="92D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4000" dirty="0" smtClean="0">
                <a:solidFill>
                  <a:srgbClr val="92D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行程</a:t>
            </a:r>
            <a:endParaRPr lang="zh-TW" altLang="en-US" sz="4000" dirty="0">
              <a:solidFill>
                <a:srgbClr val="92D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076056" y="2420888"/>
            <a:ext cx="38779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accent1">
                    <a:lumMod val="75000"/>
                  </a:schemeClr>
                </a:solidFill>
              </a:rPr>
              <a:t>已</a:t>
            </a:r>
            <a:r>
              <a:rPr lang="zh-TW" altLang="en-US" sz="3200" dirty="0" smtClean="0">
                <a:solidFill>
                  <a:schemeClr val="accent1">
                    <a:lumMod val="75000"/>
                  </a:schemeClr>
                </a:solidFill>
              </a:rPr>
              <a:t>挑選的行程</a:t>
            </a:r>
            <a:endParaRPr lang="en-US" altLang="zh-TW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TW" altLang="en-US" sz="3200" dirty="0" smtClean="0">
                <a:solidFill>
                  <a:schemeClr val="accent1">
                    <a:lumMod val="75000"/>
                  </a:schemeClr>
                </a:solidFill>
              </a:rPr>
              <a:t>都在我的行程中</a:t>
            </a:r>
            <a:endParaRPr lang="en-US" altLang="zh-TW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TW" altLang="en-US" sz="3200" dirty="0" smtClean="0">
                <a:solidFill>
                  <a:schemeClr val="accent1">
                    <a:lumMod val="75000"/>
                  </a:schemeClr>
                </a:solidFill>
              </a:rPr>
              <a:t>使用者可以隨時查</a:t>
            </a:r>
            <a:r>
              <a:rPr lang="zh-TW" altLang="en-US" sz="3200" dirty="0">
                <a:solidFill>
                  <a:schemeClr val="accent1">
                    <a:lumMod val="75000"/>
                  </a:schemeClr>
                </a:solidFill>
              </a:rPr>
              <a:t>看</a:t>
            </a:r>
            <a:endParaRPr lang="en-US" altLang="zh-TW" sz="3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110" y="1484784"/>
            <a:ext cx="2425906" cy="418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en-US" altLang="zh-TW" sz="4800" dirty="0" smtClean="0">
                <a:solidFill>
                  <a:schemeClr val="bg1"/>
                </a:solidFill>
                <a:latin typeface="+mj-ea"/>
              </a:rPr>
              <a:t>APP</a:t>
            </a:r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操作、功能介紹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11</a:t>
            </a:fld>
            <a:endParaRPr lang="fr-CA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844342" y="564846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solidFill>
                  <a:srgbClr val="92D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r>
              <a:rPr lang="zh-TW" altLang="en-US" sz="4000" dirty="0">
                <a:solidFill>
                  <a:srgbClr val="92D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211960" y="2225337"/>
            <a:ext cx="42883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accent1">
                    <a:lumMod val="75000"/>
                  </a:schemeClr>
                </a:solidFill>
              </a:rPr>
              <a:t>與行程裡的廠商合作</a:t>
            </a:r>
            <a:endParaRPr lang="en-US" altLang="zh-TW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TW" altLang="en-US" sz="3200" dirty="0" smtClean="0">
                <a:solidFill>
                  <a:schemeClr val="accent1">
                    <a:lumMod val="75000"/>
                  </a:schemeClr>
                </a:solidFill>
              </a:rPr>
              <a:t>取得其優惠券或招待券</a:t>
            </a:r>
            <a:endParaRPr lang="en-US" altLang="zh-TW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TW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TW" altLang="en-US" sz="3200" dirty="0" smtClean="0">
                <a:solidFill>
                  <a:schemeClr val="accent1">
                    <a:lumMod val="75000"/>
                  </a:schemeClr>
                </a:solidFill>
              </a:rPr>
              <a:t>使用者可以透過行程</a:t>
            </a:r>
            <a:endParaRPr lang="en-US" altLang="zh-TW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TW" altLang="en-US" sz="3200" dirty="0" smtClean="0">
                <a:solidFill>
                  <a:schemeClr val="accent1">
                    <a:lumMod val="75000"/>
                  </a:schemeClr>
                </a:solidFill>
              </a:rPr>
              <a:t>完成簡單小任務</a:t>
            </a:r>
            <a:endParaRPr lang="en-US" altLang="zh-TW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TW" altLang="en-US" sz="3200" dirty="0" smtClean="0">
                <a:solidFill>
                  <a:schemeClr val="accent1">
                    <a:lumMod val="75000"/>
                  </a:schemeClr>
                </a:solidFill>
              </a:rPr>
              <a:t>取得點數，兌換獎</a:t>
            </a:r>
            <a:r>
              <a:rPr lang="zh-TW" altLang="en-US" sz="3200" dirty="0">
                <a:solidFill>
                  <a:schemeClr val="accent1">
                    <a:lumMod val="75000"/>
                  </a:schemeClr>
                </a:solidFill>
              </a:rPr>
              <a:t>品</a:t>
            </a:r>
            <a:endParaRPr lang="en-US" altLang="zh-TW" sz="3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003" y="1820577"/>
            <a:ext cx="2153187" cy="382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3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en-US" altLang="zh-TW" sz="4800" dirty="0" smtClean="0">
                <a:solidFill>
                  <a:schemeClr val="bg1"/>
                </a:solidFill>
                <a:latin typeface="+mj-ea"/>
              </a:rPr>
              <a:t>APP</a:t>
            </a:r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特色－套裝行程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12</a:t>
            </a:fld>
            <a:endParaRPr lang="fr-CA" altLang="zh-TW"/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573764375"/>
              </p:ext>
            </p:extLst>
          </p:nvPr>
        </p:nvGraphicFramePr>
        <p:xfrm>
          <a:off x="1524000" y="168195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en-US" altLang="zh-TW" sz="4800" dirty="0" smtClean="0">
                <a:solidFill>
                  <a:schemeClr val="bg1"/>
                </a:solidFill>
                <a:latin typeface="+mj-ea"/>
              </a:rPr>
              <a:t>APP</a:t>
            </a:r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特色－套裝行程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2046288"/>
            <a:ext cx="8543956" cy="4525962"/>
          </a:xfrm>
        </p:spPr>
        <p:txBody>
          <a:bodyPr/>
          <a:lstStyle/>
          <a:p>
            <a:pPr marL="514350" indent="-514350"/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為年長者量身打造多個適用行程</a:t>
            </a:r>
            <a:endParaRPr lang="en-US" altLang="zh-TW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marL="514350" indent="-514350"/>
            <a:endParaRPr lang="en-US" altLang="zh-TW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marL="514350" indent="-514350"/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根據</a:t>
            </a:r>
            <a:r>
              <a:rPr lang="zh-TW" altLang="en-US" dirty="0">
                <a:solidFill>
                  <a:srgbClr val="325576"/>
                </a:solidFill>
                <a:latin typeface="+mj-ea"/>
                <a:ea typeface="+mj-ea"/>
              </a:rPr>
              <a:t>使用者</a:t>
            </a: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測驗與身體狀況，提供適合行程</a:t>
            </a:r>
            <a:endParaRPr lang="en-US" altLang="zh-TW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endParaRPr lang="fr-CA" altLang="zh-TW" dirty="0" smtClean="0">
              <a:solidFill>
                <a:srgbClr val="325576"/>
              </a:solidFill>
              <a:latin typeface="+mj-ea"/>
              <a:ea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13</a:t>
            </a:fld>
            <a:endParaRPr lang="fr-CA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en-US" altLang="zh-TW" sz="4800" dirty="0" smtClean="0">
                <a:solidFill>
                  <a:schemeClr val="bg1"/>
                </a:solidFill>
                <a:latin typeface="+mj-ea"/>
              </a:rPr>
              <a:t>APP</a:t>
            </a:r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特色－半盲旅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2046288"/>
            <a:ext cx="8229600" cy="4525962"/>
          </a:xfrm>
        </p:spPr>
        <p:txBody>
          <a:bodyPr/>
          <a:lstStyle/>
          <a:p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「半盲旅」為我們</a:t>
            </a:r>
            <a:r>
              <a:rPr lang="zh-TW" altLang="en-US" dirty="0" smtClean="0">
                <a:solidFill>
                  <a:srgbClr val="FF0000"/>
                </a:solidFill>
                <a:latin typeface="+mj-ea"/>
                <a:ea typeface="+mj-ea"/>
              </a:rPr>
              <a:t>新創</a:t>
            </a: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之詞</a:t>
            </a:r>
            <a:endParaRPr lang="en-US" altLang="zh-TW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特別設計給</a:t>
            </a:r>
            <a:r>
              <a:rPr lang="zh-TW" altLang="en-US" dirty="0" smtClean="0">
                <a:solidFill>
                  <a:srgbClr val="FF0000"/>
                </a:solidFill>
                <a:latin typeface="+mj-ea"/>
                <a:ea typeface="+mj-ea"/>
              </a:rPr>
              <a:t>長青族群</a:t>
            </a:r>
            <a:endParaRPr lang="en-US" altLang="zh-TW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為旅程帶來一絲絲神秘感，更增添樂趣</a:t>
            </a:r>
            <a:endParaRPr lang="en-US" altLang="zh-TW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endParaRPr lang="fr-CA" altLang="zh-TW" dirty="0" smtClean="0">
              <a:solidFill>
                <a:srgbClr val="325576"/>
              </a:solidFill>
              <a:latin typeface="+mj-ea"/>
              <a:ea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14</a:t>
            </a:fld>
            <a:endParaRPr lang="fr-CA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>
                <a:solidFill>
                  <a:schemeClr val="bg1"/>
                </a:solidFill>
                <a:latin typeface="+mj-ea"/>
              </a:rPr>
              <a:t>半盲旅三大要素</a:t>
            </a:r>
            <a:endParaRPr lang="fr-CA" altLang="zh-TW" sz="4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15</a:t>
            </a:fld>
            <a:endParaRPr lang="fr-CA" altLang="zh-TW"/>
          </a:p>
        </p:txBody>
      </p:sp>
      <p:graphicFrame>
        <p:nvGraphicFramePr>
          <p:cNvPr id="6" name="內容版面配置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9167630"/>
              </p:ext>
            </p:extLst>
          </p:nvPr>
        </p:nvGraphicFramePr>
        <p:xfrm>
          <a:off x="1429958" y="1700663"/>
          <a:ext cx="6284084" cy="4824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矩形 2"/>
          <p:cNvSpPr/>
          <p:nvPr/>
        </p:nvSpPr>
        <p:spPr>
          <a:xfrm>
            <a:off x="3707904" y="1537628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rgbClr val="325576"/>
                </a:solidFill>
                <a:latin typeface="+mn-ea"/>
              </a:rPr>
              <a:t>未知的</a:t>
            </a:r>
            <a:r>
              <a:rPr lang="zh-TW" altLang="en-US" sz="2800" dirty="0" smtClean="0">
                <a:solidFill>
                  <a:srgbClr val="325576"/>
                </a:solidFill>
                <a:latin typeface="+mn-ea"/>
              </a:rPr>
              <a:t>旅程</a:t>
            </a:r>
            <a:endParaRPr lang="en-US" altLang="zh-TW" sz="2800" dirty="0">
              <a:solidFill>
                <a:srgbClr val="325576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4347101"/>
            <a:ext cx="1800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 smtClean="0">
                <a:solidFill>
                  <a:srgbClr val="325576"/>
                </a:solidFill>
                <a:latin typeface="+mn-ea"/>
              </a:rPr>
              <a:t>私房</a:t>
            </a:r>
            <a:r>
              <a:rPr lang="zh-TW" altLang="en-US" sz="2800" dirty="0">
                <a:solidFill>
                  <a:srgbClr val="325576"/>
                </a:solidFill>
                <a:latin typeface="+mn-ea"/>
              </a:rPr>
              <a:t>景點</a:t>
            </a:r>
            <a:r>
              <a:rPr lang="en-US" altLang="zh-TW" sz="2800" dirty="0">
                <a:solidFill>
                  <a:srgbClr val="325576"/>
                </a:solidFill>
                <a:latin typeface="+mn-ea"/>
              </a:rPr>
              <a:t/>
            </a:r>
            <a:br>
              <a:rPr lang="en-US" altLang="zh-TW" sz="2800" dirty="0">
                <a:solidFill>
                  <a:srgbClr val="325576"/>
                </a:solidFill>
                <a:latin typeface="+mn-ea"/>
              </a:rPr>
            </a:br>
            <a:r>
              <a:rPr lang="zh-TW" altLang="en-US" sz="2800" dirty="0" smtClean="0">
                <a:solidFill>
                  <a:srgbClr val="325576"/>
                </a:solidFill>
                <a:latin typeface="+mn-ea"/>
              </a:rPr>
              <a:t>小</a:t>
            </a:r>
            <a:r>
              <a:rPr lang="zh-TW" altLang="en-US" sz="2800" dirty="0">
                <a:solidFill>
                  <a:srgbClr val="325576"/>
                </a:solidFill>
                <a:latin typeface="+mn-ea"/>
              </a:rPr>
              <a:t>獎品</a:t>
            </a:r>
            <a:endParaRPr lang="en-US" altLang="zh-TW" sz="2800" dirty="0">
              <a:solidFill>
                <a:srgbClr val="325576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48264" y="4347101"/>
            <a:ext cx="20162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solidFill>
                  <a:srgbClr val="325576"/>
                </a:solidFill>
                <a:latin typeface="+mn-ea"/>
              </a:rPr>
              <a:t>達成小任務</a:t>
            </a:r>
            <a:endParaRPr lang="en-US" altLang="zh-TW" sz="2800" dirty="0" smtClean="0">
              <a:solidFill>
                <a:srgbClr val="325576"/>
              </a:solidFill>
              <a:latin typeface="+mn-ea"/>
            </a:endParaRPr>
          </a:p>
          <a:p>
            <a:r>
              <a:rPr lang="zh-TW" altLang="en-US" sz="2800" dirty="0" smtClean="0">
                <a:solidFill>
                  <a:srgbClr val="325576"/>
                </a:solidFill>
                <a:latin typeface="+mn-ea"/>
              </a:rPr>
              <a:t>成就</a:t>
            </a:r>
            <a:r>
              <a:rPr lang="zh-TW" altLang="en-US" sz="2800" dirty="0">
                <a:solidFill>
                  <a:srgbClr val="325576"/>
                </a:solidFill>
                <a:latin typeface="+mn-ea"/>
              </a:rPr>
              <a:t>感</a:t>
            </a:r>
            <a:endParaRPr lang="en-US" altLang="zh-TW" sz="2800" dirty="0">
              <a:solidFill>
                <a:srgbClr val="32557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215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en-US" altLang="zh-TW" sz="4800" dirty="0">
                <a:solidFill>
                  <a:schemeClr val="bg1"/>
                </a:solidFill>
                <a:latin typeface="+mj-ea"/>
              </a:rPr>
              <a:t>APP</a:t>
            </a:r>
            <a:r>
              <a:rPr lang="zh-TW" altLang="en-US" sz="4800" dirty="0">
                <a:solidFill>
                  <a:schemeClr val="bg1"/>
                </a:solidFill>
                <a:latin typeface="+mj-ea"/>
              </a:rPr>
              <a:t>特色－半盲旅</a:t>
            </a:r>
            <a:endParaRPr lang="fr-CA" altLang="zh-TW" sz="4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16</a:t>
            </a:fld>
            <a:endParaRPr lang="fr-CA" altLang="zh-TW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57200" y="2046288"/>
            <a:ext cx="8229600" cy="4525962"/>
          </a:xfrm>
        </p:spPr>
        <p:txBody>
          <a:bodyPr/>
          <a:lstStyle/>
          <a:p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預測與規劃旅程</a:t>
            </a:r>
            <a:endParaRPr lang="en-US" altLang="zh-TW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r>
              <a:rPr lang="zh-TW" altLang="en-US" dirty="0">
                <a:solidFill>
                  <a:srgbClr val="325576"/>
                </a:solidFill>
                <a:latin typeface="+mj-ea"/>
                <a:ea typeface="+mj-ea"/>
              </a:rPr>
              <a:t>使用</a:t>
            </a: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工具</a:t>
            </a: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：</a:t>
            </a:r>
            <a:r>
              <a:rPr lang="en-US" altLang="zh-TW" dirty="0" smtClean="0">
                <a:solidFill>
                  <a:srgbClr val="325576"/>
                </a:solidFill>
                <a:latin typeface="+mj-ea"/>
                <a:ea typeface="+mj-ea"/>
              </a:rPr>
              <a:t>WEKA</a:t>
            </a:r>
            <a:endParaRPr lang="fr-CA" altLang="zh-TW" dirty="0" smtClean="0">
              <a:solidFill>
                <a:srgbClr val="325576"/>
              </a:solidFill>
              <a:latin typeface="+mj-ea"/>
              <a:ea typeface="+mj-ea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56" b="98000" l="333" r="988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70892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8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en-US" altLang="zh-TW" sz="4800" dirty="0" smtClean="0">
                <a:solidFill>
                  <a:schemeClr val="bg1"/>
                </a:solidFill>
                <a:latin typeface="+mj-ea"/>
              </a:rPr>
              <a:t>APP</a:t>
            </a:r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特色</a:t>
            </a:r>
            <a:r>
              <a:rPr lang="en-US" altLang="zh-TW" sz="4800" dirty="0" smtClean="0">
                <a:solidFill>
                  <a:schemeClr val="bg1"/>
                </a:solidFill>
                <a:latin typeface="+mj-ea"/>
              </a:rPr>
              <a:t>—</a:t>
            </a:r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點數激勵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17</a:t>
            </a:fld>
            <a:endParaRPr lang="fr-CA" altLang="zh-TW"/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2493521749"/>
              </p:ext>
            </p:extLst>
          </p:nvPr>
        </p:nvGraphicFramePr>
        <p:xfrm>
          <a:off x="642910" y="2060848"/>
          <a:ext cx="7929618" cy="2296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642910" y="3871745"/>
            <a:ext cx="26853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開始行程</a:t>
            </a:r>
            <a:endParaRPr lang="en-US" altLang="zh-TW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累計</a:t>
            </a:r>
            <a:r>
              <a:rPr lang="zh-TW" altLang="en-US" sz="2400" dirty="0" smtClean="0"/>
              <a:t>到達景點數</a:t>
            </a:r>
            <a:endParaRPr lang="en-US" altLang="zh-TW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完成</a:t>
            </a:r>
            <a:r>
              <a:rPr lang="zh-TW" altLang="en-US" sz="2400" dirty="0"/>
              <a:t>行程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071802" y="3821202"/>
            <a:ext cx="26853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依據任務完成度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給予對應點數</a:t>
            </a:r>
            <a:endParaRPr lang="en-US" altLang="zh-TW" sz="2400" dirty="0" smtClean="0"/>
          </a:p>
          <a:p>
            <a:pPr marL="342900" indent="-342900">
              <a:buFont typeface="+mj-lt"/>
              <a:buAutoNum type="arabicPeriod"/>
            </a:pPr>
            <a:endParaRPr lang="en-US" altLang="zh-TW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5700252" y="3812449"/>
            <a:ext cx="33009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在</a:t>
            </a:r>
            <a:r>
              <a:rPr lang="zh-TW" altLang="en-US" sz="2400" dirty="0" smtClean="0"/>
              <a:t>點數</a:t>
            </a:r>
            <a:r>
              <a:rPr lang="zh-TW" altLang="en-US" sz="2400" dirty="0"/>
              <a:t>頁</a:t>
            </a:r>
            <a:r>
              <a:rPr lang="zh-TW" altLang="en-US" sz="2400" dirty="0" smtClean="0"/>
              <a:t>面挑選獎品</a:t>
            </a:r>
            <a:endParaRPr lang="en-US" altLang="zh-TW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扣除點數以換取獎品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92409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圓角矩形 44"/>
          <p:cNvSpPr/>
          <p:nvPr/>
        </p:nvSpPr>
        <p:spPr>
          <a:xfrm>
            <a:off x="4643438" y="1500174"/>
            <a:ext cx="4000528" cy="2428892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2" name="圓角矩形 41"/>
          <p:cNvSpPr/>
          <p:nvPr/>
        </p:nvSpPr>
        <p:spPr>
          <a:xfrm>
            <a:off x="4643438" y="4143380"/>
            <a:ext cx="4071966" cy="2360109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sp>
      <p:sp>
        <p:nvSpPr>
          <p:cNvPr id="39" name="圓角矩形 38"/>
          <p:cNvSpPr/>
          <p:nvPr/>
        </p:nvSpPr>
        <p:spPr>
          <a:xfrm>
            <a:off x="357158" y="4071942"/>
            <a:ext cx="4071966" cy="2431547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sp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en-US" altLang="zh-TW" sz="4800" dirty="0" smtClean="0">
                <a:solidFill>
                  <a:schemeClr val="bg1"/>
                </a:solidFill>
                <a:latin typeface="+mj-ea"/>
              </a:rPr>
              <a:t>SWOT</a:t>
            </a:r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分析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365125"/>
          </a:xfrm>
        </p:spPr>
        <p:txBody>
          <a:bodyPr/>
          <a:lstStyle/>
          <a:p>
            <a:fld id="{BCA3820E-3B79-4F78-8E69-B7FAF8551F08}" type="slidenum">
              <a:rPr lang="fr-CA" altLang="zh-TW" smtClean="0"/>
              <a:pPr/>
              <a:t>18</a:t>
            </a:fld>
            <a:endParaRPr lang="fr-CA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714348" y="2071678"/>
            <a:ext cx="24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chemeClr val="bg1"/>
                </a:solidFill>
              </a:rPr>
              <a:t>S  </a:t>
            </a:r>
            <a:r>
              <a:rPr lang="zh-TW" altLang="en-US" sz="3200" b="1" dirty="0" smtClean="0">
                <a:solidFill>
                  <a:schemeClr val="bg1"/>
                </a:solidFill>
              </a:rPr>
              <a:t>優勢</a:t>
            </a:r>
            <a:endParaRPr lang="zh-TW" alt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圓形圖 4"/>
          <p:cNvSpPr/>
          <p:nvPr/>
        </p:nvSpPr>
        <p:spPr>
          <a:xfrm>
            <a:off x="3428993" y="4654217"/>
            <a:ext cx="1161830" cy="106079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9352" tIns="149352" rIns="149352" bIns="149352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TW" altLang="en-US" sz="2100" kern="1200"/>
          </a:p>
        </p:txBody>
      </p:sp>
      <p:sp>
        <p:nvSpPr>
          <p:cNvPr id="21" name="圓形圖 20"/>
          <p:cNvSpPr/>
          <p:nvPr/>
        </p:nvSpPr>
        <p:spPr>
          <a:xfrm rot="16200000">
            <a:off x="2857488" y="4000505"/>
            <a:ext cx="1571636" cy="1714512"/>
          </a:xfrm>
          <a:prstGeom prst="pieWedg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25" name="圓形圖 24"/>
          <p:cNvSpPr/>
          <p:nvPr/>
        </p:nvSpPr>
        <p:spPr>
          <a:xfrm rot="5400000">
            <a:off x="4572000" y="2357430"/>
            <a:ext cx="1643074" cy="1643074"/>
          </a:xfrm>
          <a:prstGeom prst="pieWedg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sp>
      <p:sp>
        <p:nvSpPr>
          <p:cNvPr id="26" name="圓形圖 25"/>
          <p:cNvSpPr/>
          <p:nvPr/>
        </p:nvSpPr>
        <p:spPr>
          <a:xfrm rot="10800000">
            <a:off x="4572000" y="4071942"/>
            <a:ext cx="1643076" cy="1571638"/>
          </a:xfrm>
          <a:prstGeom prst="pieWedg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sp>
      <p:sp>
        <p:nvSpPr>
          <p:cNvPr id="28" name="文字方塊 27"/>
          <p:cNvSpPr txBox="1"/>
          <p:nvPr/>
        </p:nvSpPr>
        <p:spPr>
          <a:xfrm>
            <a:off x="4714876" y="3143248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W</a:t>
            </a:r>
            <a:r>
              <a:rPr lang="zh-TW" altLang="en-US" sz="2800" b="1" dirty="0" smtClean="0">
                <a:solidFill>
                  <a:schemeClr val="bg1"/>
                </a:solidFill>
              </a:rPr>
              <a:t> 弱勢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071802" y="4429132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O</a:t>
            </a:r>
            <a:r>
              <a:rPr lang="zh-TW" altLang="en-US" sz="2800" b="1" dirty="0" smtClean="0">
                <a:solidFill>
                  <a:schemeClr val="bg1"/>
                </a:solidFill>
              </a:rPr>
              <a:t> 機會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714876" y="4429132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T</a:t>
            </a:r>
            <a:r>
              <a:rPr lang="zh-TW" altLang="en-US" sz="2800" b="1" dirty="0" smtClean="0">
                <a:solidFill>
                  <a:schemeClr val="bg1"/>
                </a:solidFill>
              </a:rPr>
              <a:t> 威脅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357158" y="1500174"/>
            <a:ext cx="4071966" cy="2428892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sp>
      <p:sp>
        <p:nvSpPr>
          <p:cNvPr id="23" name="圓形圖 22"/>
          <p:cNvSpPr/>
          <p:nvPr/>
        </p:nvSpPr>
        <p:spPr>
          <a:xfrm>
            <a:off x="2786050" y="2357430"/>
            <a:ext cx="1714512" cy="1643074"/>
          </a:xfrm>
          <a:prstGeom prst="pieWed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sp>
      <p:sp>
        <p:nvSpPr>
          <p:cNvPr id="27" name="文字方塊 26"/>
          <p:cNvSpPr txBox="1"/>
          <p:nvPr/>
        </p:nvSpPr>
        <p:spPr>
          <a:xfrm>
            <a:off x="3071802" y="3143248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S</a:t>
            </a:r>
            <a:r>
              <a:rPr lang="zh-TW" altLang="en-US" sz="2800" b="1" dirty="0" smtClean="0">
                <a:solidFill>
                  <a:schemeClr val="bg1"/>
                </a:solidFill>
              </a:rPr>
              <a:t> 優勢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28596" y="1597871"/>
            <a:ext cx="3786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/>
              <a:t> 主打老人族群，競爭不同  市場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428596" y="2285992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/>
              <a:t> 創造半盲旅概念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428596" y="2714620"/>
            <a:ext cx="2857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>
                <a:latin typeface="+mn-ea"/>
              </a:rPr>
              <a:t> 介面字大圖大適合年長者使用</a:t>
            </a:r>
            <a:endParaRPr lang="en-US" altLang="zh-TW" sz="2400" dirty="0" smtClean="0">
              <a:latin typeface="+mn-ea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5857884" y="1643050"/>
            <a:ext cx="2643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/>
              <a:t> 新增適合老人行程難度較高</a:t>
            </a:r>
            <a:endParaRPr lang="en-US" altLang="zh-TW" sz="2400" dirty="0" smtClean="0"/>
          </a:p>
        </p:txBody>
      </p:sp>
      <p:sp>
        <p:nvSpPr>
          <p:cNvPr id="52" name="文字方塊 51"/>
          <p:cNvSpPr txBox="1"/>
          <p:nvPr/>
        </p:nvSpPr>
        <p:spPr>
          <a:xfrm>
            <a:off x="357158" y="4214818"/>
            <a:ext cx="2643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/>
              <a:t> 當前市面上較少 做老人旅遊</a:t>
            </a:r>
            <a:r>
              <a:rPr lang="en-US" altLang="zh-TW" sz="2400" dirty="0" smtClean="0"/>
              <a:t>APP</a:t>
            </a:r>
          </a:p>
        </p:txBody>
      </p:sp>
      <p:sp>
        <p:nvSpPr>
          <p:cNvPr id="53" name="文字方塊 52"/>
          <p:cNvSpPr txBox="1"/>
          <p:nvPr/>
        </p:nvSpPr>
        <p:spPr>
          <a:xfrm>
            <a:off x="416626" y="5913165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/>
              <a:t> 旅遊越來越新盛</a:t>
            </a:r>
            <a:endParaRPr lang="en-US" altLang="zh-TW" sz="2400" dirty="0" smtClean="0"/>
          </a:p>
        </p:txBody>
      </p:sp>
      <p:sp>
        <p:nvSpPr>
          <p:cNvPr id="54" name="文字方塊 53"/>
          <p:cNvSpPr txBox="1"/>
          <p:nvPr/>
        </p:nvSpPr>
        <p:spPr>
          <a:xfrm>
            <a:off x="357158" y="5429264"/>
            <a:ext cx="385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/>
              <a:t> 電子產品使用者年齡上升</a:t>
            </a:r>
            <a:endParaRPr lang="en-US" altLang="zh-TW" sz="2400" dirty="0" smtClean="0"/>
          </a:p>
        </p:txBody>
      </p:sp>
      <p:sp>
        <p:nvSpPr>
          <p:cNvPr id="55" name="文字方塊 54"/>
          <p:cNvSpPr txBox="1"/>
          <p:nvPr/>
        </p:nvSpPr>
        <p:spPr>
          <a:xfrm>
            <a:off x="354308" y="4983873"/>
            <a:ext cx="385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/>
              <a:t> 邁入高齡化社會</a:t>
            </a:r>
            <a:endParaRPr lang="en-US" altLang="zh-TW" sz="2400" dirty="0" smtClean="0"/>
          </a:p>
        </p:txBody>
      </p:sp>
      <p:sp>
        <p:nvSpPr>
          <p:cNvPr id="56" name="文字方塊 55"/>
          <p:cNvSpPr txBox="1"/>
          <p:nvPr/>
        </p:nvSpPr>
        <p:spPr>
          <a:xfrm>
            <a:off x="6143636" y="4455391"/>
            <a:ext cx="2714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/>
              <a:t> 現今銀髮族使用人數還不夠大</a:t>
            </a:r>
            <a:endParaRPr lang="en-US" altLang="zh-TW" sz="2400" dirty="0" smtClean="0"/>
          </a:p>
        </p:txBody>
      </p:sp>
      <p:sp>
        <p:nvSpPr>
          <p:cNvPr id="57" name="文字方塊 56"/>
          <p:cNvSpPr txBox="1"/>
          <p:nvPr/>
        </p:nvSpPr>
        <p:spPr>
          <a:xfrm>
            <a:off x="6143636" y="5312647"/>
            <a:ext cx="2428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/>
              <a:t> 與實體旅行社的競爭</a:t>
            </a:r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開發</a:t>
            </a:r>
            <a:r>
              <a:rPr lang="zh-TW" altLang="en-US" sz="4800" dirty="0">
                <a:solidFill>
                  <a:schemeClr val="bg1"/>
                </a:solidFill>
                <a:latin typeface="+mj-ea"/>
              </a:rPr>
              <a:t>合作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lnSpc>
                <a:spcPts val="4200"/>
              </a:lnSpc>
              <a:buFont typeface="+mj-lt"/>
              <a:buAutoNum type="arabicPeriod"/>
            </a:pPr>
            <a:r>
              <a:rPr lang="zh-TW" altLang="en-US" dirty="0">
                <a:solidFill>
                  <a:srgbClr val="325576"/>
                </a:solidFill>
                <a:latin typeface="+mn-ea"/>
              </a:rPr>
              <a:t>工研院</a:t>
            </a:r>
            <a:r>
              <a:rPr lang="en-US" altLang="zh-TW" dirty="0">
                <a:solidFill>
                  <a:srgbClr val="325576"/>
                </a:solidFill>
                <a:latin typeface="+mn-ea"/>
              </a:rPr>
              <a:t>—</a:t>
            </a:r>
            <a:r>
              <a:rPr lang="zh-TW" altLang="en-US" dirty="0">
                <a:solidFill>
                  <a:srgbClr val="325576"/>
                </a:solidFill>
                <a:latin typeface="+mn-ea"/>
              </a:rPr>
              <a:t>嘉義市文創觀光</a:t>
            </a:r>
            <a:r>
              <a:rPr lang="zh-TW" altLang="en-US" dirty="0" smtClean="0">
                <a:solidFill>
                  <a:srgbClr val="325576"/>
                </a:solidFill>
                <a:latin typeface="+mn-ea"/>
              </a:rPr>
              <a:t>計畫</a:t>
            </a:r>
            <a:r>
              <a:rPr lang="en-US" altLang="zh-TW" dirty="0" smtClean="0">
                <a:solidFill>
                  <a:srgbClr val="325576"/>
                </a:solidFill>
                <a:latin typeface="+mn-ea"/>
              </a:rPr>
              <a:t/>
            </a:r>
            <a:br>
              <a:rPr lang="en-US" altLang="zh-TW" dirty="0" smtClean="0">
                <a:solidFill>
                  <a:srgbClr val="325576"/>
                </a:solidFill>
                <a:latin typeface="+mn-ea"/>
              </a:rPr>
            </a:br>
            <a:r>
              <a:rPr lang="zh-TW" altLang="en-US" dirty="0" smtClean="0">
                <a:solidFill>
                  <a:srgbClr val="325576"/>
                </a:solidFill>
                <a:latin typeface="+mn-ea"/>
              </a:rPr>
              <a:t>與</a:t>
            </a:r>
            <a:r>
              <a:rPr lang="zh-TW" altLang="en-US" dirty="0">
                <a:solidFill>
                  <a:srgbClr val="325576"/>
                </a:solidFill>
                <a:latin typeface="+mn-ea"/>
              </a:rPr>
              <a:t>「</a:t>
            </a:r>
            <a:r>
              <a:rPr lang="en-US" altLang="zh-TW" dirty="0" err="1">
                <a:solidFill>
                  <a:srgbClr val="325576"/>
                </a:solidFill>
                <a:latin typeface="+mn-ea"/>
              </a:rPr>
              <a:t>i</a:t>
            </a:r>
            <a:r>
              <a:rPr lang="zh-TW" altLang="en-US" dirty="0">
                <a:solidFill>
                  <a:srgbClr val="325576"/>
                </a:solidFill>
                <a:latin typeface="+mn-ea"/>
              </a:rPr>
              <a:t>憩頭</a:t>
            </a:r>
            <a:r>
              <a:rPr lang="en-US" altLang="zh-TW" dirty="0">
                <a:solidFill>
                  <a:srgbClr val="325576"/>
                </a:solidFill>
                <a:latin typeface="+mn-ea"/>
              </a:rPr>
              <a:t>@</a:t>
            </a:r>
            <a:r>
              <a:rPr lang="zh-TW" altLang="en-US" dirty="0">
                <a:solidFill>
                  <a:srgbClr val="325576"/>
                </a:solidFill>
                <a:latin typeface="+mn-ea"/>
              </a:rPr>
              <a:t>嘉義」</a:t>
            </a:r>
            <a:r>
              <a:rPr lang="en-US" altLang="zh-TW" dirty="0">
                <a:solidFill>
                  <a:srgbClr val="325576"/>
                </a:solidFill>
                <a:latin typeface="+mn-ea"/>
              </a:rPr>
              <a:t>APP</a:t>
            </a:r>
            <a:r>
              <a:rPr lang="zh-TW" altLang="en-US" dirty="0">
                <a:solidFill>
                  <a:srgbClr val="325576"/>
                </a:solidFill>
                <a:latin typeface="+mn-ea"/>
              </a:rPr>
              <a:t> </a:t>
            </a:r>
            <a:r>
              <a:rPr lang="zh-TW" altLang="en-US" dirty="0" smtClean="0">
                <a:solidFill>
                  <a:srgbClr val="325576"/>
                </a:solidFill>
                <a:latin typeface="+mn-ea"/>
              </a:rPr>
              <a:t>合作，取得該</a:t>
            </a:r>
            <a:r>
              <a:rPr lang="en-US" altLang="zh-TW" dirty="0" smtClean="0">
                <a:solidFill>
                  <a:srgbClr val="325576"/>
                </a:solidFill>
                <a:latin typeface="+mn-ea"/>
              </a:rPr>
              <a:t>APP</a:t>
            </a:r>
            <a:r>
              <a:rPr lang="zh-TW" altLang="en-US" dirty="0" smtClean="0">
                <a:solidFill>
                  <a:srgbClr val="325576"/>
                </a:solidFill>
                <a:latin typeface="+mn-ea"/>
              </a:rPr>
              <a:t>中關於旅遊的資訊，用以編制套裝行程，我們也會提供適於長輩的行程資訊。</a:t>
            </a:r>
            <a:endParaRPr lang="en-US" altLang="zh-TW" dirty="0" smtClean="0">
              <a:solidFill>
                <a:srgbClr val="32557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5544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357438" y="274638"/>
            <a:ext cx="6329362" cy="1143000"/>
          </a:xfrm>
        </p:spPr>
        <p:txBody>
          <a:bodyPr/>
          <a:lstStyle/>
          <a:p>
            <a:r>
              <a:rPr lang="zh-TW" altLang="en-US" sz="4800" dirty="0" smtClean="0">
                <a:solidFill>
                  <a:srgbClr val="325576"/>
                </a:solidFill>
                <a:latin typeface="+mj-ea"/>
              </a:rPr>
              <a:t>目錄</a:t>
            </a:r>
            <a:endParaRPr lang="fr-CA" altLang="zh-TW" sz="4800" dirty="0" smtClean="0">
              <a:solidFill>
                <a:srgbClr val="325576"/>
              </a:solidFill>
              <a:latin typeface="+mj-ea"/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5984" y="1714488"/>
            <a:ext cx="6329362" cy="4525963"/>
          </a:xfrm>
        </p:spPr>
        <p:txBody>
          <a:bodyPr/>
          <a:lstStyle/>
          <a:p>
            <a:pPr marL="1428750" lvl="2" indent="-514350">
              <a:buFont typeface="+mj-ea"/>
              <a:buAutoNum type="ea1ChtPeriod"/>
            </a:pPr>
            <a:r>
              <a:rPr lang="zh-TW" altLang="en-US" sz="3200" dirty="0" smtClean="0">
                <a:solidFill>
                  <a:srgbClr val="325576"/>
                </a:solidFill>
                <a:latin typeface="+mj-ea"/>
                <a:ea typeface="+mj-ea"/>
              </a:rPr>
              <a:t>研究動機與目的</a:t>
            </a:r>
            <a:endParaRPr lang="en-US" altLang="zh-TW" sz="32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marL="1428750" lvl="2" indent="-514350">
              <a:buFont typeface="+mj-ea"/>
              <a:buAutoNum type="ea1ChtPeriod"/>
            </a:pPr>
            <a:r>
              <a:rPr lang="en-US" altLang="zh-TW" sz="3200" dirty="0" smtClean="0">
                <a:solidFill>
                  <a:srgbClr val="325576"/>
                </a:solidFill>
                <a:latin typeface="+mj-ea"/>
                <a:ea typeface="+mj-ea"/>
              </a:rPr>
              <a:t>APP</a:t>
            </a:r>
            <a:r>
              <a:rPr lang="zh-TW" altLang="en-US" sz="3200" dirty="0" smtClean="0">
                <a:solidFill>
                  <a:srgbClr val="325576"/>
                </a:solidFill>
                <a:latin typeface="+mj-ea"/>
                <a:ea typeface="+mj-ea"/>
              </a:rPr>
              <a:t>操作、功能介紹</a:t>
            </a:r>
            <a:endParaRPr lang="en-US" altLang="zh-TW" sz="32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marL="1428750" lvl="2" indent="-514350">
              <a:buFont typeface="+mj-ea"/>
              <a:buAutoNum type="ea1ChtPeriod"/>
            </a:pPr>
            <a:r>
              <a:rPr lang="en-US" altLang="zh-TW" sz="3200" dirty="0" smtClean="0">
                <a:solidFill>
                  <a:srgbClr val="325576"/>
                </a:solidFill>
                <a:latin typeface="+mj-ea"/>
                <a:ea typeface="+mj-ea"/>
              </a:rPr>
              <a:t>APP</a:t>
            </a:r>
            <a:r>
              <a:rPr lang="zh-TW" altLang="en-US" sz="3200" dirty="0" smtClean="0">
                <a:solidFill>
                  <a:srgbClr val="325576"/>
                </a:solidFill>
                <a:latin typeface="+mj-ea"/>
                <a:ea typeface="+mj-ea"/>
              </a:rPr>
              <a:t>特色</a:t>
            </a:r>
            <a:endParaRPr lang="en-US" altLang="zh-TW" sz="32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marL="1428750" lvl="2" indent="-514350">
              <a:buFont typeface="+mj-ea"/>
              <a:buAutoNum type="ea1ChtPeriod"/>
            </a:pPr>
            <a:r>
              <a:rPr lang="zh-TW" altLang="en-US" sz="3200" dirty="0" smtClean="0">
                <a:solidFill>
                  <a:srgbClr val="325576"/>
                </a:solidFill>
                <a:latin typeface="+mj-ea"/>
                <a:ea typeface="+mj-ea"/>
              </a:rPr>
              <a:t>開</a:t>
            </a:r>
            <a:r>
              <a:rPr lang="zh-TW" altLang="en-US" sz="3200" dirty="0">
                <a:solidFill>
                  <a:srgbClr val="325576"/>
                </a:solidFill>
                <a:latin typeface="+mj-ea"/>
                <a:ea typeface="+mj-ea"/>
              </a:rPr>
              <a:t>發</a:t>
            </a:r>
            <a:r>
              <a:rPr lang="zh-TW" altLang="en-US" sz="3200" dirty="0" smtClean="0">
                <a:solidFill>
                  <a:srgbClr val="325576"/>
                </a:solidFill>
                <a:latin typeface="+mj-ea"/>
                <a:ea typeface="+mj-ea"/>
              </a:rPr>
              <a:t>合作</a:t>
            </a:r>
            <a:endParaRPr lang="en-US" altLang="zh-TW" sz="32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marL="1428750" lvl="2" indent="-514350">
              <a:buFont typeface="+mj-ea"/>
              <a:buAutoNum type="ea1ChtPeriod"/>
            </a:pPr>
            <a:endParaRPr lang="en-US" altLang="zh-TW" sz="32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lvl="2">
              <a:buFont typeface="Wingdings" pitchFamily="2" charset="2"/>
              <a:buChar char="ü"/>
            </a:pPr>
            <a:endParaRPr lang="en-US" altLang="zh-TW" sz="32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lvl="2">
              <a:buFont typeface="Wingdings" pitchFamily="2" charset="2"/>
              <a:buChar char="ü"/>
            </a:pPr>
            <a:endParaRPr lang="en-US" altLang="zh-TW" sz="32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lvl="2">
              <a:buFont typeface="Wingdings" pitchFamily="2" charset="2"/>
              <a:buChar char="ü"/>
            </a:pPr>
            <a:endParaRPr lang="en-US" altLang="zh-TW" sz="32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lvl="2">
              <a:buFont typeface="Wingdings" pitchFamily="2" charset="2"/>
              <a:buChar char="ü"/>
            </a:pPr>
            <a:endParaRPr lang="en-US" altLang="zh-TW" sz="3200" dirty="0" smtClean="0">
              <a:solidFill>
                <a:srgbClr val="325576"/>
              </a:solidFill>
              <a:latin typeface="+mj-ea"/>
              <a:ea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2</a:t>
            </a:fld>
            <a:endParaRPr lang="fr-CA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zh-TW" altLang="en-US" sz="4800" dirty="0">
                <a:solidFill>
                  <a:schemeClr val="bg1"/>
                </a:solidFill>
                <a:latin typeface="+mj-ea"/>
              </a:rPr>
              <a:t>開發合作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 startAt="2"/>
            </a:pPr>
            <a:r>
              <a:rPr lang="zh-TW" altLang="en-US" dirty="0">
                <a:solidFill>
                  <a:srgbClr val="325576"/>
                </a:solidFill>
                <a:latin typeface="+mn-ea"/>
              </a:rPr>
              <a:t>與商家合作</a:t>
            </a:r>
            <a:r>
              <a:rPr lang="en-US" altLang="zh-TW" dirty="0">
                <a:solidFill>
                  <a:srgbClr val="325576"/>
                </a:solidFill>
                <a:latin typeface="+mn-ea"/>
              </a:rPr>
              <a:t/>
            </a:r>
            <a:br>
              <a:rPr lang="en-US" altLang="zh-TW" dirty="0">
                <a:solidFill>
                  <a:srgbClr val="325576"/>
                </a:solidFill>
                <a:latin typeface="+mn-ea"/>
              </a:rPr>
            </a:br>
            <a:r>
              <a:rPr lang="en-US" altLang="zh-TW" dirty="0">
                <a:solidFill>
                  <a:srgbClr val="325576"/>
                </a:solidFill>
                <a:latin typeface="+mn-ea"/>
              </a:rPr>
              <a:t>(</a:t>
            </a:r>
            <a:r>
              <a:rPr lang="zh-TW" altLang="en-US" dirty="0">
                <a:solidFill>
                  <a:srgbClr val="325576"/>
                </a:solidFill>
                <a:latin typeface="+mn-ea"/>
              </a:rPr>
              <a:t>一旦我們經過認證，則可以與當地店家合作以取得贊助 </a:t>
            </a:r>
            <a:r>
              <a:rPr lang="en-US" altLang="zh-TW" dirty="0">
                <a:solidFill>
                  <a:srgbClr val="325576"/>
                </a:solidFill>
                <a:latin typeface="+mn-ea"/>
              </a:rPr>
              <a:t>e.g.</a:t>
            </a:r>
            <a:r>
              <a:rPr lang="zh-TW" altLang="en-US" dirty="0">
                <a:solidFill>
                  <a:srgbClr val="325576"/>
                </a:solidFill>
                <a:latin typeface="+mn-ea"/>
              </a:rPr>
              <a:t>提供店家免費廣告，店家則提供我們伴手禮、禮券作為</a:t>
            </a:r>
            <a:r>
              <a:rPr lang="en-US" altLang="zh-TW" dirty="0">
                <a:solidFill>
                  <a:srgbClr val="325576"/>
                </a:solidFill>
                <a:latin typeface="+mn-ea"/>
              </a:rPr>
              <a:t>app </a:t>
            </a:r>
            <a:r>
              <a:rPr lang="zh-TW" altLang="en-US" dirty="0">
                <a:solidFill>
                  <a:srgbClr val="325576"/>
                </a:solidFill>
                <a:latin typeface="+mn-ea"/>
              </a:rPr>
              <a:t>獎勵機制的獎品</a:t>
            </a:r>
            <a:r>
              <a:rPr lang="en-US" altLang="zh-TW" dirty="0" smtClean="0">
                <a:solidFill>
                  <a:srgbClr val="325576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7358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 descr="去被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57232"/>
            <a:ext cx="5500662" cy="5500662"/>
          </a:xfrm>
          <a:prstGeom prst="rect">
            <a:avLst/>
          </a:prstGeom>
        </p:spPr>
      </p:pic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研究動</a:t>
            </a:r>
            <a:r>
              <a:rPr lang="zh-TW" altLang="en-US" sz="4800" dirty="0">
                <a:solidFill>
                  <a:schemeClr val="bg1"/>
                </a:solidFill>
                <a:latin typeface="+mj-ea"/>
              </a:rPr>
              <a:t>機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3</a:t>
            </a:fld>
            <a:endParaRPr lang="fr-CA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857752" y="1928802"/>
            <a:ext cx="4929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TW" altLang="en-US" sz="3600" dirty="0" smtClean="0">
                <a:solidFill>
                  <a:srgbClr val="002060"/>
                </a:solidFill>
                <a:latin typeface="+mj-ea"/>
                <a:ea typeface="+mj-ea"/>
              </a:rPr>
              <a:t>為年長者打造</a:t>
            </a:r>
            <a:endParaRPr lang="en-US" altLang="zh-TW" sz="3600" dirty="0" smtClean="0">
              <a:solidFill>
                <a:srgbClr val="002060"/>
              </a:solidFill>
              <a:latin typeface="+mj-ea"/>
              <a:ea typeface="+mj-ea"/>
            </a:endParaRPr>
          </a:p>
          <a:p>
            <a:r>
              <a:rPr lang="zh-TW" altLang="en-US" sz="3600" dirty="0" smtClean="0">
                <a:solidFill>
                  <a:srgbClr val="002060"/>
                </a:solidFill>
                <a:latin typeface="+mj-ea"/>
                <a:ea typeface="+mj-ea"/>
              </a:rPr>
              <a:t> 專屬的旅遊行程</a:t>
            </a:r>
            <a:endParaRPr lang="zh-TW" altLang="en-US" sz="36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419872" y="3357562"/>
            <a:ext cx="6072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TW" altLang="en-US" sz="3600" dirty="0" smtClean="0">
                <a:solidFill>
                  <a:srgbClr val="002060"/>
                </a:solidFill>
                <a:latin typeface="+mj-ea"/>
                <a:ea typeface="+mj-ea"/>
              </a:rPr>
              <a:t>讓長輩旅遊踏青</a:t>
            </a:r>
            <a:endParaRPr lang="en-US" altLang="zh-TW" sz="3600" dirty="0" smtClean="0">
              <a:solidFill>
                <a:srgbClr val="002060"/>
              </a:solidFill>
              <a:latin typeface="+mj-ea"/>
              <a:ea typeface="+mj-ea"/>
            </a:endParaRPr>
          </a:p>
          <a:p>
            <a:r>
              <a:rPr lang="zh-TW" altLang="en-US" sz="3600" dirty="0" smtClean="0">
                <a:solidFill>
                  <a:srgbClr val="002060"/>
                </a:solidFill>
                <a:latin typeface="+mj-ea"/>
                <a:ea typeface="+mj-ea"/>
              </a:rPr>
              <a:t> 旅出活力踏出健康</a:t>
            </a:r>
            <a:endParaRPr lang="zh-TW" altLang="en-US" sz="36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79712" y="4943315"/>
            <a:ext cx="48577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TW" altLang="en-US" sz="3600" dirty="0" smtClean="0">
                <a:solidFill>
                  <a:srgbClr val="002060"/>
                </a:solidFill>
                <a:latin typeface="+mj-ea"/>
                <a:ea typeface="+mj-ea"/>
              </a:rPr>
              <a:t>減輕安排旅程的負擔和幫助記憶</a:t>
            </a:r>
            <a:endParaRPr lang="zh-TW" altLang="en-US" sz="36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6009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研究目的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4</a:t>
            </a:fld>
            <a:endParaRPr lang="fr-CA" altLang="zh-TW" dirty="0"/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3850157689"/>
              </p:ext>
            </p:extLst>
          </p:nvPr>
        </p:nvGraphicFramePr>
        <p:xfrm>
          <a:off x="611560" y="1681956"/>
          <a:ext cx="7920880" cy="433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6810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en-US" altLang="zh-TW" sz="4800" dirty="0" smtClean="0">
                <a:solidFill>
                  <a:schemeClr val="bg1"/>
                </a:solidFill>
                <a:latin typeface="+mj-ea"/>
              </a:rPr>
              <a:t>APP</a:t>
            </a:r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操作、功能介紹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5</a:t>
            </a:fld>
            <a:endParaRPr lang="fr-CA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2704435" y="5586883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solidFill>
                  <a:srgbClr val="92D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主畫面</a:t>
            </a:r>
            <a:endParaRPr lang="zh-TW" altLang="en-US" sz="4000" dirty="0">
              <a:solidFill>
                <a:srgbClr val="92D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508104" y="1916832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solidFill>
                  <a:schemeClr val="accent1">
                    <a:lumMod val="75000"/>
                  </a:schemeClr>
                </a:solidFill>
              </a:rPr>
              <a:t>畫面乾淨</a:t>
            </a:r>
            <a:endParaRPr lang="zh-TW" alt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499496" y="294451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solidFill>
                  <a:schemeClr val="accent1">
                    <a:lumMod val="75000"/>
                  </a:schemeClr>
                </a:solidFill>
              </a:rPr>
              <a:t>圖</a:t>
            </a:r>
            <a:r>
              <a:rPr lang="zh-TW" altLang="en-US" sz="4400" dirty="0">
                <a:solidFill>
                  <a:schemeClr val="accent1">
                    <a:lumMod val="75000"/>
                  </a:schemeClr>
                </a:solidFill>
              </a:rPr>
              <a:t>示</a:t>
            </a:r>
            <a:r>
              <a:rPr lang="zh-TW" altLang="en-US" sz="4400" dirty="0" smtClean="0">
                <a:solidFill>
                  <a:schemeClr val="accent1">
                    <a:lumMod val="75000"/>
                  </a:schemeClr>
                </a:solidFill>
              </a:rPr>
              <a:t>簡單</a:t>
            </a:r>
            <a:endParaRPr lang="zh-TW" alt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431" y="1663665"/>
            <a:ext cx="2378585" cy="41005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en-US" altLang="zh-TW" sz="4800" dirty="0" smtClean="0">
                <a:solidFill>
                  <a:schemeClr val="bg1"/>
                </a:solidFill>
                <a:latin typeface="+mj-ea"/>
              </a:rPr>
              <a:t>APP</a:t>
            </a:r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操作、功能介紹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6</a:t>
            </a:fld>
            <a:endParaRPr lang="fr-CA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2650249" y="558688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solidFill>
                  <a:srgbClr val="92D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會員登入</a:t>
            </a:r>
            <a:endParaRPr lang="zh-TW" altLang="en-US" sz="4000" dirty="0">
              <a:solidFill>
                <a:srgbClr val="92D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583" y="1628800"/>
            <a:ext cx="2497465" cy="395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5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en-US" altLang="zh-TW" sz="4800" dirty="0" smtClean="0">
                <a:solidFill>
                  <a:schemeClr val="bg1"/>
                </a:solidFill>
                <a:latin typeface="+mj-ea"/>
              </a:rPr>
              <a:t>APP</a:t>
            </a:r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操作、功能介紹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7</a:t>
            </a:fld>
            <a:endParaRPr lang="fr-CA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2650249" y="558688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solidFill>
                  <a:srgbClr val="92D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創建會</a:t>
            </a:r>
            <a:r>
              <a:rPr lang="zh-TW" altLang="en-US" sz="4000" dirty="0">
                <a:solidFill>
                  <a:srgbClr val="92D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員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266015" y="2636738"/>
            <a:ext cx="38779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accent1">
                    <a:lumMod val="75000"/>
                  </a:schemeClr>
                </a:solidFill>
              </a:rPr>
              <a:t>只需簡單的基本資訊</a:t>
            </a:r>
            <a:endParaRPr lang="en-US" altLang="zh-TW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TW" altLang="en-US" sz="3200" dirty="0" smtClean="0">
                <a:solidFill>
                  <a:schemeClr val="accent1">
                    <a:lumMod val="75000"/>
                  </a:schemeClr>
                </a:solidFill>
              </a:rPr>
              <a:t>即可完成帳號</a:t>
            </a:r>
            <a:r>
              <a:rPr lang="zh-TW" altLang="en-US" sz="3200" dirty="0">
                <a:solidFill>
                  <a:schemeClr val="accent1">
                    <a:lumMod val="75000"/>
                  </a:schemeClr>
                </a:solidFill>
              </a:rPr>
              <a:t>申請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041" y="1718533"/>
            <a:ext cx="2474999" cy="387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en-US" altLang="zh-TW" sz="4800" dirty="0" smtClean="0">
                <a:solidFill>
                  <a:schemeClr val="bg1"/>
                </a:solidFill>
                <a:latin typeface="+mj-ea"/>
              </a:rPr>
              <a:t>APP</a:t>
            </a:r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操作、功能介紹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8</a:t>
            </a:fld>
            <a:endParaRPr lang="fr-CA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2559114" y="5586883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solidFill>
                  <a:srgbClr val="92D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小測驗</a:t>
            </a:r>
            <a:endParaRPr lang="zh-TW" altLang="en-US" sz="4000" dirty="0">
              <a:solidFill>
                <a:srgbClr val="92D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668917" y="2298171"/>
            <a:ext cx="346761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accent1">
                    <a:lumMod val="75000"/>
                  </a:schemeClr>
                </a:solidFill>
              </a:rPr>
              <a:t>在套裝行程中</a:t>
            </a:r>
            <a:endParaRPr lang="en-US" altLang="zh-TW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TW" altLang="en-US" sz="3200" dirty="0">
                <a:solidFill>
                  <a:schemeClr val="accent1">
                    <a:lumMod val="75000"/>
                  </a:schemeClr>
                </a:solidFill>
              </a:rPr>
              <a:t>須</a:t>
            </a:r>
            <a:r>
              <a:rPr lang="zh-TW" altLang="en-US" sz="3200" dirty="0" smtClean="0">
                <a:solidFill>
                  <a:schemeClr val="accent1">
                    <a:lumMod val="75000"/>
                  </a:schemeClr>
                </a:solidFill>
              </a:rPr>
              <a:t>先填寫小測驗</a:t>
            </a:r>
            <a:endParaRPr lang="en-US" altLang="zh-TW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TW" altLang="en-US" sz="3200" dirty="0" smtClean="0">
                <a:solidFill>
                  <a:schemeClr val="accent1">
                    <a:lumMod val="75000"/>
                  </a:schemeClr>
                </a:solidFill>
              </a:rPr>
              <a:t>讓我們可以推薦</a:t>
            </a:r>
            <a:endParaRPr lang="en-US" altLang="zh-TW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TW" altLang="en-US" sz="3200" dirty="0" smtClean="0">
                <a:solidFill>
                  <a:schemeClr val="accent1">
                    <a:lumMod val="75000"/>
                  </a:schemeClr>
                </a:solidFill>
              </a:rPr>
              <a:t>適當行程給使用者</a:t>
            </a:r>
            <a:endParaRPr lang="zh-TW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92" y="1754013"/>
            <a:ext cx="2155989" cy="383287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538" y="1751160"/>
            <a:ext cx="2155989" cy="383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5" y="1547881"/>
            <a:ext cx="2376264" cy="4055675"/>
          </a:xfrm>
          <a:prstGeom prst="rect">
            <a:avLst/>
          </a:prstGeom>
        </p:spPr>
      </p:pic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en-US" altLang="zh-TW" sz="4800" dirty="0" smtClean="0">
                <a:solidFill>
                  <a:schemeClr val="bg1"/>
                </a:solidFill>
                <a:latin typeface="+mj-ea"/>
              </a:rPr>
              <a:t>APP</a:t>
            </a:r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操作、功能介紹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9</a:t>
            </a:fld>
            <a:endParaRPr lang="fr-CA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2411760" y="560355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solidFill>
                  <a:srgbClr val="92D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套裝行</a:t>
            </a:r>
            <a:r>
              <a:rPr lang="zh-TW" altLang="en-US" sz="4000" dirty="0">
                <a:solidFill>
                  <a:srgbClr val="92D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508104" y="1916832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accent1">
                    <a:lumMod val="75000"/>
                  </a:schemeClr>
                </a:solidFill>
              </a:rPr>
              <a:t>根據小測驗</a:t>
            </a:r>
            <a:endParaRPr lang="en-US" altLang="zh-TW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TW" altLang="en-US" sz="3200" dirty="0" smtClean="0">
                <a:solidFill>
                  <a:schemeClr val="accent1">
                    <a:lumMod val="75000"/>
                  </a:schemeClr>
                </a:solidFill>
              </a:rPr>
              <a:t>為使用者推薦</a:t>
            </a:r>
            <a:endParaRPr lang="en-US" altLang="zh-TW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TW" altLang="en-US" sz="3200" dirty="0" smtClean="0">
                <a:solidFill>
                  <a:schemeClr val="accent1">
                    <a:lumMod val="75000"/>
                  </a:schemeClr>
                </a:solidFill>
              </a:rPr>
              <a:t>最適合的行</a:t>
            </a:r>
            <a:r>
              <a:rPr lang="zh-TW" altLang="en-US" sz="3200" dirty="0">
                <a:solidFill>
                  <a:schemeClr val="accent1">
                    <a:lumMod val="75000"/>
                  </a:schemeClr>
                </a:solidFill>
              </a:rPr>
              <a:t>程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5508104" y="3767259"/>
            <a:ext cx="305724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accent1">
                    <a:lumMod val="75000"/>
                  </a:schemeClr>
                </a:solidFill>
              </a:rPr>
              <a:t>挑選喜歡的行程</a:t>
            </a:r>
            <a:endParaRPr lang="en-US" altLang="zh-TW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TW" altLang="en-US" sz="3200" dirty="0" smtClean="0">
                <a:solidFill>
                  <a:schemeClr val="accent1">
                    <a:lumMod val="75000"/>
                  </a:schemeClr>
                </a:solidFill>
              </a:rPr>
              <a:t>點愛心將行程</a:t>
            </a:r>
            <a:endParaRPr lang="en-US" altLang="zh-TW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TW" altLang="en-US" sz="3200" dirty="0" smtClean="0">
                <a:solidFill>
                  <a:schemeClr val="accent1">
                    <a:lumMod val="75000"/>
                  </a:schemeClr>
                </a:solidFill>
              </a:rPr>
              <a:t>加至我的行程</a:t>
            </a:r>
            <a:endParaRPr lang="en-US" altLang="zh-TW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TW" altLang="en-US" sz="3200" dirty="0">
                <a:solidFill>
                  <a:schemeClr val="accent1">
                    <a:lumMod val="75000"/>
                  </a:schemeClr>
                </a:solidFill>
              </a:rPr>
              <a:t>以</a:t>
            </a:r>
            <a:r>
              <a:rPr lang="zh-TW" altLang="en-US" sz="3200" dirty="0" smtClean="0">
                <a:solidFill>
                  <a:schemeClr val="accent1">
                    <a:lumMod val="75000"/>
                  </a:schemeClr>
                </a:solidFill>
              </a:rPr>
              <a:t>開始</a:t>
            </a:r>
            <a:r>
              <a:rPr lang="zh-TW" altLang="en-US" sz="3200" dirty="0">
                <a:solidFill>
                  <a:schemeClr val="accent1">
                    <a:lumMod val="75000"/>
                  </a:schemeClr>
                </a:solidFill>
              </a:rPr>
              <a:t>旅程</a:t>
            </a:r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4572000" y="4581128"/>
            <a:ext cx="931843" cy="36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7667</TotalTime>
  <Words>571</Words>
  <Application>Microsoft Office PowerPoint</Application>
  <PresentationFormat>如螢幕大小 (4:3)</PresentationFormat>
  <Paragraphs>154</Paragraphs>
  <Slides>20</Slides>
  <Notes>12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68</vt:lpstr>
      <vt:lpstr> 長青旅遊APP</vt:lpstr>
      <vt:lpstr>目錄</vt:lpstr>
      <vt:lpstr>研究動機</vt:lpstr>
      <vt:lpstr>研究目的</vt:lpstr>
      <vt:lpstr>APP操作、功能介紹</vt:lpstr>
      <vt:lpstr>APP操作、功能介紹</vt:lpstr>
      <vt:lpstr>APP操作、功能介紹</vt:lpstr>
      <vt:lpstr>APP操作、功能介紹</vt:lpstr>
      <vt:lpstr>APP操作、功能介紹</vt:lpstr>
      <vt:lpstr>APP操作、功能介紹</vt:lpstr>
      <vt:lpstr>APP操作、功能介紹</vt:lpstr>
      <vt:lpstr>APP特色－套裝行程</vt:lpstr>
      <vt:lpstr>APP特色－套裝行程</vt:lpstr>
      <vt:lpstr>APP特色－半盲旅</vt:lpstr>
      <vt:lpstr>半盲旅三大要素</vt:lpstr>
      <vt:lpstr>APP特色－半盲旅</vt:lpstr>
      <vt:lpstr>APP特色—點數激勵</vt:lpstr>
      <vt:lpstr>SWOT分析</vt:lpstr>
      <vt:lpstr>開發合作</vt:lpstr>
      <vt:lpstr>開發合作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長青旅遊構想書</dc:title>
  <dc:creator>fannyvm3</dc:creator>
  <cp:lastModifiedBy>user</cp:lastModifiedBy>
  <cp:revision>149</cp:revision>
  <dcterms:created xsi:type="dcterms:W3CDTF">2016-11-19T14:28:49Z</dcterms:created>
  <dcterms:modified xsi:type="dcterms:W3CDTF">2017-04-17T08:04:59Z</dcterms:modified>
</cp:coreProperties>
</file>