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337" r:id="rId4"/>
    <p:sldId id="339" r:id="rId5"/>
    <p:sldId id="340" r:id="rId6"/>
    <p:sldId id="300" r:id="rId7"/>
    <p:sldId id="332" r:id="rId8"/>
    <p:sldId id="334" r:id="rId9"/>
    <p:sldId id="329" r:id="rId10"/>
    <p:sldId id="330" r:id="rId11"/>
    <p:sldId id="331" r:id="rId12"/>
    <p:sldId id="342" r:id="rId13"/>
    <p:sldId id="265" r:id="rId14"/>
    <p:sldId id="299" r:id="rId15"/>
    <p:sldId id="316" r:id="rId16"/>
    <p:sldId id="324" r:id="rId17"/>
    <p:sldId id="336" r:id="rId18"/>
    <p:sldId id="335" r:id="rId19"/>
    <p:sldId id="321" r:id="rId20"/>
    <p:sldId id="343" r:id="rId21"/>
    <p:sldId id="326" r:id="rId22"/>
    <p:sldId id="344" r:id="rId2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96" autoAdjust="0"/>
  </p:normalViewPr>
  <p:slideViewPr>
    <p:cSldViewPr>
      <p:cViewPr>
        <p:scale>
          <a:sx n="68" d="100"/>
          <a:sy n="68" d="100"/>
        </p:scale>
        <p:origin x="-141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41E01-EF4B-41DA-B5F2-A72920BA2A23}" type="doc">
      <dgm:prSet loTypeId="urn:microsoft.com/office/officeart/2005/8/layout/equati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A6082BB4-0531-49DE-B124-EE485422318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sz="2800" b="0" u="none" dirty="0" smtClean="0"/>
            <a:t>半盲旅</a:t>
          </a:r>
          <a:endParaRPr lang="zh-TW" altLang="en-US" sz="2800" b="0" u="none" dirty="0"/>
        </a:p>
      </dgm:t>
    </dgm:pt>
    <dgm:pt modelId="{CC6F4D80-CD75-4795-8EF3-2B1E5BB18CD4}" type="par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BC78B68B-EBF9-4677-99FA-CD80C86ACD07}" type="sibTrans" cxnId="{82BE0009-6529-4EC6-8198-1CE9B1A62CC6}">
      <dgm:prSet/>
      <dgm:spPr/>
      <dgm:t>
        <a:bodyPr/>
        <a:lstStyle/>
        <a:p>
          <a:endParaRPr lang="zh-TW" altLang="en-US"/>
        </a:p>
      </dgm:t>
    </dgm:pt>
    <dgm:pt modelId="{4DB314D6-4307-4E3D-97AB-CDA103281CCC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lnSpc>
              <a:spcPts val="2800"/>
            </a:lnSpc>
          </a:pPr>
          <a:r>
            <a:rPr lang="zh-TW" altLang="en-US" sz="2800" b="0" dirty="0" smtClean="0"/>
            <a:t>行程</a:t>
          </a:r>
          <a:endParaRPr lang="en-US" altLang="zh-TW" sz="2800" b="0" dirty="0" smtClean="0"/>
        </a:p>
        <a:p>
          <a:pPr>
            <a:lnSpc>
              <a:spcPts val="2800"/>
            </a:lnSpc>
          </a:pPr>
          <a:r>
            <a:rPr lang="zh-TW" altLang="en-US" sz="2800" b="0" dirty="0" smtClean="0"/>
            <a:t>規劃</a:t>
          </a:r>
          <a:endParaRPr lang="en-US" altLang="zh-TW" sz="2800" b="0" dirty="0" smtClean="0"/>
        </a:p>
      </dgm:t>
    </dgm:pt>
    <dgm:pt modelId="{08C7D98D-65CB-4E3F-B453-C3E9BB555DFD}" type="par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DD6E51A3-1FD9-47CA-9235-8F56F9661A22}" type="sibTrans" cxnId="{5FF612CF-7268-4AF1-A330-AF18DD5FF01D}">
      <dgm:prSet/>
      <dgm:spPr/>
      <dgm:t>
        <a:bodyPr/>
        <a:lstStyle/>
        <a:p>
          <a:endParaRPr lang="zh-TW" altLang="en-US"/>
        </a:p>
      </dgm:t>
    </dgm:pt>
    <dgm:pt modelId="{B65E98F7-942F-4235-8786-F67E5C80E021}">
      <dgm:prSet phldrT="[文字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altLang="en-US" b="1" dirty="0" smtClean="0"/>
            <a:t>套裝</a:t>
          </a:r>
          <a:endParaRPr lang="en-US" altLang="zh-TW" b="1" dirty="0" smtClean="0"/>
        </a:p>
        <a:p>
          <a:r>
            <a:rPr lang="zh-TW" altLang="en-US" b="1" dirty="0" smtClean="0"/>
            <a:t>行程</a:t>
          </a:r>
          <a:endParaRPr lang="en-US" altLang="zh-TW" b="1" dirty="0" smtClean="0"/>
        </a:p>
      </dgm:t>
    </dgm:pt>
    <dgm:pt modelId="{F8ED85A8-CAAF-47E4-B2CF-513F7D4EB6C8}" type="par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FAA84A10-EA61-4BEF-9D19-64CEBC6F14DB}" type="sibTrans" cxnId="{057C0117-F3B5-487E-B15E-C8E4920FEC05}">
      <dgm:prSet/>
      <dgm:spPr/>
      <dgm:t>
        <a:bodyPr/>
        <a:lstStyle/>
        <a:p>
          <a:endParaRPr lang="zh-TW" altLang="en-US"/>
        </a:p>
      </dgm:t>
    </dgm:pt>
    <dgm:pt modelId="{A96D3ABD-DADB-4F2B-83B1-BA50C62FAEDF}" type="pres">
      <dgm:prSet presAssocID="{39541E01-EF4B-41DA-B5F2-A72920BA2A23}" presName="Name0" presStyleCnt="0">
        <dgm:presLayoutVars>
          <dgm:dir/>
          <dgm:resizeHandles val="exact"/>
        </dgm:presLayoutVars>
      </dgm:prSet>
      <dgm:spPr/>
    </dgm:pt>
    <dgm:pt modelId="{D030331D-5C56-4FA9-B9B8-08E716DF6D30}" type="pres">
      <dgm:prSet presAssocID="{39541E01-EF4B-41DA-B5F2-A72920BA2A23}" presName="vNodes" presStyleCnt="0"/>
      <dgm:spPr/>
    </dgm:pt>
    <dgm:pt modelId="{D4C6A6DD-CBA4-4BA7-95CA-6A724C399D39}" type="pres">
      <dgm:prSet presAssocID="{A6082BB4-0531-49DE-B124-EE485422318E}" presName="node" presStyleLbl="node1" presStyleIdx="0" presStyleCnt="3" custScaleX="11412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DB639B-792F-465D-A44F-0ABA71E7B6C3}" type="pres">
      <dgm:prSet presAssocID="{BC78B68B-EBF9-4677-99FA-CD80C86ACD07}" presName="spacerT" presStyleCnt="0"/>
      <dgm:spPr/>
    </dgm:pt>
    <dgm:pt modelId="{8C142964-17B1-4A95-8683-D864B3FFCBD4}" type="pres">
      <dgm:prSet presAssocID="{BC78B68B-EBF9-4677-99FA-CD80C86ACD07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C747FD85-C4CB-4634-AADF-9871B03569B9}" type="pres">
      <dgm:prSet presAssocID="{BC78B68B-EBF9-4677-99FA-CD80C86ACD07}" presName="spacerB" presStyleCnt="0"/>
      <dgm:spPr/>
    </dgm:pt>
    <dgm:pt modelId="{7D0C8413-6B74-476D-BCB5-F16251147E53}" type="pres">
      <dgm:prSet presAssocID="{4DB314D6-4307-4E3D-97AB-CDA103281CCC}" presName="node" presStyleLbl="node1" presStyleIdx="1" presStyleCnt="3" custScaleX="114121" custLinFactNeighborY="611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2BDCFE-9462-4E31-B8F7-0E51F769626F}" type="pres">
      <dgm:prSet presAssocID="{39541E01-EF4B-41DA-B5F2-A72920BA2A23}" presName="sibTransLast" presStyleLbl="sibTrans2D1" presStyleIdx="1" presStyleCnt="2"/>
      <dgm:spPr/>
      <dgm:t>
        <a:bodyPr/>
        <a:lstStyle/>
        <a:p>
          <a:endParaRPr lang="zh-TW" altLang="en-US"/>
        </a:p>
      </dgm:t>
    </dgm:pt>
    <dgm:pt modelId="{91E157C5-A9DC-44B1-9673-508B9E61EF4F}" type="pres">
      <dgm:prSet presAssocID="{39541E01-EF4B-41DA-B5F2-A72920BA2A23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166B75D3-050B-4C0B-B08B-149D770C43F0}" type="pres">
      <dgm:prSet presAssocID="{39541E01-EF4B-41DA-B5F2-A72920BA2A23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5FF612CF-7268-4AF1-A330-AF18DD5FF01D}" srcId="{39541E01-EF4B-41DA-B5F2-A72920BA2A23}" destId="{4DB314D6-4307-4E3D-97AB-CDA103281CCC}" srcOrd="1" destOrd="0" parTransId="{08C7D98D-65CB-4E3F-B453-C3E9BB555DFD}" sibTransId="{DD6E51A3-1FD9-47CA-9235-8F56F9661A22}"/>
    <dgm:cxn modelId="{FC92F605-677F-417E-90BA-69CCC470F57D}" type="presOf" srcId="{A6082BB4-0531-49DE-B124-EE485422318E}" destId="{D4C6A6DD-CBA4-4BA7-95CA-6A724C399D39}" srcOrd="0" destOrd="0" presId="urn:microsoft.com/office/officeart/2005/8/layout/equation2"/>
    <dgm:cxn modelId="{1092CFA9-2D2B-4F5C-80DF-20909A1D7763}" type="presOf" srcId="{4DB314D6-4307-4E3D-97AB-CDA103281CCC}" destId="{7D0C8413-6B74-476D-BCB5-F16251147E53}" srcOrd="0" destOrd="0" presId="urn:microsoft.com/office/officeart/2005/8/layout/equation2"/>
    <dgm:cxn modelId="{82BE0009-6529-4EC6-8198-1CE9B1A62CC6}" srcId="{39541E01-EF4B-41DA-B5F2-A72920BA2A23}" destId="{A6082BB4-0531-49DE-B124-EE485422318E}" srcOrd="0" destOrd="0" parTransId="{CC6F4D80-CD75-4795-8EF3-2B1E5BB18CD4}" sibTransId="{BC78B68B-EBF9-4677-99FA-CD80C86ACD07}"/>
    <dgm:cxn modelId="{3BDBF6C2-C151-4FC9-8543-DA307A1CA16B}" type="presOf" srcId="{DD6E51A3-1FD9-47CA-9235-8F56F9661A22}" destId="{91E157C5-A9DC-44B1-9673-508B9E61EF4F}" srcOrd="1" destOrd="0" presId="urn:microsoft.com/office/officeart/2005/8/layout/equation2"/>
    <dgm:cxn modelId="{057C0117-F3B5-487E-B15E-C8E4920FEC05}" srcId="{39541E01-EF4B-41DA-B5F2-A72920BA2A23}" destId="{B65E98F7-942F-4235-8786-F67E5C80E021}" srcOrd="2" destOrd="0" parTransId="{F8ED85A8-CAAF-47E4-B2CF-513F7D4EB6C8}" sibTransId="{FAA84A10-EA61-4BEF-9D19-64CEBC6F14DB}"/>
    <dgm:cxn modelId="{243B3CF2-79AF-43FB-BAE6-47857363353F}" type="presOf" srcId="{DD6E51A3-1FD9-47CA-9235-8F56F9661A22}" destId="{A22BDCFE-9462-4E31-B8F7-0E51F769626F}" srcOrd="0" destOrd="0" presId="urn:microsoft.com/office/officeart/2005/8/layout/equation2"/>
    <dgm:cxn modelId="{5616A8A9-3D53-4B8E-ACD3-99D633737560}" type="presOf" srcId="{39541E01-EF4B-41DA-B5F2-A72920BA2A23}" destId="{A96D3ABD-DADB-4F2B-83B1-BA50C62FAEDF}" srcOrd="0" destOrd="0" presId="urn:microsoft.com/office/officeart/2005/8/layout/equation2"/>
    <dgm:cxn modelId="{F3FE0AFB-D088-43AE-AB8A-6CD31B681642}" type="presOf" srcId="{B65E98F7-942F-4235-8786-F67E5C80E021}" destId="{166B75D3-050B-4C0B-B08B-149D770C43F0}" srcOrd="0" destOrd="0" presId="urn:microsoft.com/office/officeart/2005/8/layout/equation2"/>
    <dgm:cxn modelId="{31C66528-5930-4C31-BACF-9BA07367F4A0}" type="presOf" srcId="{BC78B68B-EBF9-4677-99FA-CD80C86ACD07}" destId="{8C142964-17B1-4A95-8683-D864B3FFCBD4}" srcOrd="0" destOrd="0" presId="urn:microsoft.com/office/officeart/2005/8/layout/equation2"/>
    <dgm:cxn modelId="{09559C96-A746-4E57-B07A-8F7FD02D5D18}" type="presParOf" srcId="{A96D3ABD-DADB-4F2B-83B1-BA50C62FAEDF}" destId="{D030331D-5C56-4FA9-B9B8-08E716DF6D30}" srcOrd="0" destOrd="0" presId="urn:microsoft.com/office/officeart/2005/8/layout/equation2"/>
    <dgm:cxn modelId="{DC4C796D-32E8-4939-8B6A-2B54E2F6C552}" type="presParOf" srcId="{D030331D-5C56-4FA9-B9B8-08E716DF6D30}" destId="{D4C6A6DD-CBA4-4BA7-95CA-6A724C399D39}" srcOrd="0" destOrd="0" presId="urn:microsoft.com/office/officeart/2005/8/layout/equation2"/>
    <dgm:cxn modelId="{27758AF8-AC94-45A9-B396-8613858D978B}" type="presParOf" srcId="{D030331D-5C56-4FA9-B9B8-08E716DF6D30}" destId="{F3DB639B-792F-465D-A44F-0ABA71E7B6C3}" srcOrd="1" destOrd="0" presId="urn:microsoft.com/office/officeart/2005/8/layout/equation2"/>
    <dgm:cxn modelId="{8F7C8E37-1D9B-487F-AD7F-2500555ECAF1}" type="presParOf" srcId="{D030331D-5C56-4FA9-B9B8-08E716DF6D30}" destId="{8C142964-17B1-4A95-8683-D864B3FFCBD4}" srcOrd="2" destOrd="0" presId="urn:microsoft.com/office/officeart/2005/8/layout/equation2"/>
    <dgm:cxn modelId="{EC26AE28-EC18-460C-AE81-79E5D1B84842}" type="presParOf" srcId="{D030331D-5C56-4FA9-B9B8-08E716DF6D30}" destId="{C747FD85-C4CB-4634-AADF-9871B03569B9}" srcOrd="3" destOrd="0" presId="urn:microsoft.com/office/officeart/2005/8/layout/equation2"/>
    <dgm:cxn modelId="{35F4D208-7BFC-4604-B8A0-C3C37DD279E7}" type="presParOf" srcId="{D030331D-5C56-4FA9-B9B8-08E716DF6D30}" destId="{7D0C8413-6B74-476D-BCB5-F16251147E53}" srcOrd="4" destOrd="0" presId="urn:microsoft.com/office/officeart/2005/8/layout/equation2"/>
    <dgm:cxn modelId="{65F20887-1A46-490C-9AB0-B51CEE84648B}" type="presParOf" srcId="{A96D3ABD-DADB-4F2B-83B1-BA50C62FAEDF}" destId="{A22BDCFE-9462-4E31-B8F7-0E51F769626F}" srcOrd="1" destOrd="0" presId="urn:microsoft.com/office/officeart/2005/8/layout/equation2"/>
    <dgm:cxn modelId="{31E4F98F-D3B2-4073-BF62-B66F91827890}" type="presParOf" srcId="{A22BDCFE-9462-4E31-B8F7-0E51F769626F}" destId="{91E157C5-A9DC-44B1-9673-508B9E61EF4F}" srcOrd="0" destOrd="0" presId="urn:microsoft.com/office/officeart/2005/8/layout/equation2"/>
    <dgm:cxn modelId="{2425FC00-4FE0-4BC3-BFA9-1419E0144ABA}" type="presParOf" srcId="{A96D3ABD-DADB-4F2B-83B1-BA50C62FAEDF}" destId="{166B75D3-050B-4C0B-B08B-149D770C43F0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</dgm:pt>
    <dgm:pt modelId="{97B34EE0-43EF-40EB-AE2B-7912340E20C2}" type="pres">
      <dgm:prSet presAssocID="{A87803A1-4DCA-4725-8435-7D60C067F652}" presName="Name5" presStyleLbl="vennNode1" presStyleIdx="1" presStyleCnt="3" custLinFactX="-1509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</dgm:pt>
    <dgm:pt modelId="{9EF5F82D-D528-4B7A-886A-AC796A76F161}" type="pres">
      <dgm:prSet presAssocID="{C02F424F-94F4-4804-B044-0901C4BE10F0}" presName="Name5" presStyleLbl="vennNode1" presStyleIdx="2" presStyleCnt="3" custLinFactX="-20543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02D341-E8CB-47D3-B8D1-5E535E625312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A77AE39-2CF1-4056-A54F-E9A6C1852658}">
      <dgm:prSet phldrT="[文字]"/>
      <dgm:spPr/>
      <dgm:t>
        <a:bodyPr/>
        <a:lstStyle/>
        <a:p>
          <a:r>
            <a:rPr lang="zh-TW" altLang="en-US" dirty="0" smtClean="0"/>
            <a:t>完成任務</a:t>
          </a:r>
          <a:endParaRPr lang="zh-TW" altLang="en-US" dirty="0"/>
        </a:p>
      </dgm:t>
    </dgm:pt>
    <dgm:pt modelId="{C1A5351E-B73B-4456-AE5A-DE00DC2E14D5}" type="parTrans" cxnId="{9E168818-6BC0-4C19-BD17-3921694ACACC}">
      <dgm:prSet/>
      <dgm:spPr/>
      <dgm:t>
        <a:bodyPr/>
        <a:lstStyle/>
        <a:p>
          <a:endParaRPr lang="zh-TW" altLang="en-US"/>
        </a:p>
      </dgm:t>
    </dgm:pt>
    <dgm:pt modelId="{DFA0A63C-B2E9-4BF9-A6DE-62028D56E485}" type="sibTrans" cxnId="{9E168818-6BC0-4C19-BD17-3921694ACACC}">
      <dgm:prSet/>
      <dgm:spPr/>
      <dgm:t>
        <a:bodyPr/>
        <a:lstStyle/>
        <a:p>
          <a:endParaRPr lang="zh-TW" altLang="en-US"/>
        </a:p>
      </dgm:t>
    </dgm:pt>
    <dgm:pt modelId="{877C0268-57C7-4F86-BB6C-C8C6103A5DAC}">
      <dgm:prSet phldrT="[文字]"/>
      <dgm:spPr/>
      <dgm:t>
        <a:bodyPr/>
        <a:lstStyle/>
        <a:p>
          <a:r>
            <a:rPr lang="zh-TW" altLang="en-US" dirty="0" smtClean="0"/>
            <a:t>累積點數</a:t>
          </a:r>
          <a:endParaRPr lang="zh-TW" altLang="en-US" dirty="0"/>
        </a:p>
      </dgm:t>
    </dgm:pt>
    <dgm:pt modelId="{9C1086EA-753D-4308-9E74-025F49FDD847}" type="parTrans" cxnId="{5137D897-BEC6-4900-9FD5-5A3D1FF8568D}">
      <dgm:prSet/>
      <dgm:spPr/>
      <dgm:t>
        <a:bodyPr/>
        <a:lstStyle/>
        <a:p>
          <a:endParaRPr lang="zh-TW" altLang="en-US"/>
        </a:p>
      </dgm:t>
    </dgm:pt>
    <dgm:pt modelId="{EB02AB26-97E8-4598-AC71-FAB78AFE5CD1}" type="sibTrans" cxnId="{5137D897-BEC6-4900-9FD5-5A3D1FF8568D}">
      <dgm:prSet/>
      <dgm:spPr/>
      <dgm:t>
        <a:bodyPr/>
        <a:lstStyle/>
        <a:p>
          <a:endParaRPr lang="zh-TW" altLang="en-US"/>
        </a:p>
      </dgm:t>
    </dgm:pt>
    <dgm:pt modelId="{BE987912-EBC8-445D-8719-859F6C67D14C}">
      <dgm:prSet phldrT="[文字]"/>
      <dgm:spPr/>
      <dgm:t>
        <a:bodyPr/>
        <a:lstStyle/>
        <a:p>
          <a:r>
            <a:rPr lang="zh-TW" altLang="en-US" dirty="0" smtClean="0"/>
            <a:t>兌換獎品</a:t>
          </a:r>
          <a:endParaRPr lang="zh-TW" altLang="en-US" dirty="0"/>
        </a:p>
      </dgm:t>
    </dgm:pt>
    <dgm:pt modelId="{D9635497-69D0-4DCD-8FB0-A49A7BE9628D}" type="parTrans" cxnId="{BD49E80C-8508-4B36-8043-6364F0BCC968}">
      <dgm:prSet/>
      <dgm:spPr/>
      <dgm:t>
        <a:bodyPr/>
        <a:lstStyle/>
        <a:p>
          <a:endParaRPr lang="zh-TW" altLang="en-US"/>
        </a:p>
      </dgm:t>
    </dgm:pt>
    <dgm:pt modelId="{A67840DC-BB90-4E5A-B3F0-048C14BE07C7}" type="sibTrans" cxnId="{BD49E80C-8508-4B36-8043-6364F0BCC968}">
      <dgm:prSet/>
      <dgm:spPr/>
      <dgm:t>
        <a:bodyPr/>
        <a:lstStyle/>
        <a:p>
          <a:endParaRPr lang="zh-TW" altLang="en-US"/>
        </a:p>
      </dgm:t>
    </dgm:pt>
    <dgm:pt modelId="{BF0A9525-AC47-4B93-B1E1-909A33824D6A}" type="pres">
      <dgm:prSet presAssocID="{0C02D341-E8CB-47D3-B8D1-5E535E625312}" presName="Name0" presStyleCnt="0">
        <dgm:presLayoutVars>
          <dgm:dir/>
          <dgm:animLvl val="lvl"/>
          <dgm:resizeHandles val="exact"/>
        </dgm:presLayoutVars>
      </dgm:prSet>
      <dgm:spPr/>
    </dgm:pt>
    <dgm:pt modelId="{80BE114B-72E4-4C83-A97E-7ECCB9342C46}" type="pres">
      <dgm:prSet presAssocID="{4A77AE39-2CF1-4056-A54F-E9A6C185265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1F344B-21FD-4183-8E95-CCBD70A96159}" type="pres">
      <dgm:prSet presAssocID="{DFA0A63C-B2E9-4BF9-A6DE-62028D56E485}" presName="parTxOnlySpace" presStyleCnt="0"/>
      <dgm:spPr/>
    </dgm:pt>
    <dgm:pt modelId="{0082945F-CB98-4608-93A5-33091EF25E0C}" type="pres">
      <dgm:prSet presAssocID="{877C0268-57C7-4F86-BB6C-C8C6103A5DA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E7C156-7E24-44DD-95FC-18231DC39D05}" type="pres">
      <dgm:prSet presAssocID="{EB02AB26-97E8-4598-AC71-FAB78AFE5CD1}" presName="parTxOnlySpace" presStyleCnt="0"/>
      <dgm:spPr/>
    </dgm:pt>
    <dgm:pt modelId="{EA631D6B-0B45-4A6E-B43F-1A2D1BC818FA}" type="pres">
      <dgm:prSet presAssocID="{BE987912-EBC8-445D-8719-859F6C67D14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8BA84170-8B62-4080-86C0-07E90BD1E40B}" type="presOf" srcId="{BE987912-EBC8-445D-8719-859F6C67D14C}" destId="{EA631D6B-0B45-4A6E-B43F-1A2D1BC818FA}" srcOrd="0" destOrd="0" presId="urn:microsoft.com/office/officeart/2005/8/layout/chevron1"/>
    <dgm:cxn modelId="{9E168818-6BC0-4C19-BD17-3921694ACACC}" srcId="{0C02D341-E8CB-47D3-B8D1-5E535E625312}" destId="{4A77AE39-2CF1-4056-A54F-E9A6C1852658}" srcOrd="0" destOrd="0" parTransId="{C1A5351E-B73B-4456-AE5A-DE00DC2E14D5}" sibTransId="{DFA0A63C-B2E9-4BF9-A6DE-62028D56E485}"/>
    <dgm:cxn modelId="{BD49E80C-8508-4B36-8043-6364F0BCC968}" srcId="{0C02D341-E8CB-47D3-B8D1-5E535E625312}" destId="{BE987912-EBC8-445D-8719-859F6C67D14C}" srcOrd="2" destOrd="0" parTransId="{D9635497-69D0-4DCD-8FB0-A49A7BE9628D}" sibTransId="{A67840DC-BB90-4E5A-B3F0-048C14BE07C7}"/>
    <dgm:cxn modelId="{7A566286-93D5-4F46-A25F-11911B30302C}" type="presOf" srcId="{877C0268-57C7-4F86-BB6C-C8C6103A5DAC}" destId="{0082945F-CB98-4608-93A5-33091EF25E0C}" srcOrd="0" destOrd="0" presId="urn:microsoft.com/office/officeart/2005/8/layout/chevron1"/>
    <dgm:cxn modelId="{5137D897-BEC6-4900-9FD5-5A3D1FF8568D}" srcId="{0C02D341-E8CB-47D3-B8D1-5E535E625312}" destId="{877C0268-57C7-4F86-BB6C-C8C6103A5DAC}" srcOrd="1" destOrd="0" parTransId="{9C1086EA-753D-4308-9E74-025F49FDD847}" sibTransId="{EB02AB26-97E8-4598-AC71-FAB78AFE5CD1}"/>
    <dgm:cxn modelId="{BBD9DA86-8F04-40FD-A8AB-8CF97DC4627E}" type="presOf" srcId="{0C02D341-E8CB-47D3-B8D1-5E535E625312}" destId="{BF0A9525-AC47-4B93-B1E1-909A33824D6A}" srcOrd="0" destOrd="0" presId="urn:microsoft.com/office/officeart/2005/8/layout/chevron1"/>
    <dgm:cxn modelId="{5F1C3A5C-984D-4A67-8611-704D8311C854}" type="presOf" srcId="{4A77AE39-2CF1-4056-A54F-E9A6C1852658}" destId="{80BE114B-72E4-4C83-A97E-7ECCB9342C46}" srcOrd="0" destOrd="0" presId="urn:microsoft.com/office/officeart/2005/8/layout/chevron1"/>
    <dgm:cxn modelId="{CC6A51CB-B2EF-4B6C-A6D0-31CEAFD22F8C}" type="presParOf" srcId="{BF0A9525-AC47-4B93-B1E1-909A33824D6A}" destId="{80BE114B-72E4-4C83-A97E-7ECCB9342C46}" srcOrd="0" destOrd="0" presId="urn:microsoft.com/office/officeart/2005/8/layout/chevron1"/>
    <dgm:cxn modelId="{51480155-6A71-4D53-8273-B33DD6F20E5B}" type="presParOf" srcId="{BF0A9525-AC47-4B93-B1E1-909A33824D6A}" destId="{B41F344B-21FD-4183-8E95-CCBD70A96159}" srcOrd="1" destOrd="0" presId="urn:microsoft.com/office/officeart/2005/8/layout/chevron1"/>
    <dgm:cxn modelId="{0F029854-ADDD-49D1-96ED-AC6776A19765}" type="presParOf" srcId="{BF0A9525-AC47-4B93-B1E1-909A33824D6A}" destId="{0082945F-CB98-4608-93A5-33091EF25E0C}" srcOrd="2" destOrd="0" presId="urn:microsoft.com/office/officeart/2005/8/layout/chevron1"/>
    <dgm:cxn modelId="{17F798BB-2C53-44D1-BB12-10850C7C6F86}" type="presParOf" srcId="{BF0A9525-AC47-4B93-B1E1-909A33824D6A}" destId="{A7E7C156-7E24-44DD-95FC-18231DC39D05}" srcOrd="3" destOrd="0" presId="urn:microsoft.com/office/officeart/2005/8/layout/chevron1"/>
    <dgm:cxn modelId="{2A473138-842D-49EF-B30B-BA683035E93B}" type="presParOf" srcId="{BF0A9525-AC47-4B93-B1E1-909A33824D6A}" destId="{EA631D6B-0B45-4A6E-B43F-1A2D1BC818F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6A6DD-CBA4-4BA7-95CA-6A724C399D39}">
      <dsp:nvSpPr>
        <dsp:cNvPr id="0" name=""/>
        <dsp:cNvSpPr/>
      </dsp:nvSpPr>
      <dsp:spPr>
        <a:xfrm>
          <a:off x="277933" y="1472"/>
          <a:ext cx="1689949" cy="1480839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u="none" kern="1200" dirty="0" smtClean="0"/>
            <a:t>半盲旅</a:t>
          </a:r>
          <a:endParaRPr lang="zh-TW" altLang="en-US" sz="2800" b="0" u="none" kern="1200" dirty="0"/>
        </a:p>
      </dsp:txBody>
      <dsp:txXfrm>
        <a:off x="525420" y="218336"/>
        <a:ext cx="1194975" cy="1047111"/>
      </dsp:txXfrm>
    </dsp:sp>
    <dsp:sp modelId="{8C142964-17B1-4A95-8683-D864B3FFCBD4}">
      <dsp:nvSpPr>
        <dsp:cNvPr id="0" name=""/>
        <dsp:cNvSpPr/>
      </dsp:nvSpPr>
      <dsp:spPr>
        <a:xfrm>
          <a:off x="693464" y="1602556"/>
          <a:ext cx="858887" cy="858887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500" kern="1200"/>
        </a:p>
      </dsp:txBody>
      <dsp:txXfrm>
        <a:off x="807309" y="1930994"/>
        <a:ext cx="631197" cy="202011"/>
      </dsp:txXfrm>
    </dsp:sp>
    <dsp:sp modelId="{7D0C8413-6B74-476D-BCB5-F16251147E53}">
      <dsp:nvSpPr>
        <dsp:cNvPr id="0" name=""/>
        <dsp:cNvSpPr/>
      </dsp:nvSpPr>
      <dsp:spPr>
        <a:xfrm>
          <a:off x="277933" y="2583160"/>
          <a:ext cx="1689949" cy="1480839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ts val="28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dirty="0" smtClean="0"/>
            <a:t>行程</a:t>
          </a:r>
          <a:endParaRPr lang="en-US" altLang="zh-TW" sz="2800" b="0" kern="1200" dirty="0" smtClean="0"/>
        </a:p>
        <a:p>
          <a:pPr lvl="0" algn="ctr" defTabSz="1244600">
            <a:lnSpc>
              <a:spcPts val="28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0" kern="1200" dirty="0" smtClean="0"/>
            <a:t>規劃</a:t>
          </a:r>
          <a:endParaRPr lang="en-US" altLang="zh-TW" sz="2800" b="0" kern="1200" dirty="0" smtClean="0"/>
        </a:p>
      </dsp:txBody>
      <dsp:txXfrm>
        <a:off x="525420" y="2800024"/>
        <a:ext cx="1194975" cy="1047111"/>
      </dsp:txXfrm>
    </dsp:sp>
    <dsp:sp modelId="{A22BDCFE-9462-4E31-B8F7-0E51F769626F}">
      <dsp:nvSpPr>
        <dsp:cNvPr id="0" name=""/>
        <dsp:cNvSpPr/>
      </dsp:nvSpPr>
      <dsp:spPr>
        <a:xfrm rot="21599213">
          <a:off x="2190008" y="1757001"/>
          <a:ext cx="470907" cy="5508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2190008" y="1867191"/>
        <a:ext cx="329635" cy="330524"/>
      </dsp:txXfrm>
    </dsp:sp>
    <dsp:sp modelId="{166B75D3-050B-4C0B-B08B-149D770C43F0}">
      <dsp:nvSpPr>
        <dsp:cNvPr id="0" name=""/>
        <dsp:cNvSpPr/>
      </dsp:nvSpPr>
      <dsp:spPr>
        <a:xfrm>
          <a:off x="2856386" y="551160"/>
          <a:ext cx="2961679" cy="2961679"/>
        </a:xfrm>
        <a:prstGeom prst="ellipse">
          <a:avLst/>
        </a:prstGeom>
        <a:gradFill rotWithShape="1">
          <a:gsLst>
            <a:gs pos="0">
              <a:schemeClr val="accent2">
                <a:tint val="50000"/>
                <a:satMod val="300000"/>
              </a:schemeClr>
            </a:gs>
            <a:gs pos="35000">
              <a:schemeClr val="accent2">
                <a:tint val="37000"/>
                <a:satMod val="300000"/>
              </a:schemeClr>
            </a:gs>
            <a:gs pos="100000">
              <a:schemeClr val="accent2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b="1" kern="1200" dirty="0" smtClean="0"/>
            <a:t>套裝</a:t>
          </a:r>
          <a:endParaRPr lang="en-US" altLang="zh-TW" sz="4100" b="1" kern="1200" dirty="0" smtClean="0"/>
        </a:p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100" b="1" kern="1200" dirty="0" smtClean="0"/>
            <a:t>行程</a:t>
          </a:r>
          <a:endParaRPr lang="en-US" altLang="zh-TW" sz="4100" b="1" kern="1200" dirty="0" smtClean="0"/>
        </a:p>
      </dsp:txBody>
      <dsp:txXfrm>
        <a:off x="3290114" y="984888"/>
        <a:ext cx="2094223" cy="2094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神秘感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87262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1440906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887446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dirty="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3241090" y="2360703"/>
        <a:ext cx="1707543" cy="17075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BE114B-72E4-4C83-A97E-7ECCB9342C46}">
      <dsp:nvSpPr>
        <dsp:cNvPr id="0" name=""/>
        <dsp:cNvSpPr/>
      </dsp:nvSpPr>
      <dsp:spPr>
        <a:xfrm>
          <a:off x="2323" y="582353"/>
          <a:ext cx="2830347" cy="113213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完成任務</a:t>
          </a:r>
          <a:endParaRPr lang="zh-TW" altLang="en-US" sz="3000" kern="1200" dirty="0"/>
        </a:p>
      </dsp:txBody>
      <dsp:txXfrm>
        <a:off x="568392" y="582353"/>
        <a:ext cx="1698209" cy="1132138"/>
      </dsp:txXfrm>
    </dsp:sp>
    <dsp:sp modelId="{0082945F-CB98-4608-93A5-33091EF25E0C}">
      <dsp:nvSpPr>
        <dsp:cNvPr id="0" name=""/>
        <dsp:cNvSpPr/>
      </dsp:nvSpPr>
      <dsp:spPr>
        <a:xfrm>
          <a:off x="2549635" y="582353"/>
          <a:ext cx="2830347" cy="113213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累積點數</a:t>
          </a:r>
          <a:endParaRPr lang="zh-TW" altLang="en-US" sz="3000" kern="1200" dirty="0"/>
        </a:p>
      </dsp:txBody>
      <dsp:txXfrm>
        <a:off x="3115704" y="582353"/>
        <a:ext cx="1698209" cy="1132138"/>
      </dsp:txXfrm>
    </dsp:sp>
    <dsp:sp modelId="{EA631D6B-0B45-4A6E-B43F-1A2D1BC818FA}">
      <dsp:nvSpPr>
        <dsp:cNvPr id="0" name=""/>
        <dsp:cNvSpPr/>
      </dsp:nvSpPr>
      <dsp:spPr>
        <a:xfrm>
          <a:off x="5096947" y="582353"/>
          <a:ext cx="2830347" cy="113213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dirty="0" smtClean="0"/>
            <a:t>兌換獎品</a:t>
          </a:r>
          <a:endParaRPr lang="zh-TW" altLang="en-US" sz="3000" kern="1200" dirty="0"/>
        </a:p>
      </dsp:txBody>
      <dsp:txXfrm>
        <a:off x="5663016" y="582353"/>
        <a:ext cx="1698209" cy="1132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+++++++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05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和洋小鎮</a:t>
            </a:r>
            <a:r>
              <a:rPr lang="en-US" altLang="zh-TW" dirty="0" smtClean="0"/>
              <a:t>??</a:t>
            </a:r>
            <a:r>
              <a:rPr lang="zh-TW" altLang="en-US" dirty="0" smtClean="0"/>
              <a:t> 朴子 ， 近檜意森活村</a:t>
            </a:r>
            <a:endParaRPr lang="en-US" altLang="zh-TW" dirty="0" smtClean="0"/>
          </a:p>
          <a:p>
            <a:r>
              <a:rPr lang="zh-TW" altLang="en-US" dirty="0" smtClean="0"/>
              <a:t>認證</a:t>
            </a:r>
            <a:r>
              <a:rPr lang="en-US" altLang="zh-TW" dirty="0" smtClean="0"/>
              <a:t>?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zh-TW" altLang="en-US" dirty="0" smtClean="0"/>
              <a:t>軟工軟體測試驗證</a:t>
            </a:r>
            <a:endParaRPr lang="en-US" altLang="zh-TW" dirty="0" smtClean="0"/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憩頭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嘉義</a:t>
            </a:r>
            <a:r>
              <a:rPr lang="zh-TW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F16F9-19ED-4502-ACFE-CA6C1ADBD47B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106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740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501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393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0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25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27/04/2017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我的行程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7288"/>
            <a:ext cx="2376264" cy="3743999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95936" y="1772816"/>
            <a:ext cx="4824536" cy="4824536"/>
            <a:chOff x="3995936" y="1772816"/>
            <a:chExt cx="4824536" cy="482453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772816"/>
              <a:ext cx="4824536" cy="482453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276872"/>
              <a:ext cx="2376264" cy="3744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我的點數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4008" y="2579420"/>
            <a:ext cx="43396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325576"/>
                </a:solidFill>
              </a:rPr>
              <a:t>完成簡單</a:t>
            </a:r>
            <a:r>
              <a:rPr lang="zh-TW" altLang="en-US" sz="3200" dirty="0" smtClean="0">
                <a:solidFill>
                  <a:srgbClr val="325576"/>
                </a:solidFill>
              </a:rPr>
              <a:t>小任務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325576"/>
                </a:solidFill>
              </a:rPr>
              <a:t>    取得點數，兌換</a:t>
            </a:r>
            <a:r>
              <a:rPr lang="zh-TW" altLang="en-US" sz="3200" dirty="0" smtClean="0">
                <a:solidFill>
                  <a:srgbClr val="325576"/>
                </a:solidFill>
              </a:rPr>
              <a:t>獎</a:t>
            </a:r>
            <a:r>
              <a:rPr lang="zh-TW" altLang="en-US" sz="3200" dirty="0">
                <a:solidFill>
                  <a:srgbClr val="325576"/>
                </a:solidFill>
              </a:rPr>
              <a:t>品</a:t>
            </a:r>
            <a:endParaRPr lang="en-US" altLang="zh-TW" sz="3200" dirty="0" smtClean="0">
              <a:solidFill>
                <a:srgbClr val="325576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749" y="2276872"/>
            <a:ext cx="2354110" cy="37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224402" y="3212976"/>
            <a:ext cx="44358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三、</a:t>
            </a:r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952297043"/>
              </p:ext>
            </p:extLst>
          </p:nvPr>
        </p:nvGraphicFramePr>
        <p:xfrm>
          <a:off x="152400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543956" cy="4525962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為年長者量身打造多個適用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行程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根據</a:t>
            </a: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使用者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測驗與身體狀況，提供適合行程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特色－半盲旅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09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「半盲旅」為我們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新創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之詞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特別設計給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長青族群</a:t>
            </a:r>
            <a:endParaRPr lang="en-US" altLang="zh-TW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為旅程帶來一絲絲神秘感，更增添樂趣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45885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矩形 2"/>
          <p:cNvSpPr/>
          <p:nvPr/>
        </p:nvSpPr>
        <p:spPr>
          <a:xfrm>
            <a:off x="3707904" y="153762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未知的</a:t>
            </a: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4347101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景點</a:t>
            </a:r>
            <a:r>
              <a:rPr lang="en-US" altLang="zh-TW" sz="2800" dirty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sz="2800" dirty="0">
                <a:solidFill>
                  <a:srgbClr val="325576"/>
                </a:solidFill>
                <a:latin typeface="+mn-ea"/>
              </a:rPr>
            </a:br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小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獎品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48264" y="4347101"/>
            <a:ext cx="2016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達成小任務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成就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感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分析工具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-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半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盲旅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APP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點數激勵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3373678419"/>
              </p:ext>
            </p:extLst>
          </p:nvPr>
        </p:nvGraphicFramePr>
        <p:xfrm>
          <a:off x="642910" y="2060848"/>
          <a:ext cx="7929618" cy="229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42910" y="3871745"/>
            <a:ext cx="2685351" cy="1686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開始行程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累計</a:t>
            </a:r>
            <a:r>
              <a:rPr lang="zh-TW" altLang="en-US" sz="2400" dirty="0" smtClean="0"/>
              <a:t>到達景點數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完成</a:t>
            </a:r>
            <a:r>
              <a:rPr lang="zh-TW" altLang="en-US" sz="2400" dirty="0"/>
              <a:t>行程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3071802" y="3821202"/>
            <a:ext cx="2685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依據任務完成度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給予對應點數</a:t>
            </a:r>
            <a:endParaRPr lang="en-US" altLang="zh-TW" sz="24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dirty="0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5700252" y="3812449"/>
            <a:ext cx="3300904" cy="1132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/>
              <a:t>在</a:t>
            </a:r>
            <a:r>
              <a:rPr lang="zh-TW" altLang="en-US" sz="2400" dirty="0" smtClean="0"/>
              <a:t>點數</a:t>
            </a:r>
            <a:r>
              <a:rPr lang="zh-TW" altLang="en-US" sz="2400" dirty="0"/>
              <a:t>頁</a:t>
            </a:r>
            <a:r>
              <a:rPr lang="zh-TW" altLang="en-US" sz="2400" dirty="0" smtClean="0"/>
              <a:t>面挑選獎品</a:t>
            </a:r>
            <a:endParaRPr lang="en-US" altLang="zh-TW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扣除點數以換取獎品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2409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圓角矩形 44"/>
          <p:cNvSpPr/>
          <p:nvPr/>
        </p:nvSpPr>
        <p:spPr>
          <a:xfrm>
            <a:off x="4643438" y="1500174"/>
            <a:ext cx="4000528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sp>
      <p:sp>
        <p:nvSpPr>
          <p:cNvPr id="42" name="圓角矩形 41"/>
          <p:cNvSpPr/>
          <p:nvPr/>
        </p:nvSpPr>
        <p:spPr>
          <a:xfrm>
            <a:off x="4643438" y="4143380"/>
            <a:ext cx="4071966" cy="2360109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39" name="圓角矩形 38"/>
          <p:cNvSpPr/>
          <p:nvPr/>
        </p:nvSpPr>
        <p:spPr>
          <a:xfrm>
            <a:off x="357158" y="4071942"/>
            <a:ext cx="4071966" cy="2431547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分析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365125"/>
          </a:xfrm>
        </p:spPr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4348" y="2071678"/>
            <a:ext cx="2428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bg1"/>
                </a:solidFill>
              </a:rPr>
              <a:t>S  </a:t>
            </a:r>
            <a:r>
              <a:rPr lang="zh-TW" altLang="en-US" sz="3200" b="1" dirty="0" smtClean="0">
                <a:solidFill>
                  <a:schemeClr val="bg1"/>
                </a:solidFill>
              </a:rPr>
              <a:t>優勢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16" name="圓形圖 4"/>
          <p:cNvSpPr/>
          <p:nvPr/>
        </p:nvSpPr>
        <p:spPr>
          <a:xfrm>
            <a:off x="3428993" y="4654217"/>
            <a:ext cx="1161830" cy="106079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9352" tIns="149352" rIns="149352" bIns="149352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TW" altLang="en-US" sz="2100" kern="1200"/>
          </a:p>
        </p:txBody>
      </p:sp>
      <p:sp>
        <p:nvSpPr>
          <p:cNvPr id="21" name="圓形圖 20"/>
          <p:cNvSpPr/>
          <p:nvPr/>
        </p:nvSpPr>
        <p:spPr>
          <a:xfrm rot="16200000">
            <a:off x="2857488" y="4000505"/>
            <a:ext cx="1571636" cy="1714512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25" name="圓形圖 24"/>
          <p:cNvSpPr/>
          <p:nvPr/>
        </p:nvSpPr>
        <p:spPr>
          <a:xfrm rot="5400000">
            <a:off x="4572000" y="2357430"/>
            <a:ext cx="1643074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sp>
      <p:sp>
        <p:nvSpPr>
          <p:cNvPr id="26" name="圓形圖 25"/>
          <p:cNvSpPr/>
          <p:nvPr/>
        </p:nvSpPr>
        <p:spPr>
          <a:xfrm rot="10800000">
            <a:off x="4572000" y="4071942"/>
            <a:ext cx="1643076" cy="1571638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</p:sp>
      <p:sp>
        <p:nvSpPr>
          <p:cNvPr id="28" name="文字方塊 27"/>
          <p:cNvSpPr txBox="1"/>
          <p:nvPr/>
        </p:nvSpPr>
        <p:spPr>
          <a:xfrm>
            <a:off x="4714876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W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弱勢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071802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O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機會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714876" y="4429132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T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威脅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圓角矩形 32"/>
          <p:cNvSpPr/>
          <p:nvPr/>
        </p:nvSpPr>
        <p:spPr>
          <a:xfrm>
            <a:off x="357158" y="1500174"/>
            <a:ext cx="4071966" cy="242889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23" name="圓形圖 22"/>
          <p:cNvSpPr/>
          <p:nvPr/>
        </p:nvSpPr>
        <p:spPr>
          <a:xfrm>
            <a:off x="2786050" y="2357430"/>
            <a:ext cx="1714512" cy="1643074"/>
          </a:xfrm>
          <a:prstGeom prst="pieWed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sp>
      <p:sp>
        <p:nvSpPr>
          <p:cNvPr id="27" name="文字方塊 26"/>
          <p:cNvSpPr txBox="1"/>
          <p:nvPr/>
        </p:nvSpPr>
        <p:spPr>
          <a:xfrm>
            <a:off x="3071802" y="3143248"/>
            <a:ext cx="2071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 smtClean="0">
                <a:solidFill>
                  <a:schemeClr val="bg1"/>
                </a:solidFill>
              </a:rPr>
              <a:t>S</a:t>
            </a:r>
            <a:r>
              <a:rPr lang="zh-TW" altLang="en-US" sz="2800" b="1" dirty="0" smtClean="0">
                <a:solidFill>
                  <a:schemeClr val="bg1"/>
                </a:solidFill>
              </a:rPr>
              <a:t> 優勢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28596" y="1597871"/>
            <a:ext cx="3786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主打老人族群，競爭不同  </a:t>
            </a:r>
            <a:r>
              <a:rPr lang="zh-TW" altLang="en-US" sz="2400" dirty="0" smtClean="0"/>
              <a:t>  市場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28596" y="2285992"/>
            <a:ext cx="2571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C00000"/>
                </a:solidFill>
              </a:rPr>
              <a:t>創造半盲旅概念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428596" y="2714620"/>
            <a:ext cx="285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>
                <a:latin typeface="+mn-ea"/>
              </a:rPr>
              <a:t> 介面字大圖大適合年長者使用</a:t>
            </a:r>
            <a:endParaRPr lang="en-US" altLang="zh-TW" sz="2400" dirty="0" smtClean="0">
              <a:latin typeface="+mn-ea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57884" y="1643050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新增適合老人行程難度較高</a:t>
            </a:r>
            <a:endParaRPr lang="en-US" altLang="zh-TW" sz="2400" dirty="0" smtClean="0"/>
          </a:p>
        </p:txBody>
      </p:sp>
      <p:sp>
        <p:nvSpPr>
          <p:cNvPr id="52" name="文字方塊 51"/>
          <p:cNvSpPr txBox="1"/>
          <p:nvPr/>
        </p:nvSpPr>
        <p:spPr>
          <a:xfrm>
            <a:off x="357158" y="4214818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當前市面上較少 做老人旅遊</a:t>
            </a:r>
            <a:r>
              <a:rPr lang="en-US" altLang="zh-TW" sz="2400" dirty="0" smtClean="0"/>
              <a:t>APP</a:t>
            </a:r>
          </a:p>
        </p:txBody>
      </p:sp>
      <p:sp>
        <p:nvSpPr>
          <p:cNvPr id="53" name="文字方塊 52"/>
          <p:cNvSpPr txBox="1"/>
          <p:nvPr/>
        </p:nvSpPr>
        <p:spPr>
          <a:xfrm>
            <a:off x="416626" y="5913165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旅遊越來越新盛</a:t>
            </a:r>
            <a:endParaRPr lang="en-US" altLang="zh-TW" sz="2400" dirty="0" smtClean="0"/>
          </a:p>
        </p:txBody>
      </p:sp>
      <p:sp>
        <p:nvSpPr>
          <p:cNvPr id="54" name="文字方塊 53"/>
          <p:cNvSpPr txBox="1"/>
          <p:nvPr/>
        </p:nvSpPr>
        <p:spPr>
          <a:xfrm>
            <a:off x="357158" y="5429264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電子產品使用者年齡上升</a:t>
            </a:r>
            <a:endParaRPr lang="en-US" altLang="zh-TW" sz="2400" dirty="0" smtClean="0"/>
          </a:p>
        </p:txBody>
      </p:sp>
      <p:sp>
        <p:nvSpPr>
          <p:cNvPr id="55" name="文字方塊 54"/>
          <p:cNvSpPr txBox="1"/>
          <p:nvPr/>
        </p:nvSpPr>
        <p:spPr>
          <a:xfrm>
            <a:off x="354308" y="4983873"/>
            <a:ext cx="385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邁入高齡化社會</a:t>
            </a:r>
            <a:endParaRPr lang="en-US" altLang="zh-TW" sz="2400" dirty="0" smtClean="0"/>
          </a:p>
        </p:txBody>
      </p:sp>
      <p:sp>
        <p:nvSpPr>
          <p:cNvPr id="56" name="文字方塊 55"/>
          <p:cNvSpPr txBox="1"/>
          <p:nvPr/>
        </p:nvSpPr>
        <p:spPr>
          <a:xfrm>
            <a:off x="6143636" y="4455391"/>
            <a:ext cx="2714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現今銀髮族使用人數還不夠大</a:t>
            </a:r>
            <a:endParaRPr lang="en-US" altLang="zh-TW" sz="2400" dirty="0" smtClean="0"/>
          </a:p>
        </p:txBody>
      </p:sp>
      <p:sp>
        <p:nvSpPr>
          <p:cNvPr id="57" name="文字方塊 56"/>
          <p:cNvSpPr txBox="1"/>
          <p:nvPr/>
        </p:nvSpPr>
        <p:spPr>
          <a:xfrm>
            <a:off x="6143636" y="5312647"/>
            <a:ext cx="2428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TW" altLang="en-US" sz="2400" dirty="0" smtClean="0"/>
              <a:t> 與實體旅行社的競爭</a:t>
            </a: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4488"/>
            <a:ext cx="6329362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一</a:t>
            </a:r>
            <a:r>
              <a:rPr lang="zh-TW" altLang="zh-TW" sz="3600" dirty="0" smtClean="0"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研究動機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二、</a:t>
            </a: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APP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操作、功能介紹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三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</a:t>
            </a:r>
            <a:r>
              <a:rPr lang="en-US" altLang="zh-TW" sz="36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3600" dirty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3600" dirty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四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開發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合作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1428750" lvl="2" indent="-514350">
              <a:buFont typeface="+mj-ea"/>
              <a:buAutoNum type="ea1ChtPeriod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195546" y="3212976"/>
            <a:ext cx="44935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四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、開發合作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合作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工研院嘉義市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 smtClean="0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與商家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合作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 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獎勵機制獎品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5544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759805" y="3212976"/>
            <a:ext cx="33650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感謝聆聽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33755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24106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一、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研究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動機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7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專屬的旅遊行程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減輕安排旅程的負擔和幫助記憶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683568" y="3212976"/>
            <a:ext cx="72571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二、</a:t>
            </a:r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APP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操作、功能介紹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9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主畫面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39557" y="2467403"/>
            <a:ext cx="2944811" cy="191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25576"/>
                </a:solidFill>
                <a:latin typeface="+mj-ea"/>
              </a:rPr>
              <a:t>畫面乾淨</a:t>
            </a:r>
            <a:endParaRPr lang="en-US" altLang="zh-TW" sz="3200" dirty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25576"/>
                </a:solidFill>
                <a:latin typeface="+mj-ea"/>
              </a:rPr>
              <a:t>圖示簡單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36" y="2276873"/>
            <a:ext cx="2361600" cy="3721309"/>
          </a:xfrm>
          <a:prstGeom prst="rect">
            <a:avLst/>
          </a:prstGeom>
          <a:effectLst>
            <a:innerShdw blurRad="317500" dist="76200" dir="13500000">
              <a:prstClr val="black">
                <a:alpha val="26000"/>
              </a:prstClr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會員登入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grpSp>
        <p:nvGrpSpPr>
          <p:cNvPr id="6" name="群組 5"/>
          <p:cNvGrpSpPr/>
          <p:nvPr/>
        </p:nvGrpSpPr>
        <p:grpSpPr>
          <a:xfrm>
            <a:off x="395536" y="1772816"/>
            <a:ext cx="4824536" cy="4824536"/>
            <a:chOff x="395536" y="1772816"/>
            <a:chExt cx="4824536" cy="4824536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772816"/>
              <a:ext cx="4824536" cy="4824536"/>
            </a:xfrm>
            <a:prstGeom prst="rect">
              <a:avLst/>
            </a:prstGeom>
          </p:spPr>
        </p:pic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854" y="2278050"/>
              <a:ext cx="2362383" cy="3744000"/>
            </a:xfrm>
            <a:prstGeom prst="rect">
              <a:avLst/>
            </a:prstGeom>
          </p:spPr>
        </p:pic>
      </p:grpSp>
      <p:grpSp>
        <p:nvGrpSpPr>
          <p:cNvPr id="11" name="群組 10"/>
          <p:cNvGrpSpPr/>
          <p:nvPr/>
        </p:nvGrpSpPr>
        <p:grpSpPr>
          <a:xfrm>
            <a:off x="3995936" y="1772816"/>
            <a:ext cx="4824536" cy="4824536"/>
            <a:chOff x="3995936" y="1772816"/>
            <a:chExt cx="4824536" cy="4824536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5936" y="1772816"/>
              <a:ext cx="4824536" cy="4824536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276872"/>
              <a:ext cx="2376264" cy="3744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35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--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小測驗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81579" y="2276872"/>
            <a:ext cx="392286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325576"/>
                </a:solidFill>
              </a:rPr>
              <a:t>在套裝行程中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325576"/>
                </a:solidFill>
              </a:rPr>
              <a:t> </a:t>
            </a:r>
            <a:r>
              <a:rPr lang="zh-TW" altLang="en-US" sz="3200" dirty="0" smtClean="0">
                <a:solidFill>
                  <a:srgbClr val="325576"/>
                </a:solidFill>
              </a:rPr>
              <a:t>   </a:t>
            </a:r>
            <a:r>
              <a:rPr lang="zh-TW" altLang="en-US" sz="3200" dirty="0" smtClean="0">
                <a:solidFill>
                  <a:srgbClr val="325576"/>
                </a:solidFill>
              </a:rPr>
              <a:t>須</a:t>
            </a:r>
            <a:r>
              <a:rPr lang="zh-TW" altLang="en-US" sz="3200" dirty="0" smtClean="0">
                <a:solidFill>
                  <a:srgbClr val="325576"/>
                </a:solidFill>
              </a:rPr>
              <a:t>先填寫小測驗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325576"/>
                </a:solidFill>
              </a:rPr>
              <a:t>    讓</a:t>
            </a:r>
            <a:r>
              <a:rPr lang="zh-TW" altLang="en-US" sz="3200" dirty="0" smtClean="0">
                <a:solidFill>
                  <a:srgbClr val="325576"/>
                </a:solidFill>
              </a:rPr>
              <a:t>我們可以推薦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 smtClean="0">
                <a:solidFill>
                  <a:srgbClr val="325576"/>
                </a:solidFill>
              </a:rPr>
              <a:t>    適當</a:t>
            </a:r>
            <a:r>
              <a:rPr lang="zh-TW" altLang="en-US" sz="3200" dirty="0" smtClean="0">
                <a:solidFill>
                  <a:srgbClr val="325576"/>
                </a:solidFill>
              </a:rPr>
              <a:t>行程給使用者</a:t>
            </a:r>
            <a:endParaRPr lang="zh-TW" altLang="en-US" sz="3200" dirty="0">
              <a:solidFill>
                <a:srgbClr val="325576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19" y="2276873"/>
            <a:ext cx="240681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16016" y="4365104"/>
            <a:ext cx="4339650" cy="147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rgbClr val="325576"/>
                </a:solidFill>
              </a:rPr>
              <a:t>將行程加</a:t>
            </a:r>
            <a:r>
              <a:rPr lang="zh-TW" altLang="en-US" sz="3200" dirty="0" smtClean="0">
                <a:solidFill>
                  <a:srgbClr val="325576"/>
                </a:solidFill>
              </a:rPr>
              <a:t>至我的行程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4824536" cy="48245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76872"/>
            <a:ext cx="2376264" cy="374441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4716016" y="2492896"/>
            <a:ext cx="4104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rgbClr val="325576"/>
                </a:solidFill>
              </a:rPr>
              <a:t>根據小</a:t>
            </a:r>
            <a:r>
              <a:rPr lang="zh-TW" altLang="en-US" sz="3200" dirty="0" smtClean="0">
                <a:solidFill>
                  <a:srgbClr val="325576"/>
                </a:solidFill>
              </a:rPr>
              <a:t>測驗</a:t>
            </a:r>
            <a:endParaRPr lang="en-US" altLang="zh-TW" sz="3200" dirty="0" smtClean="0">
              <a:solidFill>
                <a:srgbClr val="325576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325576"/>
                </a:solidFill>
              </a:rPr>
              <a:t> </a:t>
            </a:r>
            <a:r>
              <a:rPr lang="zh-TW" altLang="en-US" sz="3200" dirty="0" smtClean="0">
                <a:solidFill>
                  <a:srgbClr val="325576"/>
                </a:solidFill>
              </a:rPr>
              <a:t>   推薦最</a:t>
            </a:r>
            <a:r>
              <a:rPr lang="zh-TW" altLang="en-US" sz="3200" dirty="0">
                <a:solidFill>
                  <a:srgbClr val="325576"/>
                </a:solidFill>
              </a:rPr>
              <a:t>適合的行程</a:t>
            </a:r>
            <a:endParaRPr lang="zh-TW" altLang="en-US" sz="3200" dirty="0">
              <a:solidFill>
                <a:srgbClr val="325576"/>
              </a:solidFill>
            </a:endParaRPr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779913" y="4003906"/>
            <a:ext cx="931842" cy="64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7910</TotalTime>
  <Words>521</Words>
  <Application>Microsoft Office PowerPoint</Application>
  <PresentationFormat>如螢幕大小 (4:3)</PresentationFormat>
  <Paragraphs>139</Paragraphs>
  <Slides>22</Slides>
  <Notes>14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3" baseType="lpstr">
      <vt:lpstr>68</vt:lpstr>
      <vt:lpstr> 長青旅遊APP</vt:lpstr>
      <vt:lpstr>目錄</vt:lpstr>
      <vt:lpstr>PowerPoint 簡報</vt:lpstr>
      <vt:lpstr>研究動機</vt:lpstr>
      <vt:lpstr>PowerPoint 簡報</vt:lpstr>
      <vt:lpstr>主畫面</vt:lpstr>
      <vt:lpstr>會員登入</vt:lpstr>
      <vt:lpstr>套裝行程--小測驗</vt:lpstr>
      <vt:lpstr>套裝行程</vt:lpstr>
      <vt:lpstr>我的行程</vt:lpstr>
      <vt:lpstr>我的點數</vt:lpstr>
      <vt:lpstr>PowerPoint 簡報</vt:lpstr>
      <vt:lpstr>APP特色－套裝行程</vt:lpstr>
      <vt:lpstr>APP特色－套裝行程</vt:lpstr>
      <vt:lpstr>APP特色－半盲旅</vt:lpstr>
      <vt:lpstr>半盲旅三大要素</vt:lpstr>
      <vt:lpstr>分析工具-半盲旅</vt:lpstr>
      <vt:lpstr>APP特色—點數激勵</vt:lpstr>
      <vt:lpstr>SWOT分析</vt:lpstr>
      <vt:lpstr>PowerPoint 簡報</vt:lpstr>
      <vt:lpstr>開發合作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林瑋鴻</cp:lastModifiedBy>
  <cp:revision>165</cp:revision>
  <dcterms:created xsi:type="dcterms:W3CDTF">2016-11-19T14:28:49Z</dcterms:created>
  <dcterms:modified xsi:type="dcterms:W3CDTF">2017-04-27T09:17:36Z</dcterms:modified>
</cp:coreProperties>
</file>