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337" r:id="rId4"/>
    <p:sldId id="339" r:id="rId5"/>
    <p:sldId id="340" r:id="rId6"/>
    <p:sldId id="329" r:id="rId7"/>
    <p:sldId id="358" r:id="rId8"/>
    <p:sldId id="330" r:id="rId9"/>
    <p:sldId id="342" r:id="rId10"/>
    <p:sldId id="265" r:id="rId11"/>
    <p:sldId id="324" r:id="rId12"/>
    <p:sldId id="350" r:id="rId13"/>
    <p:sldId id="345" r:id="rId14"/>
    <p:sldId id="348" r:id="rId15"/>
    <p:sldId id="343" r:id="rId16"/>
    <p:sldId id="351" r:id="rId17"/>
    <p:sldId id="359" r:id="rId18"/>
    <p:sldId id="357" r:id="rId19"/>
    <p:sldId id="352" r:id="rId20"/>
    <p:sldId id="362" r:id="rId21"/>
    <p:sldId id="353" r:id="rId22"/>
    <p:sldId id="354" r:id="rId23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57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94" autoAdjust="0"/>
  </p:normalViewPr>
  <p:slideViewPr>
    <p:cSldViewPr>
      <p:cViewPr>
        <p:scale>
          <a:sx n="72" d="100"/>
          <a:sy n="72" d="100"/>
        </p:scale>
        <p:origin x="-131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41E01-EF4B-41DA-B5F2-A72920BA2A23}" type="doc">
      <dgm:prSet loTypeId="urn:microsoft.com/office/officeart/2005/8/layout/equation2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A6082BB4-0531-49DE-B124-EE485422318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2800" b="0" u="none" dirty="0" smtClean="0"/>
            <a:t>半盲旅</a:t>
          </a:r>
          <a:endParaRPr lang="zh-TW" altLang="en-US" sz="2800" b="0" u="none" dirty="0"/>
        </a:p>
      </dgm:t>
    </dgm:pt>
    <dgm:pt modelId="{CC6F4D80-CD75-4795-8EF3-2B1E5BB18CD4}" type="parTrans" cxnId="{82BE0009-6529-4EC6-8198-1CE9B1A62CC6}">
      <dgm:prSet/>
      <dgm:spPr/>
      <dgm:t>
        <a:bodyPr/>
        <a:lstStyle/>
        <a:p>
          <a:endParaRPr lang="zh-TW" altLang="en-US"/>
        </a:p>
      </dgm:t>
    </dgm:pt>
    <dgm:pt modelId="{BC78B68B-EBF9-4677-99FA-CD80C86ACD07}" type="sibTrans" cxnId="{82BE0009-6529-4EC6-8198-1CE9B1A62CC6}">
      <dgm:prSet/>
      <dgm:spPr/>
      <dgm:t>
        <a:bodyPr/>
        <a:lstStyle/>
        <a:p>
          <a:endParaRPr lang="zh-TW" altLang="en-US"/>
        </a:p>
      </dgm:t>
    </dgm:pt>
    <dgm:pt modelId="{4DB314D6-4307-4E3D-97AB-CDA103281CCC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ts val="2800"/>
            </a:lnSpc>
          </a:pPr>
          <a:endParaRPr lang="en-US" altLang="zh-TW" sz="2800" b="0" dirty="0" smtClean="0"/>
        </a:p>
      </dgm:t>
    </dgm:pt>
    <dgm:pt modelId="{08C7D98D-65CB-4E3F-B453-C3E9BB555DFD}" type="parTrans" cxnId="{5FF612CF-7268-4AF1-A330-AF18DD5FF01D}">
      <dgm:prSet/>
      <dgm:spPr/>
      <dgm:t>
        <a:bodyPr/>
        <a:lstStyle/>
        <a:p>
          <a:endParaRPr lang="zh-TW" altLang="en-US"/>
        </a:p>
      </dgm:t>
    </dgm:pt>
    <dgm:pt modelId="{DD6E51A3-1FD9-47CA-9235-8F56F9661A22}" type="sibTrans" cxnId="{5FF612CF-7268-4AF1-A330-AF18DD5FF01D}">
      <dgm:prSet/>
      <dgm:spPr/>
      <dgm:t>
        <a:bodyPr/>
        <a:lstStyle/>
        <a:p>
          <a:endParaRPr lang="zh-TW" altLang="en-US"/>
        </a:p>
      </dgm:t>
    </dgm:pt>
    <dgm:pt modelId="{B65E98F7-942F-4235-8786-F67E5C80E021}">
      <dgm:prSet phldrT="[文字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1" dirty="0" smtClean="0"/>
            <a:t>套裝</a:t>
          </a:r>
          <a:endParaRPr lang="en-US" altLang="zh-TW" b="1" dirty="0" smtClean="0"/>
        </a:p>
        <a:p>
          <a:r>
            <a:rPr lang="zh-TW" altLang="en-US" b="1" dirty="0" smtClean="0"/>
            <a:t>行程</a:t>
          </a:r>
          <a:endParaRPr lang="en-US" altLang="zh-TW" b="1" dirty="0" smtClean="0"/>
        </a:p>
      </dgm:t>
    </dgm:pt>
    <dgm:pt modelId="{F8ED85A8-CAAF-47E4-B2CF-513F7D4EB6C8}" type="parTrans" cxnId="{057C0117-F3B5-487E-B15E-C8E4920FEC05}">
      <dgm:prSet/>
      <dgm:spPr/>
      <dgm:t>
        <a:bodyPr/>
        <a:lstStyle/>
        <a:p>
          <a:endParaRPr lang="zh-TW" altLang="en-US"/>
        </a:p>
      </dgm:t>
    </dgm:pt>
    <dgm:pt modelId="{FAA84A10-EA61-4BEF-9D19-64CEBC6F14DB}" type="sibTrans" cxnId="{057C0117-F3B5-487E-B15E-C8E4920FEC05}">
      <dgm:prSet/>
      <dgm:spPr/>
      <dgm:t>
        <a:bodyPr/>
        <a:lstStyle/>
        <a:p>
          <a:endParaRPr lang="zh-TW" altLang="en-US"/>
        </a:p>
      </dgm:t>
    </dgm:pt>
    <dgm:pt modelId="{A96D3ABD-DADB-4F2B-83B1-BA50C62FAEDF}" type="pres">
      <dgm:prSet presAssocID="{39541E01-EF4B-41DA-B5F2-A72920BA2A2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030331D-5C56-4FA9-B9B8-08E716DF6D30}" type="pres">
      <dgm:prSet presAssocID="{39541E01-EF4B-41DA-B5F2-A72920BA2A23}" presName="vNodes" presStyleCnt="0"/>
      <dgm:spPr/>
    </dgm:pt>
    <dgm:pt modelId="{D4C6A6DD-CBA4-4BA7-95CA-6A724C399D39}" type="pres">
      <dgm:prSet presAssocID="{A6082BB4-0531-49DE-B124-EE485422318E}" presName="node" presStyleLbl="node1" presStyleIdx="0" presStyleCnt="3" custScaleX="170027" custScaleY="12964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DB639B-792F-465D-A44F-0ABA71E7B6C3}" type="pres">
      <dgm:prSet presAssocID="{BC78B68B-EBF9-4677-99FA-CD80C86ACD07}" presName="spacerT" presStyleCnt="0"/>
      <dgm:spPr/>
    </dgm:pt>
    <dgm:pt modelId="{8C142964-17B1-4A95-8683-D864B3FFCBD4}" type="pres">
      <dgm:prSet presAssocID="{BC78B68B-EBF9-4677-99FA-CD80C86ACD07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C747FD85-C4CB-4634-AADF-9871B03569B9}" type="pres">
      <dgm:prSet presAssocID="{BC78B68B-EBF9-4677-99FA-CD80C86ACD07}" presName="spacerB" presStyleCnt="0"/>
      <dgm:spPr/>
    </dgm:pt>
    <dgm:pt modelId="{7D0C8413-6B74-476D-BCB5-F16251147E53}" type="pres">
      <dgm:prSet presAssocID="{4DB314D6-4307-4E3D-97AB-CDA103281CCC}" presName="node" presStyleLbl="node1" presStyleIdx="1" presStyleCnt="3" custScaleX="171443" custScaleY="126671" custLinFactNeighborY="611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2BDCFE-9462-4E31-B8F7-0E51F769626F}" type="pres">
      <dgm:prSet presAssocID="{39541E01-EF4B-41DA-B5F2-A72920BA2A23}" presName="sibTransLast" presStyleLbl="sibTrans2D1" presStyleIdx="1" presStyleCnt="2"/>
      <dgm:spPr/>
      <dgm:t>
        <a:bodyPr/>
        <a:lstStyle/>
        <a:p>
          <a:endParaRPr lang="zh-TW" altLang="en-US"/>
        </a:p>
      </dgm:t>
    </dgm:pt>
    <dgm:pt modelId="{91E157C5-A9DC-44B1-9673-508B9E61EF4F}" type="pres">
      <dgm:prSet presAssocID="{39541E01-EF4B-41DA-B5F2-A72920BA2A23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166B75D3-050B-4C0B-B08B-149D770C43F0}" type="pres">
      <dgm:prSet presAssocID="{39541E01-EF4B-41DA-B5F2-A72920BA2A23}" presName="lastNode" presStyleLbl="node1" presStyleIdx="2" presStyleCnt="3" custScaleX="105103" custScaleY="997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7C0117-F3B5-487E-B15E-C8E4920FEC05}" srcId="{39541E01-EF4B-41DA-B5F2-A72920BA2A23}" destId="{B65E98F7-942F-4235-8786-F67E5C80E021}" srcOrd="2" destOrd="0" parTransId="{F8ED85A8-CAAF-47E4-B2CF-513F7D4EB6C8}" sibTransId="{FAA84A10-EA61-4BEF-9D19-64CEBC6F14DB}"/>
    <dgm:cxn modelId="{5616A8A9-3D53-4B8E-ACD3-99D633737560}" type="presOf" srcId="{39541E01-EF4B-41DA-B5F2-A72920BA2A23}" destId="{A96D3ABD-DADB-4F2B-83B1-BA50C62FAEDF}" srcOrd="0" destOrd="0" presId="urn:microsoft.com/office/officeart/2005/8/layout/equation2"/>
    <dgm:cxn modelId="{5FF612CF-7268-4AF1-A330-AF18DD5FF01D}" srcId="{39541E01-EF4B-41DA-B5F2-A72920BA2A23}" destId="{4DB314D6-4307-4E3D-97AB-CDA103281CCC}" srcOrd="1" destOrd="0" parTransId="{08C7D98D-65CB-4E3F-B453-C3E9BB555DFD}" sibTransId="{DD6E51A3-1FD9-47CA-9235-8F56F9661A22}"/>
    <dgm:cxn modelId="{FC92F605-677F-417E-90BA-69CCC470F57D}" type="presOf" srcId="{A6082BB4-0531-49DE-B124-EE485422318E}" destId="{D4C6A6DD-CBA4-4BA7-95CA-6A724C399D39}" srcOrd="0" destOrd="0" presId="urn:microsoft.com/office/officeart/2005/8/layout/equation2"/>
    <dgm:cxn modelId="{3BDBF6C2-C151-4FC9-8543-DA307A1CA16B}" type="presOf" srcId="{DD6E51A3-1FD9-47CA-9235-8F56F9661A22}" destId="{91E157C5-A9DC-44B1-9673-508B9E61EF4F}" srcOrd="1" destOrd="0" presId="urn:microsoft.com/office/officeart/2005/8/layout/equation2"/>
    <dgm:cxn modelId="{31C66528-5930-4C31-BACF-9BA07367F4A0}" type="presOf" srcId="{BC78B68B-EBF9-4677-99FA-CD80C86ACD07}" destId="{8C142964-17B1-4A95-8683-D864B3FFCBD4}" srcOrd="0" destOrd="0" presId="urn:microsoft.com/office/officeart/2005/8/layout/equation2"/>
    <dgm:cxn modelId="{243B3CF2-79AF-43FB-BAE6-47857363353F}" type="presOf" srcId="{DD6E51A3-1FD9-47CA-9235-8F56F9661A22}" destId="{A22BDCFE-9462-4E31-B8F7-0E51F769626F}" srcOrd="0" destOrd="0" presId="urn:microsoft.com/office/officeart/2005/8/layout/equation2"/>
    <dgm:cxn modelId="{82BE0009-6529-4EC6-8198-1CE9B1A62CC6}" srcId="{39541E01-EF4B-41DA-B5F2-A72920BA2A23}" destId="{A6082BB4-0531-49DE-B124-EE485422318E}" srcOrd="0" destOrd="0" parTransId="{CC6F4D80-CD75-4795-8EF3-2B1E5BB18CD4}" sibTransId="{BC78B68B-EBF9-4677-99FA-CD80C86ACD07}"/>
    <dgm:cxn modelId="{F3FE0AFB-D088-43AE-AB8A-6CD31B681642}" type="presOf" srcId="{B65E98F7-942F-4235-8786-F67E5C80E021}" destId="{166B75D3-050B-4C0B-B08B-149D770C43F0}" srcOrd="0" destOrd="0" presId="urn:microsoft.com/office/officeart/2005/8/layout/equation2"/>
    <dgm:cxn modelId="{1092CFA9-2D2B-4F5C-80DF-20909A1D7763}" type="presOf" srcId="{4DB314D6-4307-4E3D-97AB-CDA103281CCC}" destId="{7D0C8413-6B74-476D-BCB5-F16251147E53}" srcOrd="0" destOrd="0" presId="urn:microsoft.com/office/officeart/2005/8/layout/equation2"/>
    <dgm:cxn modelId="{09559C96-A746-4E57-B07A-8F7FD02D5D18}" type="presParOf" srcId="{A96D3ABD-DADB-4F2B-83B1-BA50C62FAEDF}" destId="{D030331D-5C56-4FA9-B9B8-08E716DF6D30}" srcOrd="0" destOrd="0" presId="urn:microsoft.com/office/officeart/2005/8/layout/equation2"/>
    <dgm:cxn modelId="{DC4C796D-32E8-4939-8B6A-2B54E2F6C552}" type="presParOf" srcId="{D030331D-5C56-4FA9-B9B8-08E716DF6D30}" destId="{D4C6A6DD-CBA4-4BA7-95CA-6A724C399D39}" srcOrd="0" destOrd="0" presId="urn:microsoft.com/office/officeart/2005/8/layout/equation2"/>
    <dgm:cxn modelId="{27758AF8-AC94-45A9-B396-8613858D978B}" type="presParOf" srcId="{D030331D-5C56-4FA9-B9B8-08E716DF6D30}" destId="{F3DB639B-792F-465D-A44F-0ABA71E7B6C3}" srcOrd="1" destOrd="0" presId="urn:microsoft.com/office/officeart/2005/8/layout/equation2"/>
    <dgm:cxn modelId="{8F7C8E37-1D9B-487F-AD7F-2500555ECAF1}" type="presParOf" srcId="{D030331D-5C56-4FA9-B9B8-08E716DF6D30}" destId="{8C142964-17B1-4A95-8683-D864B3FFCBD4}" srcOrd="2" destOrd="0" presId="urn:microsoft.com/office/officeart/2005/8/layout/equation2"/>
    <dgm:cxn modelId="{EC26AE28-EC18-460C-AE81-79E5D1B84842}" type="presParOf" srcId="{D030331D-5C56-4FA9-B9B8-08E716DF6D30}" destId="{C747FD85-C4CB-4634-AADF-9871B03569B9}" srcOrd="3" destOrd="0" presId="urn:microsoft.com/office/officeart/2005/8/layout/equation2"/>
    <dgm:cxn modelId="{35F4D208-7BFC-4604-B8A0-C3C37DD279E7}" type="presParOf" srcId="{D030331D-5C56-4FA9-B9B8-08E716DF6D30}" destId="{7D0C8413-6B74-476D-BCB5-F16251147E53}" srcOrd="4" destOrd="0" presId="urn:microsoft.com/office/officeart/2005/8/layout/equation2"/>
    <dgm:cxn modelId="{65F20887-1A46-490C-9AB0-B51CEE84648B}" type="presParOf" srcId="{A96D3ABD-DADB-4F2B-83B1-BA50C62FAEDF}" destId="{A22BDCFE-9462-4E31-B8F7-0E51F769626F}" srcOrd="1" destOrd="0" presId="urn:microsoft.com/office/officeart/2005/8/layout/equation2"/>
    <dgm:cxn modelId="{31E4F98F-D3B2-4073-BF62-B66F91827890}" type="presParOf" srcId="{A22BDCFE-9462-4E31-B8F7-0E51F769626F}" destId="{91E157C5-A9DC-44B1-9673-508B9E61EF4F}" srcOrd="0" destOrd="0" presId="urn:microsoft.com/office/officeart/2005/8/layout/equation2"/>
    <dgm:cxn modelId="{2425FC00-4FE0-4BC3-BFA9-1419E0144ABA}" type="presParOf" srcId="{A96D3ABD-DADB-4F2B-83B1-BA50C62FAEDF}" destId="{166B75D3-050B-4C0B-B08B-149D770C43F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5EE9C-F8CF-4679-A89C-DAE1CF44FAF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E8D6CAD-A61A-4095-94F1-AB7878C42F22}">
      <dgm:prSet phldrT="[文字]" custT="1"/>
      <dgm:spPr/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3013BF50-4DB6-4D55-9620-391797ADC5EB}" type="par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D406E355-6103-4121-B91F-9B5C5CC6A69B}" type="sib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A87803A1-4DCA-4725-8435-7D60C067F652}">
      <dgm:prSet phldrT="[文字]" custT="1"/>
      <dgm:spPr>
        <a:solidFill>
          <a:srgbClr val="FFFF00">
            <a:alpha val="50000"/>
          </a:srgbClr>
        </a:solidFill>
      </dgm:spPr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驚喜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814893BD-3868-4D5A-8FEF-D3511DE60D09}" type="par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2DFAC818-2517-4F83-8F75-B20FB183755C}" type="sib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C02F424F-94F4-4804-B044-0901C4BE10F0}">
      <dgm:prSet phldrT="[文字]" custT="1"/>
      <dgm:spPr>
        <a:solidFill>
          <a:srgbClr val="FF0000">
            <a:alpha val="50000"/>
          </a:srgbClr>
        </a:solidFill>
      </dgm:spPr>
      <dgm:t>
        <a:bodyPr/>
        <a:lstStyle/>
        <a:p>
          <a:pPr marL="0" indent="0" algn="r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樂趣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3CB786F7-874E-4FF9-AA9B-1ED43B9613BB}" type="par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439332F8-3344-4F9A-A0B9-3D1B1BF61BD9}" type="sib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0CC95627-1C65-49C3-88AA-49451A5986E6}" type="pres">
      <dgm:prSet presAssocID="{1E85EE9C-F8CF-4679-A89C-DAE1CF44FA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EB3986E-F046-42CB-A938-46E934840E77}" type="pres">
      <dgm:prSet presAssocID="{5E8D6CAD-A61A-4095-94F1-AB7878C42F22}" presName="Name5" presStyleLbl="vennNode1" presStyleIdx="0" presStyleCnt="3" custLinFactX="65473" custLinFactNeighborX="100000" custLinFactNeighborY="-269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667D33-FE96-4273-9E89-A91667129DFB}" type="pres">
      <dgm:prSet presAssocID="{D406E355-6103-4121-B91F-9B5C5CC6A69B}" presName="space" presStyleCnt="0"/>
      <dgm:spPr/>
    </dgm:pt>
    <dgm:pt modelId="{97B34EE0-43EF-40EB-AE2B-7912340E20C2}" type="pres">
      <dgm:prSet presAssocID="{A87803A1-4DCA-4725-8435-7D60C067F652}" presName="Name5" presStyleLbl="vennNode1" presStyleIdx="1" presStyleCnt="3" custLinFactX="-15090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63815-CD7B-4B3E-9BEB-A844A4C83958}" type="pres">
      <dgm:prSet presAssocID="{2DFAC818-2517-4F83-8F75-B20FB183755C}" presName="space" presStyleCnt="0"/>
      <dgm:spPr/>
    </dgm:pt>
    <dgm:pt modelId="{9EF5F82D-D528-4B7A-886A-AC796A76F161}" type="pres">
      <dgm:prSet presAssocID="{C02F424F-94F4-4804-B044-0901C4BE10F0}" presName="Name5" presStyleLbl="vennNode1" presStyleIdx="2" presStyleCnt="3" custLinFactX="-20543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FEDF814-BCA7-482A-9ADC-2B37EE5CC408}" type="presOf" srcId="{5E8D6CAD-A61A-4095-94F1-AB7878C42F22}" destId="{AEB3986E-F046-42CB-A938-46E934840E77}" srcOrd="0" destOrd="0" presId="urn:microsoft.com/office/officeart/2005/8/layout/venn3"/>
    <dgm:cxn modelId="{8F627064-2505-4D6A-82B3-371921870A5E}" srcId="{1E85EE9C-F8CF-4679-A89C-DAE1CF44FAFE}" destId="{5E8D6CAD-A61A-4095-94F1-AB7878C42F22}" srcOrd="0" destOrd="0" parTransId="{3013BF50-4DB6-4D55-9620-391797ADC5EB}" sibTransId="{D406E355-6103-4121-B91F-9B5C5CC6A69B}"/>
    <dgm:cxn modelId="{5C5ED2B2-B00B-436B-8222-F68D3F39C4C6}" type="presOf" srcId="{A87803A1-4DCA-4725-8435-7D60C067F652}" destId="{97B34EE0-43EF-40EB-AE2B-7912340E20C2}" srcOrd="0" destOrd="0" presId="urn:microsoft.com/office/officeart/2005/8/layout/venn3"/>
    <dgm:cxn modelId="{61BE6AF0-9385-4B2B-BC7D-3DA773D1D5C7}" srcId="{1E85EE9C-F8CF-4679-A89C-DAE1CF44FAFE}" destId="{C02F424F-94F4-4804-B044-0901C4BE10F0}" srcOrd="2" destOrd="0" parTransId="{3CB786F7-874E-4FF9-AA9B-1ED43B9613BB}" sibTransId="{439332F8-3344-4F9A-A0B9-3D1B1BF61BD9}"/>
    <dgm:cxn modelId="{126CAC70-DAE9-4B4C-8DD4-D05F71645DE5}" srcId="{1E85EE9C-F8CF-4679-A89C-DAE1CF44FAFE}" destId="{A87803A1-4DCA-4725-8435-7D60C067F652}" srcOrd="1" destOrd="0" parTransId="{814893BD-3868-4D5A-8FEF-D3511DE60D09}" sibTransId="{2DFAC818-2517-4F83-8F75-B20FB183755C}"/>
    <dgm:cxn modelId="{54AB6095-223B-42B9-9F18-2810513EF482}" type="presOf" srcId="{1E85EE9C-F8CF-4679-A89C-DAE1CF44FAFE}" destId="{0CC95627-1C65-49C3-88AA-49451A5986E6}" srcOrd="0" destOrd="0" presId="urn:microsoft.com/office/officeart/2005/8/layout/venn3"/>
    <dgm:cxn modelId="{63AD8E74-A04C-4373-893A-17B678C55BDE}" type="presOf" srcId="{C02F424F-94F4-4804-B044-0901C4BE10F0}" destId="{9EF5F82D-D528-4B7A-886A-AC796A76F161}" srcOrd="0" destOrd="0" presId="urn:microsoft.com/office/officeart/2005/8/layout/venn3"/>
    <dgm:cxn modelId="{3FFCCE41-27FB-4C40-A6F2-36CD6DE47F91}" type="presParOf" srcId="{0CC95627-1C65-49C3-88AA-49451A5986E6}" destId="{AEB3986E-F046-42CB-A938-46E934840E77}" srcOrd="0" destOrd="0" presId="urn:microsoft.com/office/officeart/2005/8/layout/venn3"/>
    <dgm:cxn modelId="{33AAFFFC-1BF5-4E09-B280-0E893ED5EBCA}" type="presParOf" srcId="{0CC95627-1C65-49C3-88AA-49451A5986E6}" destId="{A2667D33-FE96-4273-9E89-A91667129DFB}" srcOrd="1" destOrd="0" presId="urn:microsoft.com/office/officeart/2005/8/layout/venn3"/>
    <dgm:cxn modelId="{CC4DE285-3A3D-42EB-8B01-E61D031B9A5F}" type="presParOf" srcId="{0CC95627-1C65-49C3-88AA-49451A5986E6}" destId="{97B34EE0-43EF-40EB-AE2B-7912340E20C2}" srcOrd="2" destOrd="0" presId="urn:microsoft.com/office/officeart/2005/8/layout/venn3"/>
    <dgm:cxn modelId="{A00A3D13-99C6-46E3-96DF-90743BDD911F}" type="presParOf" srcId="{0CC95627-1C65-49C3-88AA-49451A5986E6}" destId="{62663815-CD7B-4B3E-9BEB-A844A4C83958}" srcOrd="3" destOrd="0" presId="urn:microsoft.com/office/officeart/2005/8/layout/venn3"/>
    <dgm:cxn modelId="{B9FC4464-0E90-460E-A123-891A9DEC48EF}" type="presParOf" srcId="{0CC95627-1C65-49C3-88AA-49451A5986E6}" destId="{9EF5F82D-D528-4B7A-886A-AC796A76F161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8B105-6243-40CB-9A30-61BEF5D89E6A}" type="datetimeFigureOut">
              <a:rPr lang="zh-TW" altLang="en-US" smtClean="0"/>
              <a:pPr/>
              <a:t>2017/5/15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C6A0-1C64-4420-8C7E-DE6A4309472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392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078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0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80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0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8F36C-2677-4E17-9CE8-3414FC65B674}" type="datetime1">
              <a:rPr lang="fr-FR" altLang="zh-TW" smtClean="0"/>
              <a:pPr/>
              <a:t>15/05/2017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12922-9546-4CF7-92AE-DBEF577B052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23A7F-9D65-47C6-8C22-AF93A224653A}" type="datetime1">
              <a:rPr lang="fr-FR" altLang="zh-TW" smtClean="0"/>
              <a:pPr/>
              <a:t>15/05/2017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E13E-C407-423D-9BE7-053534F2685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D3164-6AAB-4CD1-BA81-5032DA06D052}" type="datetime1">
              <a:rPr lang="fr-FR" altLang="zh-TW" smtClean="0"/>
              <a:pPr/>
              <a:t>15/05/2017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1CD0B-267A-4830-A6EE-5AB23E4B93BD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B7323-7774-49CB-A6BF-B9F1B193B3F6}" type="datetime1">
              <a:rPr lang="fr-FR" altLang="zh-TW" smtClean="0"/>
              <a:pPr/>
              <a:t>15/05/2017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3820E-3B79-4F78-8E69-B7FAF8551F0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85714-754F-4F0C-85F4-F612372802D0}" type="datetime1">
              <a:rPr lang="fr-FR" altLang="zh-TW" smtClean="0"/>
              <a:pPr/>
              <a:t>15/05/2017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9FE54-957A-48D7-8338-251EB9264B9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037A11-6B92-44EE-8D11-00E24CB0DC37}" type="datetime1">
              <a:rPr lang="fr-FR" altLang="zh-TW" smtClean="0"/>
              <a:pPr/>
              <a:t>15/05/2017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AB7A8-0F22-423B-969A-F182418A25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19EEB8-01B4-43CB-A034-27D9C372071E}" type="datetime1">
              <a:rPr lang="fr-FR" altLang="zh-TW" smtClean="0"/>
              <a:pPr/>
              <a:t>15/05/2017</a:t>
            </a:fld>
            <a:endParaRPr lang="fr-CA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D7266-B907-4827-9978-50BEF7F3E4A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3DE16-0107-462F-B6C4-07C7C5354BA5}" type="datetime1">
              <a:rPr lang="fr-FR" altLang="zh-TW" smtClean="0"/>
              <a:pPr/>
              <a:t>15/05/2017</a:t>
            </a:fld>
            <a:endParaRPr lang="fr-CA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040DE-DA16-4585-B46E-829C98D3A95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29B49-4377-4109-862B-A14E88996435}" type="datetime1">
              <a:rPr lang="fr-FR" altLang="zh-TW" smtClean="0"/>
              <a:pPr/>
              <a:t>15/05/2017</a:t>
            </a:fld>
            <a:endParaRPr lang="fr-CA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3EBDF-B4A4-4F25-B725-76C9CC8A706F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13B5C7-7FFF-4D07-BFEA-3B82A1EBECEB}" type="datetime1">
              <a:rPr lang="fr-FR" altLang="zh-TW" smtClean="0"/>
              <a:pPr/>
              <a:t>15/05/2017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4E3F-8BA1-4A29-BD64-061F6F60404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EA632-39D3-4A3B-AFE9-A4ADB51EF4D3}" type="datetime1">
              <a:rPr lang="fr-FR" altLang="zh-TW" smtClean="0"/>
              <a:pPr/>
              <a:t>15/05/2017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FC69-8433-4D49-AB41-EAF279C324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les styles du texte du masque</a:t>
            </a:r>
          </a:p>
          <a:p>
            <a:pPr lvl="1"/>
            <a:r>
              <a:rPr lang="fr-CA" altLang="zh-TW" smtClean="0"/>
              <a:t>Deuxième niveau</a:t>
            </a:r>
          </a:p>
          <a:p>
            <a:pPr lvl="2"/>
            <a:r>
              <a:rPr lang="fr-CA" altLang="zh-TW" smtClean="0"/>
              <a:t>Troisième niveau</a:t>
            </a:r>
          </a:p>
          <a:p>
            <a:pPr lvl="3"/>
            <a:r>
              <a:rPr lang="fr-CA" altLang="zh-TW" smtClean="0"/>
              <a:t>Quatrième niveau</a:t>
            </a:r>
          </a:p>
          <a:p>
            <a:pPr lvl="4"/>
            <a:r>
              <a:rPr lang="fr-CA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C3ADD01-E225-48A9-9BEA-0C3BD839679C}" type="datetime1">
              <a:rPr lang="fr-FR" altLang="zh-TW" smtClean="0"/>
              <a:pPr/>
              <a:t>15/05/2017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15E9588E-F99A-406C-B3F5-717AD0ACBA29}" type="slidenum">
              <a:rPr lang="fr-CA" altLang="zh-TW" smtClean="0"/>
              <a:pPr/>
              <a:t>‹#›</a:t>
            </a:fld>
            <a:endParaRPr lang="fr-CA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&#38263;&#38738;&#26053;&#36938;APP_DEMO.mp4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323528" y="5301208"/>
            <a:ext cx="7772400" cy="512762"/>
          </a:xfrm>
        </p:spPr>
        <p:txBody>
          <a:bodyPr/>
          <a:lstStyle/>
          <a:p>
            <a:pPr algn="l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長青旅遊</a:t>
            </a:r>
            <a:r>
              <a:rPr lang="en-US" altLang="zh-TW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fr-CA" altLang="zh-TW" sz="4800" b="1" dirty="0" smtClean="0">
              <a:solidFill>
                <a:srgbClr val="325576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0" y="5733256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團隊成員：葉展輝</a:t>
            </a:r>
            <a:r>
              <a:rPr lang="en-US" altLang="zh-TW" sz="2400" dirty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許芳瑜</a:t>
            </a:r>
            <a:endParaRPr lang="en-US" altLang="zh-TW" sz="24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eaLnBrk="1" hangingPunct="1"/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         </a:t>
            </a:r>
            <a:r>
              <a:rPr lang="en-US" altLang="zh-TW" sz="2400" dirty="0" smtClean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        唐中凡    林瑋鴻</a:t>
            </a:r>
            <a:endParaRPr lang="en-US" altLang="zh-TW" sz="24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endParaRPr lang="zh-TW" altLang="en-US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fld id="{68812922-9546-4CF7-92AE-DBEF577B0528}" type="slidenum">
              <a:rPr lang="fr-CA" altLang="zh-TW" smtClean="0"/>
              <a:pPr/>
              <a:t>1</a:t>
            </a:fld>
            <a:endParaRPr lang="fr-CA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0" y="5301208"/>
            <a:ext cx="400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指導老師</a:t>
            </a:r>
            <a:r>
              <a:rPr lang="zh-TW" altLang="en-US" sz="2400" dirty="0">
                <a:solidFill>
                  <a:srgbClr val="325576"/>
                </a:solidFill>
                <a:latin typeface="+mj-ea"/>
                <a:ea typeface="+mj-ea"/>
              </a:rPr>
              <a:t>：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黃士銘  老師</a:t>
            </a:r>
            <a:endParaRPr lang="zh-TW" altLang="en-US" sz="24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套裝行程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10</a:t>
            </a:fld>
            <a:endParaRPr lang="fr-CA" altLang="zh-TW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952297043"/>
              </p:ext>
            </p:extLst>
          </p:nvPr>
        </p:nvGraphicFramePr>
        <p:xfrm>
          <a:off x="1524000" y="18132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143108" y="4572008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>
                <a:latin typeface="+mn-ea"/>
              </a:rPr>
              <a:t>動態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行程規劃</a:t>
            </a:r>
            <a:endParaRPr lang="zh-TW" altLang="en-US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半盲旅三大要素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11</a:t>
            </a:fld>
            <a:endParaRPr lang="fr-CA" altLang="zh-TW"/>
          </a:p>
        </p:txBody>
      </p:sp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350313"/>
              </p:ext>
            </p:extLst>
          </p:nvPr>
        </p:nvGraphicFramePr>
        <p:xfrm>
          <a:off x="1429958" y="1700663"/>
          <a:ext cx="6284084" cy="482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3786182" y="1571612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未知旅程</a:t>
            </a:r>
            <a:endParaRPr lang="en-US" altLang="zh-TW" sz="2800" dirty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4725144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私房景</a:t>
            </a:r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點</a:t>
            </a:r>
            <a:endParaRPr lang="en-US" altLang="zh-TW" sz="2800" dirty="0" smtClean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00496" y="30003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3200" dirty="0" smtClean="0">
                <a:solidFill>
                  <a:srgbClr val="325576"/>
                </a:solidFill>
                <a:latin typeface="+mn-ea"/>
              </a:rPr>
              <a:t>神秘感</a:t>
            </a:r>
            <a:endParaRPr lang="zh-TW" altLang="en-US" sz="3200" dirty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9900" y="472514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動態規</a:t>
            </a:r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劃</a:t>
            </a:r>
            <a:endParaRPr lang="en-US" altLang="zh-TW" sz="2800" dirty="0" smtClean="0">
              <a:solidFill>
                <a:srgbClr val="32557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21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14282" y="4214818"/>
            <a:ext cx="8643998" cy="21431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142844" y="1714488"/>
            <a:ext cx="8715436" cy="21431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動態行程規劃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12</a:t>
            </a:fld>
            <a:endParaRPr lang="fr-CA" altLang="zh-TW"/>
          </a:p>
        </p:txBody>
      </p:sp>
      <p:sp>
        <p:nvSpPr>
          <p:cNvPr id="8" name="流程圖: 文件 7"/>
          <p:cNvSpPr/>
          <p:nvPr/>
        </p:nvSpPr>
        <p:spPr>
          <a:xfrm>
            <a:off x="500034" y="2500306"/>
            <a:ext cx="1500198" cy="114300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景點個人調查資料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071670" y="2927346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2714612" y="2500306"/>
            <a:ext cx="1428760" cy="9286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訓練資料</a:t>
            </a:r>
            <a:endParaRPr lang="zh-TW" altLang="en-US" sz="2400" dirty="0"/>
          </a:p>
        </p:txBody>
      </p:sp>
      <p:cxnSp>
        <p:nvCxnSpPr>
          <p:cNvPr id="15" name="直線單箭頭接點 14"/>
          <p:cNvCxnSpPr/>
          <p:nvPr/>
        </p:nvCxnSpPr>
        <p:spPr>
          <a:xfrm rot="5400000">
            <a:off x="5037141" y="4249743"/>
            <a:ext cx="121444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7286644" y="5000636"/>
            <a:ext cx="1428760" cy="92869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推薦行程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834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訓練階段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28596" y="43576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預測階段</a:t>
            </a:r>
            <a:endParaRPr lang="zh-TW" altLang="en-US" sz="28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214810" y="2928934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286248" y="5429264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572264" y="5429264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流程圖: 文件 34"/>
          <p:cNvSpPr/>
          <p:nvPr/>
        </p:nvSpPr>
        <p:spPr>
          <a:xfrm>
            <a:off x="500034" y="5000636"/>
            <a:ext cx="1500198" cy="114300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老人個人現況</a:t>
            </a:r>
            <a:endParaRPr lang="zh-TW" altLang="en-US" sz="2400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2071670" y="5427676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流程圖: 程序 36"/>
          <p:cNvSpPr/>
          <p:nvPr/>
        </p:nvSpPr>
        <p:spPr>
          <a:xfrm>
            <a:off x="2786050" y="5000636"/>
            <a:ext cx="1428760" cy="9286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特徵</a:t>
            </a:r>
            <a:endParaRPr lang="zh-TW" altLang="en-US" sz="2400" dirty="0"/>
          </a:p>
        </p:txBody>
      </p:sp>
      <p:sp>
        <p:nvSpPr>
          <p:cNvPr id="38" name="流程圖: 程序 37"/>
          <p:cNvSpPr/>
          <p:nvPr/>
        </p:nvSpPr>
        <p:spPr>
          <a:xfrm>
            <a:off x="5000628" y="5000636"/>
            <a:ext cx="1428760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模型</a:t>
            </a:r>
            <a:endParaRPr lang="zh-TW" altLang="en-US" sz="2400" dirty="0"/>
          </a:p>
        </p:txBody>
      </p:sp>
      <p:sp>
        <p:nvSpPr>
          <p:cNvPr id="39" name="流程圖: 程序 38"/>
          <p:cNvSpPr/>
          <p:nvPr/>
        </p:nvSpPr>
        <p:spPr>
          <a:xfrm>
            <a:off x="4929190" y="2500306"/>
            <a:ext cx="1428760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建立規則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799434" y="38245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放入系統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985831" y="56105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萃取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429388" y="56105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預測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95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動態行程規劃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13</a:t>
            </a:fld>
            <a:endParaRPr lang="fr-CA" altLang="zh-TW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預測與規劃旅程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325576"/>
                </a:solidFill>
                <a:latin typeface="+mj-ea"/>
                <a:ea typeface="+mj-ea"/>
              </a:rPr>
              <a:t>使用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工具：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WEKA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採樣方法：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SMOTE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分類法：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J48</a:t>
            </a:r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56" b="98000" l="333" r="98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70892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852"/>
            <a:ext cx="8211811" cy="4705498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決策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樹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14</a:t>
            </a:fld>
            <a:endParaRPr lang="fr-CA" altLang="zh-TW"/>
          </a:p>
        </p:txBody>
      </p:sp>
    </p:spTree>
    <p:extLst>
      <p:ext uri="{BB962C8B-B14F-4D97-AF65-F5344CB8AC3E}">
        <p14:creationId xmlns:p14="http://schemas.microsoft.com/office/powerpoint/2010/main" val="33361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15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2071669" y="32129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四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、開發合作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4" name="圖片 3" descr="201312281388199294687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884" y="4429132"/>
            <a:ext cx="2809878" cy="18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16</a:t>
            </a:fld>
            <a:endParaRPr lang="fr-CA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工研院嘉義市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文創觀光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計畫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n-ea"/>
              </a:rPr>
            </a:b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	—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「</a:t>
            </a:r>
            <a:r>
              <a:rPr lang="en-US" altLang="zh-TW" dirty="0" err="1" smtClean="0">
                <a:solidFill>
                  <a:srgbClr val="325576"/>
                </a:solidFill>
                <a:latin typeface="+mn-ea"/>
              </a:rPr>
              <a:t>i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憩頭</a:t>
            </a:r>
            <a:r>
              <a:rPr lang="en-US" altLang="zh-TW" dirty="0">
                <a:solidFill>
                  <a:srgbClr val="325576"/>
                </a:solidFill>
                <a:latin typeface="+mn-ea"/>
              </a:rPr>
              <a:t>@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嘉義」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APP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9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開發合作</a:t>
            </a:r>
            <a:endParaRPr lang="zh-TW" altLang="en-US" sz="48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7206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17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979712" y="32129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五、未來展望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5" name="圖片 4" descr="201312281388199294687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884" y="4429132"/>
            <a:ext cx="2809878" cy="18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18</a:t>
            </a:fld>
            <a:endParaRPr lang="fr-CA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325576"/>
                </a:solidFill>
                <a:latin typeface="+mn-ea"/>
              </a:rPr>
              <a:t>與商家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合作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n-ea"/>
              </a:rPr>
            </a:b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	—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325576"/>
                </a:solidFill>
                <a:latin typeface="+mn-ea"/>
              </a:rPr>
              <a:t>app 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獎勵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機制</a:t>
            </a:r>
            <a:endParaRPr lang="en-US" altLang="zh-TW" dirty="0" smtClean="0">
              <a:solidFill>
                <a:srgbClr val="325576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回憶錄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n-ea"/>
              </a:rPr>
            </a:b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	—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方便年長者回憶旅程</a:t>
            </a:r>
            <a:endParaRPr lang="en-US" altLang="zh-TW" dirty="0" smtClean="0">
              <a:solidFill>
                <a:srgbClr val="325576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solidFill>
                <a:srgbClr val="325576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9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未來展望</a:t>
            </a:r>
            <a:endParaRPr lang="zh-TW" altLang="en-US" sz="48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378869"/>
            <a:ext cx="1236476" cy="12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19</a:t>
            </a:fld>
            <a:endParaRPr lang="fr-CA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43808" y="3284984"/>
            <a:ext cx="339227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TW" sz="4400" dirty="0">
                <a:solidFill>
                  <a:srgbClr val="325576"/>
                </a:solidFill>
                <a:latin typeface="+mj-ea"/>
              </a:rPr>
              <a:t>Demo  Time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357438" y="274638"/>
            <a:ext cx="6329362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rgbClr val="325576"/>
                </a:solidFill>
                <a:latin typeface="+mj-ea"/>
              </a:rPr>
              <a:t>目錄</a:t>
            </a:r>
            <a:endParaRPr lang="fr-CA" altLang="zh-TW" sz="4800" dirty="0" smtClean="0">
              <a:solidFill>
                <a:srgbClr val="325576"/>
              </a:solidFill>
              <a:latin typeface="+mj-ea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5984" y="1714488"/>
            <a:ext cx="6329362" cy="4525963"/>
          </a:xfrm>
        </p:spPr>
        <p:txBody>
          <a:bodyPr/>
          <a:lstStyle/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一</a:t>
            </a:r>
            <a:r>
              <a:rPr lang="zh-TW" altLang="zh-TW" sz="3600" dirty="0" smtClean="0">
                <a:latin typeface="+mj-ea"/>
                <a:ea typeface="+mj-ea"/>
              </a:rPr>
              <a:t>、</a:t>
            </a:r>
            <a:r>
              <a:rPr lang="zh-TW" altLang="en-US" sz="3600" dirty="0" smtClean="0">
                <a:latin typeface="+mj-ea"/>
                <a:ea typeface="+mj-ea"/>
              </a:rPr>
              <a:t> 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研究動機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TW" altLang="en-US" sz="3600" dirty="0">
                <a:solidFill>
                  <a:srgbClr val="325576"/>
                </a:solidFill>
                <a:latin typeface="+mj-ea"/>
                <a:ea typeface="+mj-ea"/>
              </a:rPr>
              <a:t>二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、 </a:t>
            </a:r>
            <a:r>
              <a:rPr lang="en-US" altLang="zh-TW" sz="3600" dirty="0" smtClean="0">
                <a:solidFill>
                  <a:srgbClr val="325576"/>
                </a:solidFill>
                <a:latin typeface="+mj-ea"/>
                <a:ea typeface="+mj-ea"/>
              </a:rPr>
              <a:t>APP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功能介紹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TW" altLang="en-US" sz="3600" dirty="0">
                <a:solidFill>
                  <a:srgbClr val="325576"/>
                </a:solidFill>
                <a:latin typeface="+mj-ea"/>
                <a:ea typeface="+mj-ea"/>
              </a:rPr>
              <a:t>三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、 </a:t>
            </a:r>
            <a:r>
              <a:rPr lang="en-US" altLang="zh-TW" sz="3600" dirty="0" smtClean="0">
                <a:solidFill>
                  <a:srgbClr val="325576"/>
                </a:solidFill>
                <a:latin typeface="+mj-ea"/>
              </a:rPr>
              <a:t>APP</a:t>
            </a:r>
            <a:r>
              <a:rPr lang="zh-TW" altLang="en-US" sz="3600" dirty="0">
                <a:solidFill>
                  <a:srgbClr val="325576"/>
                </a:solidFill>
                <a:latin typeface="+mj-ea"/>
              </a:rPr>
              <a:t>特色</a:t>
            </a:r>
            <a:endParaRPr lang="en-US" altLang="zh-TW" sz="3600" dirty="0">
              <a:solidFill>
                <a:srgbClr val="325576"/>
              </a:solidFill>
              <a:latin typeface="+mj-ea"/>
            </a:endParaRPr>
          </a:p>
          <a:p>
            <a:pPr marL="914400" lvl="2" indent="0">
              <a:buNone/>
            </a:pPr>
            <a:r>
              <a:rPr lang="zh-TW" altLang="en-US" sz="3600" dirty="0">
                <a:solidFill>
                  <a:srgbClr val="325576"/>
                </a:solidFill>
                <a:latin typeface="+mj-ea"/>
                <a:ea typeface="+mj-ea"/>
              </a:rPr>
              <a:t>四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、 開發合作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五、 未來展望</a:t>
            </a: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20</a:t>
            </a:fld>
            <a:endParaRPr lang="fr-CA" altLang="zh-TW" dirty="0"/>
          </a:p>
        </p:txBody>
      </p:sp>
      <p:pic>
        <p:nvPicPr>
          <p:cNvPr id="7" name="長青旅遊APP_DEM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-684584" y="-603448"/>
            <a:ext cx="10644675" cy="79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21</a:t>
            </a:fld>
            <a:endParaRPr lang="fr-CA" altLang="zh-TW" dirty="0"/>
          </a:p>
        </p:txBody>
      </p:sp>
      <p:sp>
        <p:nvSpPr>
          <p:cNvPr id="4" name="矩形 3"/>
          <p:cNvSpPr/>
          <p:nvPr/>
        </p:nvSpPr>
        <p:spPr>
          <a:xfrm>
            <a:off x="1835696" y="3284984"/>
            <a:ext cx="45005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altLang="zh-TW" sz="4400" dirty="0" smtClean="0">
                <a:solidFill>
                  <a:srgbClr val="325576"/>
                </a:solidFill>
                <a:latin typeface="+mj-ea"/>
              </a:rPr>
              <a:t>Q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 </a:t>
            </a:r>
            <a:r>
              <a:rPr lang="en-US" altLang="zh-TW" sz="4400" dirty="0" smtClean="0">
                <a:solidFill>
                  <a:srgbClr val="325576"/>
                </a:solidFill>
                <a:latin typeface="+mj-ea"/>
              </a:rPr>
              <a:t>&amp;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 </a:t>
            </a:r>
            <a:r>
              <a:rPr lang="en-US" altLang="zh-TW" sz="4400" dirty="0" smtClean="0">
                <a:solidFill>
                  <a:srgbClr val="325576"/>
                </a:solidFill>
                <a:latin typeface="+mj-ea"/>
              </a:rPr>
              <a:t>A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22</a:t>
            </a:fld>
            <a:endParaRPr lang="fr-CA" altLang="zh-TW" dirty="0"/>
          </a:p>
        </p:txBody>
      </p:sp>
      <p:sp>
        <p:nvSpPr>
          <p:cNvPr id="5" name="矩形 4"/>
          <p:cNvSpPr/>
          <p:nvPr/>
        </p:nvSpPr>
        <p:spPr>
          <a:xfrm>
            <a:off x="2386488" y="3284984"/>
            <a:ext cx="34816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感謝聆聽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6" name="圖片 5" descr="a9fc77743128ead01c7399e4abe19f7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388" y="4143380"/>
            <a:ext cx="2028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3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763688" y="32129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一、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研究</a:t>
            </a:r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動機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5" name="圖片 4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 descr="去被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7232"/>
            <a:ext cx="5500662" cy="5500662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研究動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機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4</a:t>
            </a:fld>
            <a:endParaRPr lang="fr-CA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57752" y="1928802"/>
            <a:ext cx="492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為年長者打造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 專屬的旅遊行程</a:t>
            </a:r>
            <a:endParaRPr lang="zh-TW" altLang="en-US" sz="36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19872" y="3357562"/>
            <a:ext cx="607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讓長輩旅遊踏青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 旅出活力踏出健康</a:t>
            </a:r>
            <a:endParaRPr lang="zh-TW" altLang="en-US" sz="36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79712" y="4943315"/>
            <a:ext cx="4857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減輕安排旅程的負擔</a:t>
            </a:r>
            <a:endParaRPr lang="zh-TW" altLang="en-US" sz="36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57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5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331640" y="3212976"/>
            <a:ext cx="5564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二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、</a:t>
            </a:r>
            <a:r>
              <a:rPr lang="en-US" altLang="zh-TW" sz="4400" dirty="0" smtClean="0">
                <a:solidFill>
                  <a:srgbClr val="325576"/>
                </a:solidFill>
                <a:latin typeface="+mj-ea"/>
              </a:rPr>
              <a:t>APP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功能</a:t>
            </a:r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介紹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4" name="圖片 3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套裝行程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6</a:t>
            </a:fld>
            <a:endParaRPr lang="fr-CA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824536" cy="482453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6"/>
            <a:ext cx="4824536" cy="482453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42" y="2276872"/>
            <a:ext cx="2381394" cy="37147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2381395" cy="3714776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6617211">
            <a:off x="7485339" y="2790198"/>
            <a:ext cx="341304" cy="46165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我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的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7</a:t>
            </a:fld>
            <a:endParaRPr lang="fr-CA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824536" cy="482453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6"/>
            <a:ext cx="4824536" cy="48245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21" y="2280971"/>
            <a:ext cx="2385915" cy="37403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23" y="2276872"/>
            <a:ext cx="2376264" cy="37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824536" cy="4824536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子女貼心關懷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8</a:t>
            </a:fld>
            <a:endParaRPr lang="fr-CA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86116" y="2786058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solidFill>
                  <a:srgbClr val="FF0000"/>
                </a:solidFill>
              </a:rPr>
              <a:t>help</a:t>
            </a:r>
            <a:endParaRPr lang="zh-TW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60032" y="2467403"/>
            <a:ext cx="2944811" cy="314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</a:rPr>
              <a:t>行程延遲</a:t>
            </a:r>
            <a:endParaRPr lang="en-US" altLang="zh-TW" sz="3600" dirty="0" smtClean="0">
              <a:solidFill>
                <a:srgbClr val="325576"/>
              </a:solidFill>
              <a:latin typeface="+mj-ea"/>
            </a:endParaRPr>
          </a:p>
          <a:p>
            <a:pPr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</a:rPr>
              <a:t>貼心規劃</a:t>
            </a:r>
            <a:endParaRPr lang="en-US" altLang="zh-TW" sz="3600" dirty="0" smtClean="0">
              <a:solidFill>
                <a:srgbClr val="325576"/>
              </a:solidFill>
              <a:latin typeface="+mj-ea"/>
            </a:endParaRPr>
          </a:p>
          <a:p>
            <a:pPr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86721"/>
            <a:ext cx="2376264" cy="37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9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2000232" y="3212976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三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、</a:t>
            </a:r>
            <a:r>
              <a:rPr lang="en-US" altLang="zh-TW" sz="4400" dirty="0">
                <a:solidFill>
                  <a:srgbClr val="325576"/>
                </a:solidFill>
                <a:latin typeface="+mj-ea"/>
              </a:rPr>
              <a:t>APP</a:t>
            </a:r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特色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7" name="圖片 6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8711</TotalTime>
  <Words>356</Words>
  <Application>Microsoft Office PowerPoint</Application>
  <PresentationFormat>如螢幕大小 (4:3)</PresentationFormat>
  <Paragraphs>118</Paragraphs>
  <Slides>22</Slides>
  <Notes>15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68</vt:lpstr>
      <vt:lpstr> 長青旅遊APP</vt:lpstr>
      <vt:lpstr>目錄</vt:lpstr>
      <vt:lpstr>PowerPoint 簡報</vt:lpstr>
      <vt:lpstr>研究動機</vt:lpstr>
      <vt:lpstr>PowerPoint 簡報</vt:lpstr>
      <vt:lpstr>套裝行程</vt:lpstr>
      <vt:lpstr>我的行程</vt:lpstr>
      <vt:lpstr>子女貼心關懷</vt:lpstr>
      <vt:lpstr>PowerPoint 簡報</vt:lpstr>
      <vt:lpstr>套裝行程</vt:lpstr>
      <vt:lpstr>半盲旅三大要素</vt:lpstr>
      <vt:lpstr>動態行程規劃</vt:lpstr>
      <vt:lpstr>動態行程規劃</vt:lpstr>
      <vt:lpstr>決策樹</vt:lpstr>
      <vt:lpstr>PowerPoint 簡報</vt:lpstr>
      <vt:lpstr>開發合作</vt:lpstr>
      <vt:lpstr>PowerPoint 簡報</vt:lpstr>
      <vt:lpstr>未來展望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長青旅遊構想書</dc:title>
  <dc:creator>fannyvm3</dc:creator>
  <cp:lastModifiedBy>林瑋鴻</cp:lastModifiedBy>
  <cp:revision>211</cp:revision>
  <dcterms:created xsi:type="dcterms:W3CDTF">2016-11-19T14:28:49Z</dcterms:created>
  <dcterms:modified xsi:type="dcterms:W3CDTF">2017-05-15T06:22:54Z</dcterms:modified>
</cp:coreProperties>
</file>