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305" r:id="rId4"/>
    <p:sldId id="309" r:id="rId5"/>
    <p:sldId id="265" r:id="rId6"/>
    <p:sldId id="299" r:id="rId7"/>
    <p:sldId id="330" r:id="rId8"/>
    <p:sldId id="300" r:id="rId9"/>
    <p:sldId id="316" r:id="rId10"/>
    <p:sldId id="324" r:id="rId11"/>
    <p:sldId id="278" r:id="rId12"/>
    <p:sldId id="317" r:id="rId13"/>
    <p:sldId id="295" r:id="rId14"/>
    <p:sldId id="263" r:id="rId15"/>
    <p:sldId id="296" r:id="rId16"/>
    <p:sldId id="297" r:id="rId17"/>
    <p:sldId id="331" r:id="rId18"/>
    <p:sldId id="294" r:id="rId19"/>
    <p:sldId id="298" r:id="rId20"/>
    <p:sldId id="266" r:id="rId21"/>
    <p:sldId id="318" r:id="rId22"/>
    <p:sldId id="321" r:id="rId23"/>
    <p:sldId id="326" r:id="rId24"/>
    <p:sldId id="328" r:id="rId25"/>
    <p:sldId id="312" r:id="rId26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96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C2E9-5775-4C76-9570-3E6A469BDCE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7E613FC-FFB9-4F10-8D75-C2C3DEC491E6}">
      <dgm:prSet phldrT="[文字]" custT="1"/>
      <dgm:spPr/>
      <dgm:t>
        <a:bodyPr/>
        <a:lstStyle/>
        <a:p>
          <a:r>
            <a:rPr lang="zh-TW" altLang="en-US" sz="4400" dirty="0" smtClean="0">
              <a:latin typeface="標楷體" pitchFamily="65" charset="-120"/>
              <a:ea typeface="標楷體" pitchFamily="65" charset="-120"/>
            </a:rPr>
            <a:t>套裝行程</a:t>
          </a:r>
          <a:endParaRPr lang="zh-TW" altLang="en-US" sz="4400" dirty="0">
            <a:latin typeface="標楷體" pitchFamily="65" charset="-120"/>
            <a:ea typeface="標楷體" pitchFamily="65" charset="-120"/>
          </a:endParaRPr>
        </a:p>
      </dgm:t>
    </dgm:pt>
    <dgm:pt modelId="{1A1C091E-1DC5-49C9-A050-F3DE07D6C1AB}" type="parTrans" cxnId="{3A88E6C0-9922-4D1D-B13D-5F8414004110}">
      <dgm:prSet/>
      <dgm:spPr/>
      <dgm:t>
        <a:bodyPr/>
        <a:lstStyle/>
        <a:p>
          <a:endParaRPr lang="zh-TW" altLang="en-US"/>
        </a:p>
      </dgm:t>
    </dgm:pt>
    <dgm:pt modelId="{62181067-84ED-4508-A84C-E60EC6947185}" type="sibTrans" cxnId="{3A88E6C0-9922-4D1D-B13D-5F8414004110}">
      <dgm:prSet/>
      <dgm:spPr/>
      <dgm:t>
        <a:bodyPr/>
        <a:lstStyle/>
        <a:p>
          <a:endParaRPr lang="zh-TW" altLang="en-US"/>
        </a:p>
      </dgm:t>
    </dgm:pt>
    <dgm:pt modelId="{03F74266-47F0-4258-B4FE-4135DD932539}">
      <dgm:prSet phldrT="[文字]" custT="1"/>
      <dgm:spPr/>
      <dgm:t>
        <a:bodyPr/>
        <a:lstStyle/>
        <a:p>
          <a:r>
            <a:rPr lang="zh-TW" altLang="en-US" sz="3600" dirty="0" smtClean="0">
              <a:latin typeface="標楷體" pitchFamily="65" charset="-120"/>
              <a:ea typeface="標楷體" pitchFamily="65" charset="-120"/>
            </a:rPr>
            <a:t>半盲旅</a:t>
          </a:r>
          <a:endParaRPr lang="zh-TW" altLang="en-US" sz="3600" dirty="0">
            <a:latin typeface="標楷體" pitchFamily="65" charset="-120"/>
            <a:ea typeface="標楷體" pitchFamily="65" charset="-120"/>
          </a:endParaRPr>
        </a:p>
      </dgm:t>
    </dgm:pt>
    <dgm:pt modelId="{11C90EB0-3221-4A47-8221-36CDC2D0230C}" type="parTrans" cxnId="{20E3A1AA-0BDE-4381-8B88-44C6BF6858BD}">
      <dgm:prSet/>
      <dgm:spPr/>
      <dgm:t>
        <a:bodyPr/>
        <a:lstStyle/>
        <a:p>
          <a:endParaRPr lang="zh-TW" altLang="en-US"/>
        </a:p>
      </dgm:t>
    </dgm:pt>
    <dgm:pt modelId="{5F457D74-CBEE-4796-9CE7-75A11294FE63}" type="sibTrans" cxnId="{20E3A1AA-0BDE-4381-8B88-44C6BF6858BD}">
      <dgm:prSet/>
      <dgm:spPr/>
      <dgm:t>
        <a:bodyPr/>
        <a:lstStyle/>
        <a:p>
          <a:endParaRPr lang="zh-TW" altLang="en-US"/>
        </a:p>
      </dgm:t>
    </dgm:pt>
    <dgm:pt modelId="{1DB46F54-7DD1-4447-BE43-6CB0B3167B72}">
      <dgm:prSet phldrT="[文字]" custT="1"/>
      <dgm:spPr/>
      <dgm:t>
        <a:bodyPr/>
        <a:lstStyle/>
        <a:p>
          <a:r>
            <a:rPr lang="zh-TW" altLang="en-US" sz="3600" dirty="0" smtClean="0">
              <a:latin typeface="標楷體" pitchFamily="65" charset="-120"/>
              <a:ea typeface="標楷體" pitchFamily="65" charset="-120"/>
            </a:rPr>
            <a:t>行程規劃</a:t>
          </a:r>
          <a:endParaRPr lang="zh-TW" altLang="en-US" sz="3600" dirty="0">
            <a:latin typeface="標楷體" pitchFamily="65" charset="-120"/>
            <a:ea typeface="標楷體" pitchFamily="65" charset="-120"/>
          </a:endParaRPr>
        </a:p>
      </dgm:t>
    </dgm:pt>
    <dgm:pt modelId="{D6350D1B-1FA7-4BB7-B9A8-0E1F8451750D}" type="parTrans" cxnId="{807DFF50-0390-49A1-A01F-A91703B6F3A9}">
      <dgm:prSet/>
      <dgm:spPr/>
      <dgm:t>
        <a:bodyPr/>
        <a:lstStyle/>
        <a:p>
          <a:endParaRPr lang="zh-TW" altLang="en-US"/>
        </a:p>
      </dgm:t>
    </dgm:pt>
    <dgm:pt modelId="{F05E1B31-1A40-492E-8A69-428A370EC840}" type="sibTrans" cxnId="{807DFF50-0390-49A1-A01F-A91703B6F3A9}">
      <dgm:prSet/>
      <dgm:spPr/>
      <dgm:t>
        <a:bodyPr/>
        <a:lstStyle/>
        <a:p>
          <a:endParaRPr lang="zh-TW" altLang="en-US"/>
        </a:p>
      </dgm:t>
    </dgm:pt>
    <dgm:pt modelId="{EDDB2B83-D4D7-42B9-9117-9E13E687EECF}">
      <dgm:prSet phldrT="[文字]" custT="1"/>
      <dgm:spPr/>
      <dgm:t>
        <a:bodyPr/>
        <a:lstStyle/>
        <a:p>
          <a:r>
            <a:rPr lang="zh-TW" altLang="en-US" sz="4400" dirty="0" smtClean="0">
              <a:latin typeface="標楷體" pitchFamily="65" charset="-120"/>
              <a:ea typeface="標楷體" pitchFamily="65" charset="-120"/>
            </a:rPr>
            <a:t>實境回憶</a:t>
          </a:r>
          <a:endParaRPr lang="zh-TW" altLang="en-US" sz="4400" dirty="0">
            <a:latin typeface="標楷體" pitchFamily="65" charset="-120"/>
            <a:ea typeface="標楷體" pitchFamily="65" charset="-120"/>
          </a:endParaRPr>
        </a:p>
      </dgm:t>
    </dgm:pt>
    <dgm:pt modelId="{B64D8FAF-581B-4701-89A4-B909C443E22F}" type="parTrans" cxnId="{D801D487-B604-4A03-8FCF-8408E24026EC}">
      <dgm:prSet/>
      <dgm:spPr/>
      <dgm:t>
        <a:bodyPr/>
        <a:lstStyle/>
        <a:p>
          <a:endParaRPr lang="zh-TW" altLang="en-US"/>
        </a:p>
      </dgm:t>
    </dgm:pt>
    <dgm:pt modelId="{FB8515AD-A86B-43BE-88AF-32DBD74D9C88}" type="sibTrans" cxnId="{D801D487-B604-4A03-8FCF-8408E24026EC}">
      <dgm:prSet/>
      <dgm:spPr/>
      <dgm:t>
        <a:bodyPr/>
        <a:lstStyle/>
        <a:p>
          <a:endParaRPr lang="zh-TW" altLang="en-US"/>
        </a:p>
      </dgm:t>
    </dgm:pt>
    <dgm:pt modelId="{F8ADB72E-1047-404D-9945-B80C6CDEB523}">
      <dgm:prSet phldrT="[文字]" custT="1"/>
      <dgm:spPr/>
      <dgm:t>
        <a:bodyPr/>
        <a:lstStyle/>
        <a:p>
          <a:r>
            <a:rPr lang="en-US" altLang="zh-TW" sz="3600" dirty="0" smtClean="0"/>
            <a:t>One Sec</a:t>
          </a:r>
          <a:endParaRPr lang="zh-TW" altLang="en-US" sz="3600" dirty="0"/>
        </a:p>
      </dgm:t>
    </dgm:pt>
    <dgm:pt modelId="{23ADC778-642D-4EDA-A549-66E7DEFF25FB}" type="parTrans" cxnId="{780473B8-6189-4F00-B072-B99AF3336396}">
      <dgm:prSet/>
      <dgm:spPr/>
      <dgm:t>
        <a:bodyPr/>
        <a:lstStyle/>
        <a:p>
          <a:endParaRPr lang="zh-TW" altLang="en-US"/>
        </a:p>
      </dgm:t>
    </dgm:pt>
    <dgm:pt modelId="{18B4FBA7-7181-499B-86E8-694780578784}" type="sibTrans" cxnId="{780473B8-6189-4F00-B072-B99AF3336396}">
      <dgm:prSet/>
      <dgm:spPr/>
      <dgm:t>
        <a:bodyPr/>
        <a:lstStyle/>
        <a:p>
          <a:endParaRPr lang="zh-TW" altLang="en-US"/>
        </a:p>
      </dgm:t>
    </dgm:pt>
    <dgm:pt modelId="{E5F9E918-56AE-4210-825A-5FD322EF8980}">
      <dgm:prSet phldrT="[文字]" custT="1"/>
      <dgm:spPr/>
      <dgm:t>
        <a:bodyPr/>
        <a:lstStyle/>
        <a:p>
          <a:r>
            <a:rPr lang="zh-TW" altLang="en-US" sz="3600" dirty="0" smtClean="0">
              <a:latin typeface="標楷體" pitchFamily="65" charset="-120"/>
              <a:ea typeface="標楷體" pitchFamily="65" charset="-120"/>
            </a:rPr>
            <a:t>補給站</a:t>
          </a:r>
          <a:endParaRPr lang="zh-TW" altLang="en-US" sz="3600" dirty="0">
            <a:latin typeface="標楷體" pitchFamily="65" charset="-120"/>
            <a:ea typeface="標楷體" pitchFamily="65" charset="-120"/>
          </a:endParaRPr>
        </a:p>
      </dgm:t>
    </dgm:pt>
    <dgm:pt modelId="{435AA91F-C91B-4B0D-B2AB-083D4B283988}" type="parTrans" cxnId="{21FE7F3A-E154-43B3-9A9A-486BE6ABEE5D}">
      <dgm:prSet/>
      <dgm:spPr/>
      <dgm:t>
        <a:bodyPr/>
        <a:lstStyle/>
        <a:p>
          <a:endParaRPr lang="zh-TW" altLang="en-US"/>
        </a:p>
      </dgm:t>
    </dgm:pt>
    <dgm:pt modelId="{7987D038-DCE2-4562-888E-34268E9C4DC8}" type="sibTrans" cxnId="{21FE7F3A-E154-43B3-9A9A-486BE6ABEE5D}">
      <dgm:prSet/>
      <dgm:spPr/>
      <dgm:t>
        <a:bodyPr/>
        <a:lstStyle/>
        <a:p>
          <a:endParaRPr lang="zh-TW" altLang="en-US"/>
        </a:p>
      </dgm:t>
    </dgm:pt>
    <dgm:pt modelId="{15FB1524-BBE2-4DD5-B5CC-EFE51F4F979E}" type="pres">
      <dgm:prSet presAssocID="{F23FC2E9-5775-4C76-9570-3E6A469BDCE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722FE6F-49D3-401D-8AB2-D580C29DE117}" type="pres">
      <dgm:prSet presAssocID="{B7E613FC-FFB9-4F10-8D75-C2C3DEC491E6}" presName="root" presStyleCnt="0"/>
      <dgm:spPr/>
    </dgm:pt>
    <dgm:pt modelId="{6E5BAEB1-D0B0-44D6-85D1-10F7A6440B3F}" type="pres">
      <dgm:prSet presAssocID="{B7E613FC-FFB9-4F10-8D75-C2C3DEC491E6}" presName="rootComposite" presStyleCnt="0"/>
      <dgm:spPr/>
    </dgm:pt>
    <dgm:pt modelId="{726CEB97-5831-4281-B89A-3C192205D0A0}" type="pres">
      <dgm:prSet presAssocID="{B7E613FC-FFB9-4F10-8D75-C2C3DEC491E6}" presName="rootText" presStyleLbl="node1" presStyleIdx="0" presStyleCnt="2" custScaleX="104712" custScaleY="80120" custLinFactNeighborX="-76" custLinFactNeighborY="3599"/>
      <dgm:spPr/>
      <dgm:t>
        <a:bodyPr/>
        <a:lstStyle/>
        <a:p>
          <a:endParaRPr lang="zh-TW" altLang="en-US"/>
        </a:p>
      </dgm:t>
    </dgm:pt>
    <dgm:pt modelId="{0174D3B8-0CC7-4E3A-B881-C3CA00B24D73}" type="pres">
      <dgm:prSet presAssocID="{B7E613FC-FFB9-4F10-8D75-C2C3DEC491E6}" presName="rootConnector" presStyleLbl="node1" presStyleIdx="0" presStyleCnt="2"/>
      <dgm:spPr/>
      <dgm:t>
        <a:bodyPr/>
        <a:lstStyle/>
        <a:p>
          <a:endParaRPr lang="zh-TW" altLang="en-US"/>
        </a:p>
      </dgm:t>
    </dgm:pt>
    <dgm:pt modelId="{63727F19-50A9-476E-9AC0-2A2E943EDEEE}" type="pres">
      <dgm:prSet presAssocID="{B7E613FC-FFB9-4F10-8D75-C2C3DEC491E6}" presName="childShape" presStyleCnt="0"/>
      <dgm:spPr/>
    </dgm:pt>
    <dgm:pt modelId="{4518FACE-D24B-4352-9BA7-2F12195A6FE0}" type="pres">
      <dgm:prSet presAssocID="{11C90EB0-3221-4A47-8221-36CDC2D0230C}" presName="Name13" presStyleLbl="parChTrans1D2" presStyleIdx="0" presStyleCnt="4"/>
      <dgm:spPr/>
      <dgm:t>
        <a:bodyPr/>
        <a:lstStyle/>
        <a:p>
          <a:endParaRPr lang="zh-TW" altLang="en-US"/>
        </a:p>
      </dgm:t>
    </dgm:pt>
    <dgm:pt modelId="{01B14FDC-048D-4169-86D7-9E94F5FEE5B2}" type="pres">
      <dgm:prSet presAssocID="{03F74266-47F0-4258-B4FE-4135DD932539}" presName="childText" presStyleLbl="bgAcc1" presStyleIdx="0" presStyleCnt="4" custScaleX="95967" custScaleY="51305" custLinFactNeighborX="1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195A71-17F2-477C-9847-F46989F38277}" type="pres">
      <dgm:prSet presAssocID="{D6350D1B-1FA7-4BB7-B9A8-0E1F8451750D}" presName="Name13" presStyleLbl="parChTrans1D2" presStyleIdx="1" presStyleCnt="4"/>
      <dgm:spPr/>
      <dgm:t>
        <a:bodyPr/>
        <a:lstStyle/>
        <a:p>
          <a:endParaRPr lang="zh-TW" altLang="en-US"/>
        </a:p>
      </dgm:t>
    </dgm:pt>
    <dgm:pt modelId="{438986D8-0C7D-4883-9FF6-885879B6A316}" type="pres">
      <dgm:prSet presAssocID="{1DB46F54-7DD1-4447-BE43-6CB0B3167B72}" presName="childText" presStyleLbl="bgAcc1" presStyleIdx="1" presStyleCnt="4" custScaleX="96100" custScaleY="50133" custLinFactNeighborX="183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7DD1C3-BB7A-4F6D-B2BB-CB3D50D5A725}" type="pres">
      <dgm:prSet presAssocID="{EDDB2B83-D4D7-42B9-9117-9E13E687EECF}" presName="root" presStyleCnt="0"/>
      <dgm:spPr/>
    </dgm:pt>
    <dgm:pt modelId="{D7095F84-A79A-429F-9185-53148BD2C555}" type="pres">
      <dgm:prSet presAssocID="{EDDB2B83-D4D7-42B9-9117-9E13E687EECF}" presName="rootComposite" presStyleCnt="0"/>
      <dgm:spPr/>
    </dgm:pt>
    <dgm:pt modelId="{876C30A2-4737-4BF0-8938-16908660FF3D}" type="pres">
      <dgm:prSet presAssocID="{EDDB2B83-D4D7-42B9-9117-9E13E687EECF}" presName="rootText" presStyleLbl="node1" presStyleIdx="1" presStyleCnt="2" custScaleX="109589" custScaleY="82570" custLinFactNeighborX="-6162" custLinFactNeighborY="2097"/>
      <dgm:spPr/>
      <dgm:t>
        <a:bodyPr/>
        <a:lstStyle/>
        <a:p>
          <a:endParaRPr lang="zh-TW" altLang="en-US"/>
        </a:p>
      </dgm:t>
    </dgm:pt>
    <dgm:pt modelId="{3CEC1133-4B93-4F54-B85F-4DA7A3DFDD00}" type="pres">
      <dgm:prSet presAssocID="{EDDB2B83-D4D7-42B9-9117-9E13E687EECF}" presName="rootConnector" presStyleLbl="node1" presStyleIdx="1" presStyleCnt="2"/>
      <dgm:spPr/>
      <dgm:t>
        <a:bodyPr/>
        <a:lstStyle/>
        <a:p>
          <a:endParaRPr lang="zh-TW" altLang="en-US"/>
        </a:p>
      </dgm:t>
    </dgm:pt>
    <dgm:pt modelId="{AFFDB5DE-1300-4EFC-8C04-C50A436235D0}" type="pres">
      <dgm:prSet presAssocID="{EDDB2B83-D4D7-42B9-9117-9E13E687EECF}" presName="childShape" presStyleCnt="0"/>
      <dgm:spPr/>
    </dgm:pt>
    <dgm:pt modelId="{F3F1198D-5054-4AAE-A8A8-72F3118A0184}" type="pres">
      <dgm:prSet presAssocID="{23ADC778-642D-4EDA-A549-66E7DEFF25FB}" presName="Name13" presStyleLbl="parChTrans1D2" presStyleIdx="2" presStyleCnt="4"/>
      <dgm:spPr/>
      <dgm:t>
        <a:bodyPr/>
        <a:lstStyle/>
        <a:p>
          <a:endParaRPr lang="zh-TW" altLang="en-US"/>
        </a:p>
      </dgm:t>
    </dgm:pt>
    <dgm:pt modelId="{3E6FB734-E5F6-42CA-8120-2C1E61D309DC}" type="pres">
      <dgm:prSet presAssocID="{F8ADB72E-1047-404D-9945-B80C6CDEB523}" presName="childText" presStyleLbl="bgAcc1" presStyleIdx="2" presStyleCnt="4" custScaleX="97792" custScaleY="48529" custLinFactNeighborX="-33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79EDB5-664B-467E-8EFD-6D126E06C10A}" type="pres">
      <dgm:prSet presAssocID="{435AA91F-C91B-4B0D-B2AB-083D4B283988}" presName="Name13" presStyleLbl="parChTrans1D2" presStyleIdx="3" presStyleCnt="4"/>
      <dgm:spPr/>
      <dgm:t>
        <a:bodyPr/>
        <a:lstStyle/>
        <a:p>
          <a:endParaRPr lang="zh-TW" altLang="en-US"/>
        </a:p>
      </dgm:t>
    </dgm:pt>
    <dgm:pt modelId="{09BDBCB0-122C-4F7E-A867-7754A9DCCBC8}" type="pres">
      <dgm:prSet presAssocID="{E5F9E918-56AE-4210-825A-5FD322EF8980}" presName="childText" presStyleLbl="bgAcc1" presStyleIdx="3" presStyleCnt="4" custScaleX="98942" custScaleY="50687" custLinFactNeighborX="-33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80473B8-6189-4F00-B072-B99AF3336396}" srcId="{EDDB2B83-D4D7-42B9-9117-9E13E687EECF}" destId="{F8ADB72E-1047-404D-9945-B80C6CDEB523}" srcOrd="0" destOrd="0" parTransId="{23ADC778-642D-4EDA-A549-66E7DEFF25FB}" sibTransId="{18B4FBA7-7181-499B-86E8-694780578784}"/>
    <dgm:cxn modelId="{21FE7F3A-E154-43B3-9A9A-486BE6ABEE5D}" srcId="{EDDB2B83-D4D7-42B9-9117-9E13E687EECF}" destId="{E5F9E918-56AE-4210-825A-5FD322EF8980}" srcOrd="1" destOrd="0" parTransId="{435AA91F-C91B-4B0D-B2AB-083D4B283988}" sibTransId="{7987D038-DCE2-4562-888E-34268E9C4DC8}"/>
    <dgm:cxn modelId="{C8BBF743-FD7A-4E14-A94F-D747224E785E}" type="presOf" srcId="{B7E613FC-FFB9-4F10-8D75-C2C3DEC491E6}" destId="{726CEB97-5831-4281-B89A-3C192205D0A0}" srcOrd="0" destOrd="0" presId="urn:microsoft.com/office/officeart/2005/8/layout/hierarchy3"/>
    <dgm:cxn modelId="{28D7DB1B-BC28-47A3-8E90-9340F3D9FA4E}" type="presOf" srcId="{23ADC778-642D-4EDA-A549-66E7DEFF25FB}" destId="{F3F1198D-5054-4AAE-A8A8-72F3118A0184}" srcOrd="0" destOrd="0" presId="urn:microsoft.com/office/officeart/2005/8/layout/hierarchy3"/>
    <dgm:cxn modelId="{808CB944-FD7A-4A1D-9581-B0569C2AC32E}" type="presOf" srcId="{11C90EB0-3221-4A47-8221-36CDC2D0230C}" destId="{4518FACE-D24B-4352-9BA7-2F12195A6FE0}" srcOrd="0" destOrd="0" presId="urn:microsoft.com/office/officeart/2005/8/layout/hierarchy3"/>
    <dgm:cxn modelId="{0A7D8A93-5A60-41AD-9D93-9011DF92CAFA}" type="presOf" srcId="{1DB46F54-7DD1-4447-BE43-6CB0B3167B72}" destId="{438986D8-0C7D-4883-9FF6-885879B6A316}" srcOrd="0" destOrd="0" presId="urn:microsoft.com/office/officeart/2005/8/layout/hierarchy3"/>
    <dgm:cxn modelId="{53CE798B-91B1-4C55-853D-3216CD56E183}" type="presOf" srcId="{E5F9E918-56AE-4210-825A-5FD322EF8980}" destId="{09BDBCB0-122C-4F7E-A867-7754A9DCCBC8}" srcOrd="0" destOrd="0" presId="urn:microsoft.com/office/officeart/2005/8/layout/hierarchy3"/>
    <dgm:cxn modelId="{68399D38-C4F9-4EDB-A53A-9512965AB615}" type="presOf" srcId="{D6350D1B-1FA7-4BB7-B9A8-0E1F8451750D}" destId="{97195A71-17F2-477C-9847-F46989F38277}" srcOrd="0" destOrd="0" presId="urn:microsoft.com/office/officeart/2005/8/layout/hierarchy3"/>
    <dgm:cxn modelId="{20E3A1AA-0BDE-4381-8B88-44C6BF6858BD}" srcId="{B7E613FC-FFB9-4F10-8D75-C2C3DEC491E6}" destId="{03F74266-47F0-4258-B4FE-4135DD932539}" srcOrd="0" destOrd="0" parTransId="{11C90EB0-3221-4A47-8221-36CDC2D0230C}" sibTransId="{5F457D74-CBEE-4796-9CE7-75A11294FE63}"/>
    <dgm:cxn modelId="{D3977F74-9B48-4B28-A79C-96A5D1646E97}" type="presOf" srcId="{EDDB2B83-D4D7-42B9-9117-9E13E687EECF}" destId="{876C30A2-4737-4BF0-8938-16908660FF3D}" srcOrd="0" destOrd="0" presId="urn:microsoft.com/office/officeart/2005/8/layout/hierarchy3"/>
    <dgm:cxn modelId="{5A3B7006-FFF6-46BF-849E-AE9030571590}" type="presOf" srcId="{B7E613FC-FFB9-4F10-8D75-C2C3DEC491E6}" destId="{0174D3B8-0CC7-4E3A-B881-C3CA00B24D73}" srcOrd="1" destOrd="0" presId="urn:microsoft.com/office/officeart/2005/8/layout/hierarchy3"/>
    <dgm:cxn modelId="{FEFAF1BD-A8B5-4B10-A275-B02FF69356D0}" type="presOf" srcId="{EDDB2B83-D4D7-42B9-9117-9E13E687EECF}" destId="{3CEC1133-4B93-4F54-B85F-4DA7A3DFDD00}" srcOrd="1" destOrd="0" presId="urn:microsoft.com/office/officeart/2005/8/layout/hierarchy3"/>
    <dgm:cxn modelId="{E608277C-44A7-45B5-B061-D71E0A421D33}" type="presOf" srcId="{435AA91F-C91B-4B0D-B2AB-083D4B283988}" destId="{AD79EDB5-664B-467E-8EFD-6D126E06C10A}" srcOrd="0" destOrd="0" presId="urn:microsoft.com/office/officeart/2005/8/layout/hierarchy3"/>
    <dgm:cxn modelId="{807DFF50-0390-49A1-A01F-A91703B6F3A9}" srcId="{B7E613FC-FFB9-4F10-8D75-C2C3DEC491E6}" destId="{1DB46F54-7DD1-4447-BE43-6CB0B3167B72}" srcOrd="1" destOrd="0" parTransId="{D6350D1B-1FA7-4BB7-B9A8-0E1F8451750D}" sibTransId="{F05E1B31-1A40-492E-8A69-428A370EC840}"/>
    <dgm:cxn modelId="{730B4798-08DD-4195-9399-FFD570936337}" type="presOf" srcId="{03F74266-47F0-4258-B4FE-4135DD932539}" destId="{01B14FDC-048D-4169-86D7-9E94F5FEE5B2}" srcOrd="0" destOrd="0" presId="urn:microsoft.com/office/officeart/2005/8/layout/hierarchy3"/>
    <dgm:cxn modelId="{0570A2F2-259A-4179-8588-70159AC895BC}" type="presOf" srcId="{F8ADB72E-1047-404D-9945-B80C6CDEB523}" destId="{3E6FB734-E5F6-42CA-8120-2C1E61D309DC}" srcOrd="0" destOrd="0" presId="urn:microsoft.com/office/officeart/2005/8/layout/hierarchy3"/>
    <dgm:cxn modelId="{3A88E6C0-9922-4D1D-B13D-5F8414004110}" srcId="{F23FC2E9-5775-4C76-9570-3E6A469BDCEF}" destId="{B7E613FC-FFB9-4F10-8D75-C2C3DEC491E6}" srcOrd="0" destOrd="0" parTransId="{1A1C091E-1DC5-49C9-A050-F3DE07D6C1AB}" sibTransId="{62181067-84ED-4508-A84C-E60EC6947185}"/>
    <dgm:cxn modelId="{3ACFCF7A-1DC5-4107-B412-237EF3A39233}" type="presOf" srcId="{F23FC2E9-5775-4C76-9570-3E6A469BDCEF}" destId="{15FB1524-BBE2-4DD5-B5CC-EFE51F4F979E}" srcOrd="0" destOrd="0" presId="urn:microsoft.com/office/officeart/2005/8/layout/hierarchy3"/>
    <dgm:cxn modelId="{D801D487-B604-4A03-8FCF-8408E24026EC}" srcId="{F23FC2E9-5775-4C76-9570-3E6A469BDCEF}" destId="{EDDB2B83-D4D7-42B9-9117-9E13E687EECF}" srcOrd="1" destOrd="0" parTransId="{B64D8FAF-581B-4701-89A4-B909C443E22F}" sibTransId="{FB8515AD-A86B-43BE-88AF-32DBD74D9C88}"/>
    <dgm:cxn modelId="{F55AB24D-F9C5-442F-8FAC-BA9235017B2B}" type="presParOf" srcId="{15FB1524-BBE2-4DD5-B5CC-EFE51F4F979E}" destId="{4722FE6F-49D3-401D-8AB2-D580C29DE117}" srcOrd="0" destOrd="0" presId="urn:microsoft.com/office/officeart/2005/8/layout/hierarchy3"/>
    <dgm:cxn modelId="{A3730DDF-CD40-4E0E-9090-63F2F21084B1}" type="presParOf" srcId="{4722FE6F-49D3-401D-8AB2-D580C29DE117}" destId="{6E5BAEB1-D0B0-44D6-85D1-10F7A6440B3F}" srcOrd="0" destOrd="0" presId="urn:microsoft.com/office/officeart/2005/8/layout/hierarchy3"/>
    <dgm:cxn modelId="{6FE0994F-D93F-48EF-A1FA-4D0A6C089065}" type="presParOf" srcId="{6E5BAEB1-D0B0-44D6-85D1-10F7A6440B3F}" destId="{726CEB97-5831-4281-B89A-3C192205D0A0}" srcOrd="0" destOrd="0" presId="urn:microsoft.com/office/officeart/2005/8/layout/hierarchy3"/>
    <dgm:cxn modelId="{281298F8-BD71-40E1-9EB6-8682256A3A58}" type="presParOf" srcId="{6E5BAEB1-D0B0-44D6-85D1-10F7A6440B3F}" destId="{0174D3B8-0CC7-4E3A-B881-C3CA00B24D73}" srcOrd="1" destOrd="0" presId="urn:microsoft.com/office/officeart/2005/8/layout/hierarchy3"/>
    <dgm:cxn modelId="{EC4A3F42-E827-4EEC-8FB2-4DAC88DBA1E6}" type="presParOf" srcId="{4722FE6F-49D3-401D-8AB2-D580C29DE117}" destId="{63727F19-50A9-476E-9AC0-2A2E943EDEEE}" srcOrd="1" destOrd="0" presId="urn:microsoft.com/office/officeart/2005/8/layout/hierarchy3"/>
    <dgm:cxn modelId="{B9214B65-B38E-4940-8837-17528D8B676B}" type="presParOf" srcId="{63727F19-50A9-476E-9AC0-2A2E943EDEEE}" destId="{4518FACE-D24B-4352-9BA7-2F12195A6FE0}" srcOrd="0" destOrd="0" presId="urn:microsoft.com/office/officeart/2005/8/layout/hierarchy3"/>
    <dgm:cxn modelId="{5A6B6625-3429-4F36-9306-35D3C6669393}" type="presParOf" srcId="{63727F19-50A9-476E-9AC0-2A2E943EDEEE}" destId="{01B14FDC-048D-4169-86D7-9E94F5FEE5B2}" srcOrd="1" destOrd="0" presId="urn:microsoft.com/office/officeart/2005/8/layout/hierarchy3"/>
    <dgm:cxn modelId="{8F74C42D-1956-4BBF-856D-4586B4FBFA0D}" type="presParOf" srcId="{63727F19-50A9-476E-9AC0-2A2E943EDEEE}" destId="{97195A71-17F2-477C-9847-F46989F38277}" srcOrd="2" destOrd="0" presId="urn:microsoft.com/office/officeart/2005/8/layout/hierarchy3"/>
    <dgm:cxn modelId="{C765B6FA-725B-4CE2-87D4-F9490BD14A88}" type="presParOf" srcId="{63727F19-50A9-476E-9AC0-2A2E943EDEEE}" destId="{438986D8-0C7D-4883-9FF6-885879B6A316}" srcOrd="3" destOrd="0" presId="urn:microsoft.com/office/officeart/2005/8/layout/hierarchy3"/>
    <dgm:cxn modelId="{80328C6A-75FC-467D-8FA8-6A3326B44515}" type="presParOf" srcId="{15FB1524-BBE2-4DD5-B5CC-EFE51F4F979E}" destId="{4E7DD1C3-BB7A-4F6D-B2BB-CB3D50D5A725}" srcOrd="1" destOrd="0" presId="urn:microsoft.com/office/officeart/2005/8/layout/hierarchy3"/>
    <dgm:cxn modelId="{F1E4D8B3-D47A-466F-9145-0299701210FB}" type="presParOf" srcId="{4E7DD1C3-BB7A-4F6D-B2BB-CB3D50D5A725}" destId="{D7095F84-A79A-429F-9185-53148BD2C555}" srcOrd="0" destOrd="0" presId="urn:microsoft.com/office/officeart/2005/8/layout/hierarchy3"/>
    <dgm:cxn modelId="{54169A1F-EDE4-4FDD-AB23-CC7F7FA0346C}" type="presParOf" srcId="{D7095F84-A79A-429F-9185-53148BD2C555}" destId="{876C30A2-4737-4BF0-8938-16908660FF3D}" srcOrd="0" destOrd="0" presId="urn:microsoft.com/office/officeart/2005/8/layout/hierarchy3"/>
    <dgm:cxn modelId="{472BACBC-ED23-4FBB-8536-0878539FDDC3}" type="presParOf" srcId="{D7095F84-A79A-429F-9185-53148BD2C555}" destId="{3CEC1133-4B93-4F54-B85F-4DA7A3DFDD00}" srcOrd="1" destOrd="0" presId="urn:microsoft.com/office/officeart/2005/8/layout/hierarchy3"/>
    <dgm:cxn modelId="{B33BB916-210E-4F1E-AFA3-CEE111D6A2C3}" type="presParOf" srcId="{4E7DD1C3-BB7A-4F6D-B2BB-CB3D50D5A725}" destId="{AFFDB5DE-1300-4EFC-8C04-C50A436235D0}" srcOrd="1" destOrd="0" presId="urn:microsoft.com/office/officeart/2005/8/layout/hierarchy3"/>
    <dgm:cxn modelId="{FE813DD9-5775-4EBF-88BB-E2D7DB71A9C9}" type="presParOf" srcId="{AFFDB5DE-1300-4EFC-8C04-C50A436235D0}" destId="{F3F1198D-5054-4AAE-A8A8-72F3118A0184}" srcOrd="0" destOrd="0" presId="urn:microsoft.com/office/officeart/2005/8/layout/hierarchy3"/>
    <dgm:cxn modelId="{6A5114C8-504B-40A8-AEDE-3D8F418A182C}" type="presParOf" srcId="{AFFDB5DE-1300-4EFC-8C04-C50A436235D0}" destId="{3E6FB734-E5F6-42CA-8120-2C1E61D309DC}" srcOrd="1" destOrd="0" presId="urn:microsoft.com/office/officeart/2005/8/layout/hierarchy3"/>
    <dgm:cxn modelId="{C5425F52-15D7-4640-8A42-DA3079537D7E}" type="presParOf" srcId="{AFFDB5DE-1300-4EFC-8C04-C50A436235D0}" destId="{AD79EDB5-664B-467E-8EFD-6D126E06C10A}" srcOrd="2" destOrd="0" presId="urn:microsoft.com/office/officeart/2005/8/layout/hierarchy3"/>
    <dgm:cxn modelId="{CD0BA825-77B6-4E5B-B63E-6A910620EE00}" type="presParOf" srcId="{AFFDB5DE-1300-4EFC-8C04-C50A436235D0}" destId="{09BDBCB0-122C-4F7E-A867-7754A9DCCBC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5EE9C-F8CF-4679-A89C-DAE1CF44FAF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8D6CAD-A61A-4095-94F1-AB7878C42F22}">
      <dgm:prSet phldrT="[文字]" custT="1"/>
      <dgm:spPr/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標楷體" pitchFamily="65" charset="-120"/>
            <a:ea typeface="標楷體" pitchFamily="65" charset="-120"/>
            <a:cs typeface="+mn-cs"/>
          </a:endParaRPr>
        </a:p>
      </dgm:t>
    </dgm:pt>
    <dgm:pt modelId="{3013BF50-4DB6-4D55-9620-391797ADC5EB}" type="par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D406E355-6103-4121-B91F-9B5C5CC6A69B}" type="sib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A87803A1-4DCA-4725-8435-7D60C067F652}">
      <dgm:prSet phldrT="[文字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標楷體" pitchFamily="65" charset="-120"/>
            <a:ea typeface="標楷體" pitchFamily="65" charset="-120"/>
            <a:cs typeface="+mn-cs"/>
          </a:endParaRPr>
        </a:p>
      </dgm:t>
    </dgm:pt>
    <dgm:pt modelId="{814893BD-3868-4D5A-8FEF-D3511DE60D09}" type="par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2DFAC818-2517-4F83-8F75-B20FB183755C}" type="sib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C02F424F-94F4-4804-B044-0901C4BE10F0}">
      <dgm:prSet phldrT="[文字]" custT="1"/>
      <dgm:spPr>
        <a:solidFill>
          <a:srgbClr val="FF0000">
            <a:alpha val="50000"/>
          </a:srgbClr>
        </a:solidFill>
      </dgm:spPr>
      <dgm:t>
        <a:bodyPr/>
        <a:lstStyle/>
        <a:p>
          <a:pPr marL="0" indent="0" algn="r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標楷體" pitchFamily="65" charset="-120"/>
            <a:ea typeface="標楷體" pitchFamily="65" charset="-120"/>
            <a:cs typeface="+mn-cs"/>
          </a:endParaRPr>
        </a:p>
      </dgm:t>
    </dgm:pt>
    <dgm:pt modelId="{3CB786F7-874E-4FF9-AA9B-1ED43B9613BB}" type="par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439332F8-3344-4F9A-A0B9-3D1B1BF61BD9}" type="sib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0CC95627-1C65-49C3-88AA-49451A5986E6}" type="pres">
      <dgm:prSet presAssocID="{1E85EE9C-F8CF-4679-A89C-DAE1CF44FA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EB3986E-F046-42CB-A938-46E934840E77}" type="pres">
      <dgm:prSet presAssocID="{5E8D6CAD-A61A-4095-94F1-AB7878C42F22}" presName="Name5" presStyleLbl="vennNode1" presStyleIdx="0" presStyleCnt="3" custLinFactX="65473" custLinFactNeighborX="100000" custLinFactNeighborY="-26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667D33-FE96-4273-9E89-A91667129DFB}" type="pres">
      <dgm:prSet presAssocID="{D406E355-6103-4121-B91F-9B5C5CC6A69B}" presName="space" presStyleCnt="0"/>
      <dgm:spPr/>
    </dgm:pt>
    <dgm:pt modelId="{97B34EE0-43EF-40EB-AE2B-7912340E20C2}" type="pres">
      <dgm:prSet presAssocID="{A87803A1-4DCA-4725-8435-7D60C067F652}" presName="Name5" presStyleLbl="vennNode1" presStyleIdx="1" presStyleCnt="3" custLinFactX="-16475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63815-CD7B-4B3E-9BEB-A844A4C83958}" type="pres">
      <dgm:prSet presAssocID="{2DFAC818-2517-4F83-8F75-B20FB183755C}" presName="space" presStyleCnt="0"/>
      <dgm:spPr/>
    </dgm:pt>
    <dgm:pt modelId="{9EF5F82D-D528-4B7A-886A-AC796A76F161}" type="pres">
      <dgm:prSet presAssocID="{C02F424F-94F4-4804-B044-0901C4BE10F0}" presName="Name5" presStyleLbl="vennNode1" presStyleIdx="2" presStyleCnt="3" custLinFactX="-24910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EDF814-BCA7-482A-9ADC-2B37EE5CC408}" type="presOf" srcId="{5E8D6CAD-A61A-4095-94F1-AB7878C42F22}" destId="{AEB3986E-F046-42CB-A938-46E934840E77}" srcOrd="0" destOrd="0" presId="urn:microsoft.com/office/officeart/2005/8/layout/venn3"/>
    <dgm:cxn modelId="{8F627064-2505-4D6A-82B3-371921870A5E}" srcId="{1E85EE9C-F8CF-4679-A89C-DAE1CF44FAFE}" destId="{5E8D6CAD-A61A-4095-94F1-AB7878C42F22}" srcOrd="0" destOrd="0" parTransId="{3013BF50-4DB6-4D55-9620-391797ADC5EB}" sibTransId="{D406E355-6103-4121-B91F-9B5C5CC6A69B}"/>
    <dgm:cxn modelId="{5C5ED2B2-B00B-436B-8222-F68D3F39C4C6}" type="presOf" srcId="{A87803A1-4DCA-4725-8435-7D60C067F652}" destId="{97B34EE0-43EF-40EB-AE2B-7912340E20C2}" srcOrd="0" destOrd="0" presId="urn:microsoft.com/office/officeart/2005/8/layout/venn3"/>
    <dgm:cxn modelId="{61BE6AF0-9385-4B2B-BC7D-3DA773D1D5C7}" srcId="{1E85EE9C-F8CF-4679-A89C-DAE1CF44FAFE}" destId="{C02F424F-94F4-4804-B044-0901C4BE10F0}" srcOrd="2" destOrd="0" parTransId="{3CB786F7-874E-4FF9-AA9B-1ED43B9613BB}" sibTransId="{439332F8-3344-4F9A-A0B9-3D1B1BF61BD9}"/>
    <dgm:cxn modelId="{126CAC70-DAE9-4B4C-8DD4-D05F71645DE5}" srcId="{1E85EE9C-F8CF-4679-A89C-DAE1CF44FAFE}" destId="{A87803A1-4DCA-4725-8435-7D60C067F652}" srcOrd="1" destOrd="0" parTransId="{814893BD-3868-4D5A-8FEF-D3511DE60D09}" sibTransId="{2DFAC818-2517-4F83-8F75-B20FB183755C}"/>
    <dgm:cxn modelId="{54AB6095-223B-42B9-9F18-2810513EF482}" type="presOf" srcId="{1E85EE9C-F8CF-4679-A89C-DAE1CF44FAFE}" destId="{0CC95627-1C65-49C3-88AA-49451A5986E6}" srcOrd="0" destOrd="0" presId="urn:microsoft.com/office/officeart/2005/8/layout/venn3"/>
    <dgm:cxn modelId="{63AD8E74-A04C-4373-893A-17B678C55BDE}" type="presOf" srcId="{C02F424F-94F4-4804-B044-0901C4BE10F0}" destId="{9EF5F82D-D528-4B7A-886A-AC796A76F161}" srcOrd="0" destOrd="0" presId="urn:microsoft.com/office/officeart/2005/8/layout/venn3"/>
    <dgm:cxn modelId="{3FFCCE41-27FB-4C40-A6F2-36CD6DE47F91}" type="presParOf" srcId="{0CC95627-1C65-49C3-88AA-49451A5986E6}" destId="{AEB3986E-F046-42CB-A938-46E934840E77}" srcOrd="0" destOrd="0" presId="urn:microsoft.com/office/officeart/2005/8/layout/venn3"/>
    <dgm:cxn modelId="{33AAFFFC-1BF5-4E09-B280-0E893ED5EBCA}" type="presParOf" srcId="{0CC95627-1C65-49C3-88AA-49451A5986E6}" destId="{A2667D33-FE96-4273-9E89-A91667129DFB}" srcOrd="1" destOrd="0" presId="urn:microsoft.com/office/officeart/2005/8/layout/venn3"/>
    <dgm:cxn modelId="{CC4DE285-3A3D-42EB-8B01-E61D031B9A5F}" type="presParOf" srcId="{0CC95627-1C65-49C3-88AA-49451A5986E6}" destId="{97B34EE0-43EF-40EB-AE2B-7912340E20C2}" srcOrd="2" destOrd="0" presId="urn:microsoft.com/office/officeart/2005/8/layout/venn3"/>
    <dgm:cxn modelId="{A00A3D13-99C6-46E3-96DF-90743BDD911F}" type="presParOf" srcId="{0CC95627-1C65-49C3-88AA-49451A5986E6}" destId="{62663815-CD7B-4B3E-9BEB-A844A4C83958}" srcOrd="3" destOrd="0" presId="urn:microsoft.com/office/officeart/2005/8/layout/venn3"/>
    <dgm:cxn modelId="{B9FC4464-0E90-460E-A123-891A9DEC48EF}" type="presParOf" srcId="{0CC95627-1C65-49C3-88AA-49451A5986E6}" destId="{9EF5F82D-D528-4B7A-886A-AC796A76F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01D0D-D7E6-4BB1-8434-E303BC9851CC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</dgm:pt>
    <dgm:pt modelId="{62B822B1-F87B-4FB6-BD03-321BA8373D2E}">
      <dgm:prSet phldrT="[文字]" custT="1"/>
      <dgm:spPr/>
      <dgm:t>
        <a:bodyPr/>
        <a:lstStyle/>
        <a:p>
          <a:r>
            <a:rPr lang="zh-TW" altLang="en-US" sz="3200" smtClean="0">
              <a:latin typeface="標楷體" pitchFamily="65" charset="-120"/>
              <a:ea typeface="標楷體" pitchFamily="65" charset="-120"/>
            </a:rPr>
            <a:t>旅途中拍攝相片 </a:t>
          </a:r>
          <a:endParaRPr lang="zh-TW" altLang="en-US" sz="3200" dirty="0"/>
        </a:p>
      </dgm:t>
    </dgm:pt>
    <dgm:pt modelId="{CF42DB1C-B6AD-4C22-B6A9-AC1C130BA900}" type="parTrans" cxnId="{685B2459-38EC-4578-8F1B-BB78DB255AF8}">
      <dgm:prSet/>
      <dgm:spPr/>
      <dgm:t>
        <a:bodyPr/>
        <a:lstStyle/>
        <a:p>
          <a:endParaRPr lang="zh-TW" altLang="en-US"/>
        </a:p>
      </dgm:t>
    </dgm:pt>
    <dgm:pt modelId="{A3A7111A-D525-40A8-AE6B-BE39DC9B3C00}" type="sibTrans" cxnId="{685B2459-38EC-4578-8F1B-BB78DB255AF8}">
      <dgm:prSet/>
      <dgm:spPr/>
      <dgm:t>
        <a:bodyPr/>
        <a:lstStyle/>
        <a:p>
          <a:endParaRPr lang="zh-TW" altLang="en-US"/>
        </a:p>
      </dgm:t>
    </dgm:pt>
    <dgm:pt modelId="{C6901BE5-2DBE-40DE-88D1-B08EAA784989}">
      <dgm:prSet phldrT="[文字]" custT="1"/>
      <dgm:spPr/>
      <dgm:t>
        <a:bodyPr/>
        <a:lstStyle/>
        <a:p>
          <a:pPr>
            <a:lnSpc>
              <a:spcPts val="2500"/>
            </a:lnSpc>
          </a:pPr>
          <a:r>
            <a:rPr lang="zh-TW" altLang="en-US" sz="3200" dirty="0" smtClean="0">
              <a:latin typeface="標楷體" pitchFamily="65" charset="-120"/>
              <a:ea typeface="標楷體" pitchFamily="65" charset="-120"/>
            </a:rPr>
            <a:t>製成</a:t>
          </a:r>
          <a:endParaRPr lang="en-US" altLang="zh-TW" sz="3200" dirty="0" smtClean="0">
            <a:latin typeface="標楷體" pitchFamily="65" charset="-120"/>
            <a:ea typeface="標楷體" pitchFamily="65" charset="-120"/>
          </a:endParaRPr>
        </a:p>
        <a:p>
          <a:pPr>
            <a:lnSpc>
              <a:spcPts val="2500"/>
            </a:lnSpc>
          </a:pPr>
          <a:r>
            <a:rPr lang="zh-TW" altLang="en-US" sz="3200" dirty="0" smtClean="0">
              <a:latin typeface="標楷體" pitchFamily="65" charset="-120"/>
              <a:ea typeface="標楷體" pitchFamily="65" charset="-120"/>
            </a:rPr>
            <a:t>小短片</a:t>
          </a:r>
          <a:endParaRPr lang="zh-TW" altLang="en-US" sz="3200" dirty="0"/>
        </a:p>
      </dgm:t>
    </dgm:pt>
    <dgm:pt modelId="{884A0262-7ED7-44FB-A44C-7A305D7E9F2C}" type="parTrans" cxnId="{579D3342-067A-446D-9A07-63624D2CAA77}">
      <dgm:prSet/>
      <dgm:spPr/>
      <dgm:t>
        <a:bodyPr/>
        <a:lstStyle/>
        <a:p>
          <a:endParaRPr lang="zh-TW" altLang="en-US"/>
        </a:p>
      </dgm:t>
    </dgm:pt>
    <dgm:pt modelId="{FBDA102D-724F-466A-BEBA-9A75632B069B}" type="sibTrans" cxnId="{579D3342-067A-446D-9A07-63624D2CAA77}">
      <dgm:prSet/>
      <dgm:spPr/>
      <dgm:t>
        <a:bodyPr/>
        <a:lstStyle/>
        <a:p>
          <a:endParaRPr lang="zh-TW" altLang="en-US"/>
        </a:p>
      </dgm:t>
    </dgm:pt>
    <dgm:pt modelId="{36D3D705-1920-4889-896B-9A1B80CAF249}">
      <dgm:prSet phldrT="[文字]" custT="1"/>
      <dgm:spPr/>
      <dgm:t>
        <a:bodyPr/>
        <a:lstStyle/>
        <a:p>
          <a:r>
            <a:rPr lang="zh-TW" altLang="en-US" sz="3200" dirty="0" smtClean="0">
              <a:latin typeface="標楷體" pitchFamily="65" charset="-120"/>
              <a:ea typeface="標楷體" pitchFamily="65" charset="-120"/>
            </a:rPr>
            <a:t>回憶錄</a:t>
          </a:r>
          <a:endParaRPr lang="zh-TW" altLang="en-US" sz="3200" dirty="0"/>
        </a:p>
      </dgm:t>
    </dgm:pt>
    <dgm:pt modelId="{B6EC9783-D851-417B-8304-629C8DF0004A}" type="parTrans" cxnId="{FD90A65F-CFDD-468D-AAC8-535CC19ACA2A}">
      <dgm:prSet/>
      <dgm:spPr/>
      <dgm:t>
        <a:bodyPr/>
        <a:lstStyle/>
        <a:p>
          <a:endParaRPr lang="zh-TW" altLang="en-US"/>
        </a:p>
      </dgm:t>
    </dgm:pt>
    <dgm:pt modelId="{EBEF5622-F086-45C8-A10B-2FA36D5312FB}" type="sibTrans" cxnId="{FD90A65F-CFDD-468D-AAC8-535CC19ACA2A}">
      <dgm:prSet/>
      <dgm:spPr/>
      <dgm:t>
        <a:bodyPr/>
        <a:lstStyle/>
        <a:p>
          <a:endParaRPr lang="zh-TW" altLang="en-US"/>
        </a:p>
      </dgm:t>
    </dgm:pt>
    <dgm:pt modelId="{FFC39452-312F-4210-A1E2-A024E0F4EA15}" type="pres">
      <dgm:prSet presAssocID="{97801D0D-D7E6-4BB1-8434-E303BC9851CC}" presName="Name0" presStyleCnt="0">
        <dgm:presLayoutVars>
          <dgm:dir/>
          <dgm:animLvl val="lvl"/>
          <dgm:resizeHandles val="exact"/>
        </dgm:presLayoutVars>
      </dgm:prSet>
      <dgm:spPr/>
    </dgm:pt>
    <dgm:pt modelId="{4094BD2B-9518-4F65-830C-F224D34CAED5}" type="pres">
      <dgm:prSet presAssocID="{62B822B1-F87B-4FB6-BD03-321BA8373D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B8A64E-619F-4624-A889-25738D567789}" type="pres">
      <dgm:prSet presAssocID="{A3A7111A-D525-40A8-AE6B-BE39DC9B3C00}" presName="parTxOnlySpace" presStyleCnt="0"/>
      <dgm:spPr/>
    </dgm:pt>
    <dgm:pt modelId="{20889D90-2D6F-4D7D-9367-3EA180D211CB}" type="pres">
      <dgm:prSet presAssocID="{C6901BE5-2DBE-40DE-88D1-B08EAA7849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9A4EFE-8A41-4F57-B965-01B2DAA103D1}" type="pres">
      <dgm:prSet presAssocID="{FBDA102D-724F-466A-BEBA-9A75632B069B}" presName="parTxOnlySpace" presStyleCnt="0"/>
      <dgm:spPr/>
    </dgm:pt>
    <dgm:pt modelId="{A19C5008-C875-4785-A015-66832D6AA958}" type="pres">
      <dgm:prSet presAssocID="{36D3D705-1920-4889-896B-9A1B80CAF24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85B2459-38EC-4578-8F1B-BB78DB255AF8}" srcId="{97801D0D-D7E6-4BB1-8434-E303BC9851CC}" destId="{62B822B1-F87B-4FB6-BD03-321BA8373D2E}" srcOrd="0" destOrd="0" parTransId="{CF42DB1C-B6AD-4C22-B6A9-AC1C130BA900}" sibTransId="{A3A7111A-D525-40A8-AE6B-BE39DC9B3C00}"/>
    <dgm:cxn modelId="{96E98EEF-CFAD-4BA9-AF94-43072AC78F4B}" type="presOf" srcId="{C6901BE5-2DBE-40DE-88D1-B08EAA784989}" destId="{20889D90-2D6F-4D7D-9367-3EA180D211CB}" srcOrd="0" destOrd="0" presId="urn:microsoft.com/office/officeart/2005/8/layout/chevron1"/>
    <dgm:cxn modelId="{0F278353-66E5-4D26-B70D-39470EAF6612}" type="presOf" srcId="{97801D0D-D7E6-4BB1-8434-E303BC9851CC}" destId="{FFC39452-312F-4210-A1E2-A024E0F4EA15}" srcOrd="0" destOrd="0" presId="urn:microsoft.com/office/officeart/2005/8/layout/chevron1"/>
    <dgm:cxn modelId="{FD90A65F-CFDD-468D-AAC8-535CC19ACA2A}" srcId="{97801D0D-D7E6-4BB1-8434-E303BC9851CC}" destId="{36D3D705-1920-4889-896B-9A1B80CAF249}" srcOrd="2" destOrd="0" parTransId="{B6EC9783-D851-417B-8304-629C8DF0004A}" sibTransId="{EBEF5622-F086-45C8-A10B-2FA36D5312FB}"/>
    <dgm:cxn modelId="{47685406-51B7-4D55-9382-22381B28E751}" type="presOf" srcId="{36D3D705-1920-4889-896B-9A1B80CAF249}" destId="{A19C5008-C875-4785-A015-66832D6AA958}" srcOrd="0" destOrd="0" presId="urn:microsoft.com/office/officeart/2005/8/layout/chevron1"/>
    <dgm:cxn modelId="{401BFA43-9242-4C09-A7E3-4D3648AE151F}" type="presOf" srcId="{62B822B1-F87B-4FB6-BD03-321BA8373D2E}" destId="{4094BD2B-9518-4F65-830C-F224D34CAED5}" srcOrd="0" destOrd="0" presId="urn:microsoft.com/office/officeart/2005/8/layout/chevron1"/>
    <dgm:cxn modelId="{579D3342-067A-446D-9A07-63624D2CAA77}" srcId="{97801D0D-D7E6-4BB1-8434-E303BC9851CC}" destId="{C6901BE5-2DBE-40DE-88D1-B08EAA784989}" srcOrd="1" destOrd="0" parTransId="{884A0262-7ED7-44FB-A44C-7A305D7E9F2C}" sibTransId="{FBDA102D-724F-466A-BEBA-9A75632B069B}"/>
    <dgm:cxn modelId="{DC8CA8DD-411F-40E1-9D1B-4965C4FCC883}" type="presParOf" srcId="{FFC39452-312F-4210-A1E2-A024E0F4EA15}" destId="{4094BD2B-9518-4F65-830C-F224D34CAED5}" srcOrd="0" destOrd="0" presId="urn:microsoft.com/office/officeart/2005/8/layout/chevron1"/>
    <dgm:cxn modelId="{92C8AFBE-E0DC-4D58-B210-DC4177027677}" type="presParOf" srcId="{FFC39452-312F-4210-A1E2-A024E0F4EA15}" destId="{C6B8A64E-619F-4624-A889-25738D567789}" srcOrd="1" destOrd="0" presId="urn:microsoft.com/office/officeart/2005/8/layout/chevron1"/>
    <dgm:cxn modelId="{EFF5177E-5BF8-451F-8AD7-473A706BB8AA}" type="presParOf" srcId="{FFC39452-312F-4210-A1E2-A024E0F4EA15}" destId="{20889D90-2D6F-4D7D-9367-3EA180D211CB}" srcOrd="2" destOrd="0" presId="urn:microsoft.com/office/officeart/2005/8/layout/chevron1"/>
    <dgm:cxn modelId="{817FC6D2-54D4-4434-A9F5-62F0B93AF7D7}" type="presParOf" srcId="{FFC39452-312F-4210-A1E2-A024E0F4EA15}" destId="{D89A4EFE-8A41-4F57-B965-01B2DAA103D1}" srcOrd="3" destOrd="0" presId="urn:microsoft.com/office/officeart/2005/8/layout/chevron1"/>
    <dgm:cxn modelId="{334832D9-56FF-4F1D-8984-EEE7F560054A}" type="presParOf" srcId="{FFC39452-312F-4210-A1E2-A024E0F4EA15}" destId="{A19C5008-C875-4785-A015-66832D6AA95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CEB97-5831-4281-B89A-3C192205D0A0}">
      <dsp:nvSpPr>
        <dsp:cNvPr id="0" name=""/>
        <dsp:cNvSpPr/>
      </dsp:nvSpPr>
      <dsp:spPr>
        <a:xfrm>
          <a:off x="1298" y="193992"/>
          <a:ext cx="3435220" cy="131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>
              <a:latin typeface="標楷體" pitchFamily="65" charset="-120"/>
              <a:ea typeface="標楷體" pitchFamily="65" charset="-120"/>
            </a:rPr>
            <a:t>套裝行程</a:t>
          </a:r>
          <a:endParaRPr lang="zh-TW" altLang="en-US" sz="4400" kern="1200" dirty="0">
            <a:latin typeface="標楷體" pitchFamily="65" charset="-120"/>
            <a:ea typeface="標楷體" pitchFamily="65" charset="-120"/>
          </a:endParaRPr>
        </a:p>
      </dsp:txBody>
      <dsp:txXfrm>
        <a:off x="39790" y="232484"/>
        <a:ext cx="3358236" cy="1237239"/>
      </dsp:txXfrm>
    </dsp:sp>
    <dsp:sp modelId="{4518FACE-D24B-4352-9BA7-2F12195A6FE0}">
      <dsp:nvSpPr>
        <dsp:cNvPr id="0" name=""/>
        <dsp:cNvSpPr/>
      </dsp:nvSpPr>
      <dsp:spPr>
        <a:xfrm>
          <a:off x="344820" y="1508215"/>
          <a:ext cx="397770" cy="77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827"/>
              </a:lnTo>
              <a:lnTo>
                <a:pt x="397770" y="7718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14FDC-048D-4169-86D7-9E94F5FEE5B2}">
      <dsp:nvSpPr>
        <dsp:cNvPr id="0" name=""/>
        <dsp:cNvSpPr/>
      </dsp:nvSpPr>
      <dsp:spPr>
        <a:xfrm>
          <a:off x="742591" y="1859260"/>
          <a:ext cx="2518662" cy="841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標楷體" pitchFamily="65" charset="-120"/>
              <a:ea typeface="標楷體" pitchFamily="65" charset="-120"/>
            </a:rPr>
            <a:t>半盲旅</a:t>
          </a:r>
          <a:endParaRPr lang="zh-TW" altLang="en-US" sz="3600" kern="1200" dirty="0">
            <a:latin typeface="標楷體" pitchFamily="65" charset="-120"/>
            <a:ea typeface="標楷體" pitchFamily="65" charset="-120"/>
          </a:endParaRPr>
        </a:p>
      </dsp:txBody>
      <dsp:txXfrm>
        <a:off x="767240" y="1883909"/>
        <a:ext cx="2469364" cy="792267"/>
      </dsp:txXfrm>
    </dsp:sp>
    <dsp:sp modelId="{97195A71-17F2-477C-9847-F46989F38277}">
      <dsp:nvSpPr>
        <dsp:cNvPr id="0" name=""/>
        <dsp:cNvSpPr/>
      </dsp:nvSpPr>
      <dsp:spPr>
        <a:xfrm>
          <a:off x="344820" y="1508215"/>
          <a:ext cx="394280" cy="201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859"/>
              </a:lnTo>
              <a:lnTo>
                <a:pt x="394280" y="2013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986D8-0C7D-4883-9FF6-885879B6A316}">
      <dsp:nvSpPr>
        <dsp:cNvPr id="0" name=""/>
        <dsp:cNvSpPr/>
      </dsp:nvSpPr>
      <dsp:spPr>
        <a:xfrm>
          <a:off x="739100" y="3110905"/>
          <a:ext cx="2522153" cy="822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標楷體" pitchFamily="65" charset="-120"/>
              <a:ea typeface="標楷體" pitchFamily="65" charset="-120"/>
            </a:rPr>
            <a:t>行程規劃</a:t>
          </a:r>
          <a:endParaRPr lang="zh-TW" altLang="en-US" sz="3600" kern="1200" dirty="0">
            <a:latin typeface="標楷體" pitchFamily="65" charset="-120"/>
            <a:ea typeface="標楷體" pitchFamily="65" charset="-120"/>
          </a:endParaRPr>
        </a:p>
      </dsp:txBody>
      <dsp:txXfrm>
        <a:off x="763186" y="3134991"/>
        <a:ext cx="2473981" cy="774168"/>
      </dsp:txXfrm>
    </dsp:sp>
    <dsp:sp modelId="{876C30A2-4737-4BF0-8938-16908660FF3D}">
      <dsp:nvSpPr>
        <dsp:cNvPr id="0" name=""/>
        <dsp:cNvSpPr/>
      </dsp:nvSpPr>
      <dsp:spPr>
        <a:xfrm>
          <a:off x="4057018" y="169355"/>
          <a:ext cx="3595216" cy="1354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kern="1200" dirty="0" smtClean="0">
              <a:latin typeface="標楷體" pitchFamily="65" charset="-120"/>
              <a:ea typeface="標楷體" pitchFamily="65" charset="-120"/>
            </a:rPr>
            <a:t>實境回憶</a:t>
          </a:r>
          <a:endParaRPr lang="zh-TW" altLang="en-US" sz="4400" kern="1200" dirty="0">
            <a:latin typeface="標楷體" pitchFamily="65" charset="-120"/>
            <a:ea typeface="標楷體" pitchFamily="65" charset="-120"/>
          </a:endParaRPr>
        </a:p>
      </dsp:txBody>
      <dsp:txXfrm>
        <a:off x="4096687" y="209024"/>
        <a:ext cx="3515878" cy="1275072"/>
      </dsp:txXfrm>
    </dsp:sp>
    <dsp:sp modelId="{F3F1198D-5054-4AAE-A8A8-72F3118A0184}">
      <dsp:nvSpPr>
        <dsp:cNvPr id="0" name=""/>
        <dsp:cNvSpPr/>
      </dsp:nvSpPr>
      <dsp:spPr>
        <a:xfrm>
          <a:off x="4416540" y="1523766"/>
          <a:ext cx="474593" cy="77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697"/>
              </a:lnTo>
              <a:lnTo>
                <a:pt x="474593" y="773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FB734-E5F6-42CA-8120-2C1E61D309DC}">
      <dsp:nvSpPr>
        <dsp:cNvPr id="0" name=""/>
        <dsp:cNvSpPr/>
      </dsp:nvSpPr>
      <dsp:spPr>
        <a:xfrm>
          <a:off x="4891133" y="1899448"/>
          <a:ext cx="2566560" cy="796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One Sec</a:t>
          </a:r>
          <a:endParaRPr lang="zh-TW" altLang="en-US" sz="3600" kern="1200" dirty="0"/>
        </a:p>
      </dsp:txBody>
      <dsp:txXfrm>
        <a:off x="4914448" y="1922763"/>
        <a:ext cx="2519930" cy="749400"/>
      </dsp:txXfrm>
    </dsp:sp>
    <dsp:sp modelId="{AD79EDB5-664B-467E-8EFD-6D126E06C10A}">
      <dsp:nvSpPr>
        <dsp:cNvPr id="0" name=""/>
        <dsp:cNvSpPr/>
      </dsp:nvSpPr>
      <dsp:spPr>
        <a:xfrm>
          <a:off x="4416540" y="1523766"/>
          <a:ext cx="474593" cy="199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505"/>
              </a:lnTo>
              <a:lnTo>
                <a:pt x="474593" y="199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DBCB0-122C-4F7E-A867-7754A9DCCBC8}">
      <dsp:nvSpPr>
        <dsp:cNvPr id="0" name=""/>
        <dsp:cNvSpPr/>
      </dsp:nvSpPr>
      <dsp:spPr>
        <a:xfrm>
          <a:off x="4891133" y="3105557"/>
          <a:ext cx="2596742" cy="831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標楷體" pitchFamily="65" charset="-120"/>
              <a:ea typeface="標楷體" pitchFamily="65" charset="-120"/>
            </a:rPr>
            <a:t>補給站</a:t>
          </a:r>
          <a:endParaRPr lang="zh-TW" altLang="en-US" sz="3600" kern="1200" dirty="0">
            <a:latin typeface="標楷體" pitchFamily="65" charset="-120"/>
            <a:ea typeface="標楷體" pitchFamily="65" charset="-120"/>
          </a:endParaRPr>
        </a:p>
      </dsp:txBody>
      <dsp:txXfrm>
        <a:off x="4915485" y="3129909"/>
        <a:ext cx="2548038" cy="782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986E-F046-42CB-A938-46E934840E77}">
      <dsp:nvSpPr>
        <dsp:cNvPr id="0" name=""/>
        <dsp:cNvSpPr/>
      </dsp:nvSpPr>
      <dsp:spPr>
        <a:xfrm>
          <a:off x="2066790" y="554779"/>
          <a:ext cx="2414831" cy="24148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標楷體" pitchFamily="65" charset="-120"/>
            <a:ea typeface="標楷體" pitchFamily="65" charset="-120"/>
            <a:cs typeface="+mn-cs"/>
          </a:endParaRPr>
        </a:p>
      </dsp:txBody>
      <dsp:txXfrm>
        <a:off x="2420434" y="908423"/>
        <a:ext cx="1707543" cy="1707543"/>
      </dsp:txXfrm>
    </dsp:sp>
    <dsp:sp modelId="{97B34EE0-43EF-40EB-AE2B-7912340E20C2}">
      <dsp:nvSpPr>
        <dsp:cNvPr id="0" name=""/>
        <dsp:cNvSpPr/>
      </dsp:nvSpPr>
      <dsp:spPr>
        <a:xfrm>
          <a:off x="1053816" y="2007059"/>
          <a:ext cx="2414831" cy="2414831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標楷體" pitchFamily="65" charset="-120"/>
            <a:ea typeface="標楷體" pitchFamily="65" charset="-120"/>
            <a:cs typeface="+mn-cs"/>
          </a:endParaRPr>
        </a:p>
      </dsp:txBody>
      <dsp:txXfrm>
        <a:off x="1407460" y="2360703"/>
        <a:ext cx="1707543" cy="1707543"/>
      </dsp:txXfrm>
    </dsp:sp>
    <dsp:sp modelId="{9EF5F82D-D528-4B7A-886A-AC796A76F161}">
      <dsp:nvSpPr>
        <dsp:cNvPr id="0" name=""/>
        <dsp:cNvSpPr/>
      </dsp:nvSpPr>
      <dsp:spPr>
        <a:xfrm>
          <a:off x="2781990" y="2007059"/>
          <a:ext cx="2414831" cy="2414831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r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標楷體" pitchFamily="65" charset="-120"/>
            <a:ea typeface="標楷體" pitchFamily="65" charset="-120"/>
            <a:cs typeface="+mn-cs"/>
          </a:endParaRPr>
        </a:p>
      </dsp:txBody>
      <dsp:txXfrm>
        <a:off x="3135634" y="2360703"/>
        <a:ext cx="1707543" cy="1707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4BD2B-9518-4F65-830C-F224D34CAED5}">
      <dsp:nvSpPr>
        <dsp:cNvPr id="0" name=""/>
        <dsp:cNvSpPr/>
      </dsp:nvSpPr>
      <dsp:spPr>
        <a:xfrm>
          <a:off x="2621" y="2089196"/>
          <a:ext cx="3193741" cy="127749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smtClean="0">
              <a:latin typeface="標楷體" pitchFamily="65" charset="-120"/>
              <a:ea typeface="標楷體" pitchFamily="65" charset="-120"/>
            </a:rPr>
            <a:t>旅途中拍攝相片 </a:t>
          </a:r>
          <a:endParaRPr lang="zh-TW" altLang="en-US" sz="3200" kern="1200" dirty="0"/>
        </a:p>
      </dsp:txBody>
      <dsp:txXfrm>
        <a:off x="641369" y="2089196"/>
        <a:ext cx="1916245" cy="1277496"/>
      </dsp:txXfrm>
    </dsp:sp>
    <dsp:sp modelId="{20889D90-2D6F-4D7D-9367-3EA180D211CB}">
      <dsp:nvSpPr>
        <dsp:cNvPr id="0" name=""/>
        <dsp:cNvSpPr/>
      </dsp:nvSpPr>
      <dsp:spPr>
        <a:xfrm>
          <a:off x="2876989" y="2089196"/>
          <a:ext cx="3193741" cy="1277496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ts val="25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itchFamily="65" charset="-120"/>
              <a:ea typeface="標楷體" pitchFamily="65" charset="-120"/>
            </a:rPr>
            <a:t>製成</a:t>
          </a:r>
          <a:endParaRPr lang="en-US" altLang="zh-TW" sz="3200" kern="1200" dirty="0" smtClean="0">
            <a:latin typeface="標楷體" pitchFamily="65" charset="-120"/>
            <a:ea typeface="標楷體" pitchFamily="65" charset="-120"/>
          </a:endParaRPr>
        </a:p>
        <a:p>
          <a:pPr lvl="0" algn="ctr" defTabSz="1422400">
            <a:lnSpc>
              <a:spcPts val="25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itchFamily="65" charset="-120"/>
              <a:ea typeface="標楷體" pitchFamily="65" charset="-120"/>
            </a:rPr>
            <a:t>小短片</a:t>
          </a:r>
          <a:endParaRPr lang="zh-TW" altLang="en-US" sz="3200" kern="1200" dirty="0"/>
        </a:p>
      </dsp:txBody>
      <dsp:txXfrm>
        <a:off x="3515737" y="2089196"/>
        <a:ext cx="1916245" cy="1277496"/>
      </dsp:txXfrm>
    </dsp:sp>
    <dsp:sp modelId="{A19C5008-C875-4785-A015-66832D6AA958}">
      <dsp:nvSpPr>
        <dsp:cNvPr id="0" name=""/>
        <dsp:cNvSpPr/>
      </dsp:nvSpPr>
      <dsp:spPr>
        <a:xfrm>
          <a:off x="5751356" y="2089196"/>
          <a:ext cx="3193741" cy="1277496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標楷體" pitchFamily="65" charset="-120"/>
              <a:ea typeface="標楷體" pitchFamily="65" charset="-120"/>
            </a:rPr>
            <a:t>回憶錄</a:t>
          </a:r>
          <a:endParaRPr lang="zh-TW" altLang="en-US" sz="3200" kern="1200" dirty="0"/>
        </a:p>
      </dsp:txBody>
      <dsp:txXfrm>
        <a:off x="6390104" y="2089196"/>
        <a:ext cx="1916245" cy="1277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B105-6243-40CB-9A30-61BEF5D89E6A}" type="datetimeFigureOut">
              <a:rPr lang="zh-TW" altLang="en-US" smtClean="0"/>
              <a:pPr/>
              <a:t>2017/1/9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C6A0-1C64-4420-8C7E-DE6A4309472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+++++++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0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12</a:t>
            </a:r>
            <a:r>
              <a:rPr lang="zh-TW" altLang="en-US" dirty="0" smtClean="0"/>
              <a:t>頁哈哈哈哈哈哈哈哈哈阿 </a:t>
            </a:r>
            <a:r>
              <a:rPr lang="en-US" altLang="zh-TW" dirty="0" smtClean="0"/>
              <a:t>BUGBUGBUG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1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7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+++++++++</a:t>
            </a:r>
            <a:r>
              <a:rPr lang="zh-TW" altLang="en-US" dirty="0" smtClean="0"/>
              <a:t>身體狀況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13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F36C-2677-4E17-9CE8-3414FC65B674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2922-9546-4CF7-92AE-DBEF577B052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23A7F-9D65-47C6-8C22-AF93A224653A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13E-C407-423D-9BE7-053534F2685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D3164-6AAB-4CD1-BA81-5032DA06D052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1CD0B-267A-4830-A6EE-5AB23E4B93BD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B7323-7774-49CB-A6BF-B9F1B193B3F6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3820E-3B79-4F78-8E69-B7FAF8551F0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85714-754F-4F0C-85F4-F612372802D0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9FE54-957A-48D7-8338-251EB9264B9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37A11-6B92-44EE-8D11-00E24CB0DC37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7A8-0F22-423B-969A-F182418A25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9EEB8-01B4-43CB-A034-27D9C372071E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7266-B907-4827-9978-50BEF7F3E4A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3DE16-0107-462F-B6C4-07C7C5354BA5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40DE-DA16-4585-B46E-829C98D3A95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29B49-4377-4109-862B-A14E88996435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EBDF-B4A4-4F25-B725-76C9CC8A706F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3B5C7-7FFF-4D07-BFEA-3B82A1EBECEB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4E3F-8BA1-4A29-BD64-061F6F60404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A632-39D3-4A3B-AFE9-A4ADB51EF4D3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C69-8433-4D49-AB41-EAF279C324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les styles du texte du masque</a:t>
            </a:r>
          </a:p>
          <a:p>
            <a:pPr lvl="1"/>
            <a:r>
              <a:rPr lang="fr-CA" altLang="zh-TW" smtClean="0"/>
              <a:t>Deuxième niveau</a:t>
            </a:r>
          </a:p>
          <a:p>
            <a:pPr lvl="2"/>
            <a:r>
              <a:rPr lang="fr-CA" altLang="zh-TW" smtClean="0"/>
              <a:t>Troisième niveau</a:t>
            </a:r>
          </a:p>
          <a:p>
            <a:pPr lvl="3"/>
            <a:r>
              <a:rPr lang="fr-CA" altLang="zh-TW" smtClean="0"/>
              <a:t>Quatrième niveau</a:t>
            </a:r>
          </a:p>
          <a:p>
            <a:pPr lvl="4"/>
            <a:r>
              <a:rPr lang="fr-CA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C3ADD01-E225-48A9-9BEA-0C3BD839679C}" type="datetime1">
              <a:rPr lang="fr-FR" altLang="zh-TW" smtClean="0"/>
              <a:pPr/>
              <a:t>09/01/2017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15E9588E-F99A-406C-B3F5-717AD0ACBA29}" type="slidenum">
              <a:rPr lang="fr-CA" altLang="zh-TW" smtClean="0"/>
              <a:pPr/>
              <a:t>‹#›</a:t>
            </a:fld>
            <a:endParaRPr lang="fr-CA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323528" y="5301208"/>
            <a:ext cx="7772400" cy="512762"/>
          </a:xfrm>
        </p:spPr>
        <p:txBody>
          <a:bodyPr/>
          <a:lstStyle/>
          <a:p>
            <a:pPr algn="l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長青旅遊</a:t>
            </a:r>
            <a:r>
              <a:rPr lang="en-US" altLang="zh-TW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fr-CA" altLang="zh-TW" sz="4800" b="1" dirty="0" smtClean="0">
              <a:solidFill>
                <a:srgbClr val="32557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00400" y="5733256"/>
            <a:ext cx="5724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TW" altLang="en-US" sz="2400" dirty="0" smtClean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團隊成員：葉展輝</a:t>
            </a:r>
            <a:r>
              <a:rPr lang="en-US" altLang="zh-TW" sz="2400" dirty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許芳瑜</a:t>
            </a:r>
            <a:endParaRPr lang="en-US" altLang="zh-TW" sz="2400" dirty="0" smtClean="0">
              <a:solidFill>
                <a:srgbClr val="32557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eaLnBrk="1" hangingPunct="1"/>
            <a:r>
              <a:rPr lang="zh-TW" altLang="en-US" sz="2400" dirty="0" smtClean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唐中凡  林瑋鴻</a:t>
            </a:r>
            <a:endParaRPr lang="en-US" altLang="zh-TW" sz="2400" dirty="0" smtClean="0">
              <a:solidFill>
                <a:srgbClr val="32557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rgbClr val="325576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2922-9546-4CF7-92AE-DBEF577B0528}" type="slidenum">
              <a:rPr lang="fr-CA" altLang="zh-TW" smtClean="0"/>
              <a:pPr/>
              <a:t>1</a:t>
            </a:fld>
            <a:endParaRPr lang="fr-CA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5301208"/>
            <a:ext cx="400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2400" dirty="0" smtClean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rgbClr val="32557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黃士銘  老師</a:t>
            </a:r>
            <a:endParaRPr lang="zh-TW" altLang="en-US" sz="2400" dirty="0">
              <a:solidFill>
                <a:srgbClr val="32557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半盲旅三大要素</a:t>
            </a:r>
            <a:endParaRPr lang="fr-CA" altLang="zh-TW" sz="48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10</a:t>
            </a:fld>
            <a:endParaRPr lang="fr-CA" altLang="zh-TW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861639"/>
              </p:ext>
            </p:extLst>
          </p:nvPr>
        </p:nvGraphicFramePr>
        <p:xfrm>
          <a:off x="1429958" y="1700663"/>
          <a:ext cx="6284084" cy="48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07904" y="15376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未知的</a:t>
            </a:r>
            <a:r>
              <a:rPr lang="zh-TW" altLang="en-US" sz="28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旅程</a:t>
            </a:r>
            <a:endParaRPr lang="en-US" altLang="zh-TW" sz="2800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347101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私房</a:t>
            </a:r>
            <a:r>
              <a:rPr lang="zh-TW" altLang="en-US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景點</a:t>
            </a:r>
            <a:r>
              <a:rPr lang="en-US" altLang="zh-TW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8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小</a:t>
            </a:r>
            <a:r>
              <a:rPr lang="zh-TW" altLang="en-US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獎品</a:t>
            </a:r>
            <a:endParaRPr lang="en-US" altLang="zh-TW" sz="2800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264" y="4347101"/>
            <a:ext cx="2016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認識同伴</a:t>
            </a:r>
            <a:r>
              <a:rPr lang="en-US" altLang="zh-TW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8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放鬆</a:t>
            </a:r>
            <a:r>
              <a:rPr lang="zh-TW" altLang="en-US" sz="28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身心</a:t>
            </a:r>
            <a:endParaRPr lang="en-US" altLang="zh-TW" sz="2800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1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創意來源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2" descr="「one second everyday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25" y="1696012"/>
            <a:ext cx="1827105" cy="24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964365" y="414941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Cesar </a:t>
            </a:r>
            <a:r>
              <a:rPr lang="en-US" altLang="zh-TW" sz="2400" dirty="0" err="1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Kuriyama</a:t>
            </a:r>
            <a:endParaRPr lang="zh-TW" altLang="en-US" sz="2400" dirty="0">
              <a:solidFill>
                <a:srgbClr val="325576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93936" y="1916832"/>
            <a:ext cx="6870429" cy="3880773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One Second Everyday</a:t>
            </a:r>
          </a:p>
          <a:p>
            <a:r>
              <a:rPr lang="zh-TW" altLang="en-US" sz="3200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此</a:t>
            </a:r>
            <a:r>
              <a:rPr lang="zh-TW" altLang="en-US" sz="3200" dirty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概念</a:t>
            </a:r>
            <a:r>
              <a:rPr lang="zh-TW" altLang="en-US" sz="3200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最早是在 </a:t>
            </a:r>
            <a:r>
              <a:rPr lang="en-US" altLang="zh-TW" sz="3200" dirty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TED</a:t>
            </a:r>
            <a:r>
              <a:rPr lang="zh-TW" altLang="en-US" sz="3200" dirty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演講</a:t>
            </a:r>
            <a:r>
              <a:rPr lang="zh-TW" altLang="en-US" sz="3200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中出</a:t>
            </a:r>
            <a:r>
              <a:rPr lang="zh-TW" altLang="en-US" dirty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現</a:t>
            </a:r>
            <a:endParaRPr lang="en-US" altLang="zh-TW" sz="3200" dirty="0">
              <a:solidFill>
                <a:srgbClr val="325576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希望藉由每日一秒串連而成的影片，幫助自己想起關於那天的其他</a:t>
            </a:r>
            <a:r>
              <a:rPr lang="zh-TW" altLang="en-US" sz="3200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</a:t>
            </a:r>
            <a:endParaRPr lang="zh-TW" altLang="en-US" sz="3200" dirty="0">
              <a:solidFill>
                <a:srgbClr val="325576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11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特色－實境回憶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endParaRPr lang="zh-TW" altLang="en-US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endParaRPr lang="fr-CA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12</a:t>
            </a:fld>
            <a:endParaRPr lang="fr-CA" altLang="zh-TW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1835696" y="2276872"/>
            <a:ext cx="56886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altLang="zh-TW" sz="4000" b="1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One Sec</a:t>
            </a:r>
            <a:r>
              <a:rPr lang="zh-TW" altLang="en-US" sz="4000" b="1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000" b="1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Every Place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026963793"/>
              </p:ext>
            </p:extLst>
          </p:nvPr>
        </p:nvGraphicFramePr>
        <p:xfrm>
          <a:off x="88776" y="1628800"/>
          <a:ext cx="8947720" cy="5455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同側角落矩形 7"/>
          <p:cNvSpPr/>
          <p:nvPr/>
        </p:nvSpPr>
        <p:spPr>
          <a:xfrm>
            <a:off x="3143240" y="1571612"/>
            <a:ext cx="3643338" cy="1000132"/>
          </a:xfrm>
          <a:prstGeom prst="snip2SameRect">
            <a:avLst>
              <a:gd name="adj1" fmla="val 40251"/>
              <a:gd name="adj2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主頁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43240" y="1571612"/>
            <a:ext cx="3643338" cy="5000660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57554" y="1792420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長青旅遊</a:t>
            </a:r>
            <a:endParaRPr lang="zh-TW" altLang="en-US" sz="4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571868" y="2928934"/>
            <a:ext cx="1143008" cy="1071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214942" y="2928934"/>
            <a:ext cx="1143008" cy="1071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571868" y="4572008"/>
            <a:ext cx="1143008" cy="10715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286380" y="4572008"/>
            <a:ext cx="1143008" cy="10715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643306" y="564357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會員中心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86380" y="567209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我的行程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43306" y="400050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旅遊趣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57818" y="400050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回憶錄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13</a:t>
            </a:fld>
            <a:endParaRPr lang="fr-CA" altLang="zh-TW"/>
          </a:p>
        </p:txBody>
      </p:sp>
      <p:sp>
        <p:nvSpPr>
          <p:cNvPr id="21" name="文字方塊 20"/>
          <p:cNvSpPr txBox="1"/>
          <p:nvPr/>
        </p:nvSpPr>
        <p:spPr>
          <a:xfrm>
            <a:off x="571472" y="2000240"/>
            <a:ext cx="32861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風格簡單</a:t>
            </a:r>
            <a:endParaRPr lang="en-US" altLang="zh-TW" sz="3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3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字大圖大</a:t>
            </a:r>
            <a:endParaRPr lang="en-US" altLang="zh-TW" sz="3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36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→方便年長</a:t>
            </a:r>
            <a:endParaRPr lang="en-US" altLang="zh-TW" sz="36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者使用</a:t>
            </a:r>
            <a:endParaRPr lang="en-US" altLang="zh-TW" sz="36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旅遊趣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進行旅遊前，我們會請使用者做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簡單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小測驗以及身體狀況了解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，推薦適合的旅遊行程。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所有行程路線都非常適合長青族群來體驗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已選擇的行程，將會加入至「我的行程」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/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/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14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使用者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測驗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15</a:t>
            </a:fld>
            <a:endParaRPr lang="fr-CA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28800"/>
            <a:ext cx="8229426" cy="477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使用者測驗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16</a:t>
            </a:fld>
            <a:endParaRPr lang="fr-CA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23164"/>
            <a:ext cx="6912768" cy="514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使用者測驗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17</a:t>
            </a:fld>
            <a:endParaRPr lang="fr-CA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93389"/>
            <a:ext cx="7159327" cy="52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我的行程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 marL="514350" indent="-514350">
              <a:lnSpc>
                <a:spcPts val="45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使用者選擇的行程規劃會儲存在這裡</a:t>
            </a:r>
            <a:endParaRPr lang="en-US" altLang="zh-TW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ts val="4500"/>
              </a:lnSpc>
            </a:pP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食、住宿、路線規劃、景點資訊、行前須知，盡收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眼底</a:t>
            </a:r>
            <a:endParaRPr lang="en-US" altLang="zh-TW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18</a:t>
            </a:fld>
            <a:endParaRPr lang="fr-CA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我的行程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波浪 29"/>
          <p:cNvSpPr/>
          <p:nvPr/>
        </p:nvSpPr>
        <p:spPr>
          <a:xfrm>
            <a:off x="571472" y="1714488"/>
            <a:ext cx="2071702" cy="785818"/>
          </a:xfrm>
          <a:prstGeom prst="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24" y="185736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美拍之旅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2844" y="2571744"/>
            <a:ext cx="8215370" cy="1831129"/>
            <a:chOff x="142844" y="2571744"/>
            <a:chExt cx="8215370" cy="1831129"/>
          </a:xfrm>
        </p:grpSpPr>
        <p:sp>
          <p:nvSpPr>
            <p:cNvPr id="6" name="橢圓 5"/>
            <p:cNvSpPr/>
            <p:nvPr/>
          </p:nvSpPr>
          <p:spPr>
            <a:xfrm>
              <a:off x="1000100" y="3000372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786050" y="3000372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572000" y="3000372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357950" y="3000372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>
              <a:stCxn id="6" idx="6"/>
              <a:endCxn id="8" idx="2"/>
            </p:cNvCxnSpPr>
            <p:nvPr/>
          </p:nvCxnSpPr>
          <p:spPr>
            <a:xfrm>
              <a:off x="1428728" y="3214686"/>
              <a:ext cx="135732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3214678" y="3213098"/>
              <a:ext cx="135732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5000628" y="3214686"/>
              <a:ext cx="135732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786578" y="3213098"/>
              <a:ext cx="135732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142844" y="3571876"/>
              <a:ext cx="22145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布袋好美里</a:t>
              </a:r>
              <a:r>
                <a:rPr lang="en-US" sz="2400" dirty="0" smtClean="0">
                  <a:latin typeface="標楷體" pitchFamily="65" charset="-120"/>
                  <a:ea typeface="標楷體" pitchFamily="65" charset="-120"/>
                </a:rPr>
                <a:t>3D</a:t>
              </a:r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立體彩繪村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285984" y="3681715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標楷體" pitchFamily="65" charset="-120"/>
                  <a:ea typeface="標楷體" pitchFamily="65" charset="-120"/>
                </a:rPr>
                <a:t>15</a:t>
              </a:r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元大飯店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43372" y="3714752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檜意森活村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19112" y="3714752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嘉義營林俱樂部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39" name="圖片 38" descr="車 去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2571751"/>
              <a:ext cx="928687" cy="928687"/>
            </a:xfrm>
            <a:prstGeom prst="rect">
              <a:avLst/>
            </a:prstGeom>
          </p:spPr>
        </p:pic>
        <p:pic>
          <p:nvPicPr>
            <p:cNvPr id="40" name="圖片 39" descr="車 去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8992" y="2571744"/>
              <a:ext cx="928687" cy="928687"/>
            </a:xfrm>
            <a:prstGeom prst="rect">
              <a:avLst/>
            </a:prstGeom>
          </p:spPr>
        </p:pic>
        <p:pic>
          <p:nvPicPr>
            <p:cNvPr id="41" name="圖片 40" descr="車 去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2337" y="2571751"/>
              <a:ext cx="928687" cy="928687"/>
            </a:xfrm>
            <a:prstGeom prst="rect">
              <a:avLst/>
            </a:prstGeom>
          </p:spPr>
        </p:pic>
        <p:pic>
          <p:nvPicPr>
            <p:cNvPr id="42" name="圖片 41" descr="車 去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949" y="2571744"/>
              <a:ext cx="928687" cy="928687"/>
            </a:xfrm>
            <a:prstGeom prst="rect">
              <a:avLst/>
            </a:prstGeom>
          </p:spPr>
        </p:pic>
      </p:grpSp>
      <p:grpSp>
        <p:nvGrpSpPr>
          <p:cNvPr id="46" name="群組 45"/>
          <p:cNvGrpSpPr/>
          <p:nvPr/>
        </p:nvGrpSpPr>
        <p:grpSpPr>
          <a:xfrm>
            <a:off x="285720" y="4429132"/>
            <a:ext cx="7603489" cy="1831129"/>
            <a:chOff x="285720" y="4429132"/>
            <a:chExt cx="7603489" cy="1831129"/>
          </a:xfrm>
        </p:grpSpPr>
        <p:sp>
          <p:nvSpPr>
            <p:cNvPr id="19" name="橢圓 18"/>
            <p:cNvSpPr/>
            <p:nvPr/>
          </p:nvSpPr>
          <p:spPr>
            <a:xfrm>
              <a:off x="1000100" y="4857760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86050" y="4857760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1428728" y="5070486"/>
              <a:ext cx="135732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3214678" y="5072074"/>
              <a:ext cx="135732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4572000" y="4857760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>
              <a:off x="5000628" y="5070486"/>
              <a:ext cx="135732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橢圓 24"/>
            <p:cNvSpPr/>
            <p:nvPr/>
          </p:nvSpPr>
          <p:spPr>
            <a:xfrm>
              <a:off x="6357950" y="4944588"/>
              <a:ext cx="428628" cy="428628"/>
            </a:xfrm>
            <a:prstGeom prst="ellipse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85720" y="5429264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阿里山鐵路北門驛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214546" y="5467665"/>
              <a:ext cx="18573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嘉義舊監獄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14810" y="5500702"/>
              <a:ext cx="18573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森林之歌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857884" y="550070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latin typeface="標楷體" pitchFamily="65" charset="-120"/>
                  <a:ea typeface="標楷體" pitchFamily="65" charset="-120"/>
                </a:rPr>
                <a:t>蘭潭月影潭心</a:t>
              </a:r>
              <a:endParaRPr lang="zh-TW" altLang="en-US" sz="2400" dirty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43" name="圖片 42" descr="車 去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4429132"/>
              <a:ext cx="928687" cy="928687"/>
            </a:xfrm>
            <a:prstGeom prst="rect">
              <a:avLst/>
            </a:prstGeom>
          </p:spPr>
        </p:pic>
        <p:pic>
          <p:nvPicPr>
            <p:cNvPr id="44" name="圖片 43" descr="車 去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0430" y="4429139"/>
              <a:ext cx="928687" cy="928687"/>
            </a:xfrm>
            <a:prstGeom prst="rect">
              <a:avLst/>
            </a:prstGeom>
          </p:spPr>
        </p:pic>
        <p:pic>
          <p:nvPicPr>
            <p:cNvPr id="45" name="圖片 44" descr="車 去背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6387" y="4429139"/>
              <a:ext cx="928687" cy="928687"/>
            </a:xfrm>
            <a:prstGeom prst="rect">
              <a:avLst/>
            </a:prstGeom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19</a:t>
            </a:fld>
            <a:endParaRPr lang="fr-CA" altLang="zh-TW"/>
          </a:p>
        </p:txBody>
      </p:sp>
      <p:sp>
        <p:nvSpPr>
          <p:cNvPr id="3" name="矩形 2"/>
          <p:cNvSpPr/>
          <p:nvPr/>
        </p:nvSpPr>
        <p:spPr>
          <a:xfrm>
            <a:off x="3059832" y="1436583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「</a:t>
            </a:r>
            <a:r>
              <a:rPr lang="zh-TW" altLang="en-US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半盲旅」貼心設計</a:t>
            </a:r>
            <a:r>
              <a:rPr lang="zh-TW" altLang="en-US" sz="24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：若一定時間內還沒有</a:t>
            </a:r>
            <a:r>
              <a:rPr lang="zh-TW" altLang="en-US" sz="24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完成規劃的行程，我們</a:t>
            </a:r>
            <a:r>
              <a:rPr lang="zh-TW" altLang="en-US" sz="24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系統仍會在某特定時間顯示之後的行程</a:t>
            </a:r>
            <a:endParaRPr lang="en-US" altLang="zh-TW" sz="2400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五角星形 3"/>
          <p:cNvSpPr/>
          <p:nvPr/>
        </p:nvSpPr>
        <p:spPr>
          <a:xfrm>
            <a:off x="3214678" y="1484784"/>
            <a:ext cx="285752" cy="292039"/>
          </a:xfrm>
          <a:prstGeom prst="star5">
            <a:avLst/>
          </a:prstGeom>
          <a:solidFill>
            <a:srgbClr val="FFFF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5984" y="1714488"/>
            <a:ext cx="6329362" cy="4525963"/>
          </a:xfrm>
        </p:spPr>
        <p:txBody>
          <a:bodyPr/>
          <a:lstStyle/>
          <a:p>
            <a:pPr marL="1428750" lvl="2" indent="-514350">
              <a:buFont typeface="+mj-ea"/>
              <a:buAutoNum type="ea1ChtPeriod"/>
            </a:pPr>
            <a:r>
              <a:rPr lang="zh-TW" altLang="en-US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研究動機與目的</a:t>
            </a: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zh-TW" altLang="en-US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研究目標</a:t>
            </a: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en-US" altLang="zh-TW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特色</a:t>
            </a: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zh-TW" altLang="en-US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en-US" altLang="zh-TW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SWOT</a:t>
            </a:r>
            <a:r>
              <a:rPr lang="zh-TW" altLang="en-US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分析</a:t>
            </a: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zh-TW" altLang="en-US" sz="3200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未來</a:t>
            </a:r>
            <a:r>
              <a:rPr lang="zh-TW" altLang="en-US" sz="32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展望</a:t>
            </a: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回憶錄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20</a:t>
            </a:fld>
            <a:endParaRPr lang="fr-CA" altLang="zh-TW"/>
          </a:p>
        </p:txBody>
      </p:sp>
      <p:pic>
        <p:nvPicPr>
          <p:cNvPr id="6" name="圖片 5" descr="預想介面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87" y="1708626"/>
            <a:ext cx="3039549" cy="485886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0671" y="1679480"/>
            <a:ext cx="2993697" cy="494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功能介紹</a:t>
            </a:r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補給站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使用者實地走訪</a:t>
            </a:r>
            <a: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指定範圍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GPS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定位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達成任務目標及獎勵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endParaRPr lang="fr-CA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21</a:t>
            </a:fld>
            <a:endParaRPr lang="fr-CA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244779"/>
            <a:ext cx="2376264" cy="196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4643438" y="1500174"/>
            <a:ext cx="4000528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2" name="圓角矩形 41"/>
          <p:cNvSpPr/>
          <p:nvPr/>
        </p:nvSpPr>
        <p:spPr>
          <a:xfrm>
            <a:off x="4643438" y="4143380"/>
            <a:ext cx="4071966" cy="2360109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39" name="圓角矩形 38"/>
          <p:cNvSpPr/>
          <p:nvPr/>
        </p:nvSpPr>
        <p:spPr>
          <a:xfrm>
            <a:off x="357158" y="4071942"/>
            <a:ext cx="4071966" cy="243154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SWOT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分析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365125"/>
          </a:xfrm>
        </p:spPr>
        <p:txBody>
          <a:bodyPr/>
          <a:lstStyle/>
          <a:p>
            <a:fld id="{BCA3820E-3B79-4F78-8E69-B7FAF8551F08}" type="slidenum">
              <a:rPr lang="fr-CA" altLang="zh-TW" smtClean="0"/>
              <a:pPr/>
              <a:t>22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207167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S  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優勢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圓形圖 4"/>
          <p:cNvSpPr/>
          <p:nvPr/>
        </p:nvSpPr>
        <p:spPr>
          <a:xfrm>
            <a:off x="3428993" y="4654217"/>
            <a:ext cx="1161830" cy="10607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100" kern="1200"/>
          </a:p>
        </p:txBody>
      </p:sp>
      <p:sp>
        <p:nvSpPr>
          <p:cNvPr id="21" name="圓形圖 20"/>
          <p:cNvSpPr/>
          <p:nvPr/>
        </p:nvSpPr>
        <p:spPr>
          <a:xfrm rot="16200000">
            <a:off x="2857488" y="4000505"/>
            <a:ext cx="1571636" cy="1714512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25" name="圓形圖 24"/>
          <p:cNvSpPr/>
          <p:nvPr/>
        </p:nvSpPr>
        <p:spPr>
          <a:xfrm rot="5400000">
            <a:off x="4572000" y="2357430"/>
            <a:ext cx="1643074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6" name="圓形圖 25"/>
          <p:cNvSpPr/>
          <p:nvPr/>
        </p:nvSpPr>
        <p:spPr>
          <a:xfrm rot="10800000">
            <a:off x="4572000" y="4071942"/>
            <a:ext cx="1643076" cy="1571638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28" name="文字方塊 27"/>
          <p:cNvSpPr txBox="1"/>
          <p:nvPr/>
        </p:nvSpPr>
        <p:spPr>
          <a:xfrm>
            <a:off x="4714876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W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弱勢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71802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O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機會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4876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T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威脅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57158" y="1500174"/>
            <a:ext cx="4071966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23" name="圓形圖 22"/>
          <p:cNvSpPr/>
          <p:nvPr/>
        </p:nvSpPr>
        <p:spPr>
          <a:xfrm>
            <a:off x="2786050" y="2357430"/>
            <a:ext cx="1714512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27" name="文字方塊 26"/>
          <p:cNvSpPr txBox="1"/>
          <p:nvPr/>
        </p:nvSpPr>
        <p:spPr>
          <a:xfrm>
            <a:off x="3071802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S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優勢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28596" y="1597871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主打老人族群，競爭不同  市場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28596" y="228599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創造半盲旅概念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28596" y="2714620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介面字大圖大適合年長者使用</a:t>
            </a:r>
            <a:endParaRPr lang="en-US" altLang="zh-TW" sz="2400" dirty="0" smtClean="0"/>
          </a:p>
        </p:txBody>
      </p:sp>
      <p:sp>
        <p:nvSpPr>
          <p:cNvPr id="50" name="文字方塊 49"/>
          <p:cNvSpPr txBox="1"/>
          <p:nvPr/>
        </p:nvSpPr>
        <p:spPr>
          <a:xfrm>
            <a:off x="5857884" y="1643050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新增適合老人行程難度較高</a:t>
            </a:r>
            <a:endParaRPr lang="en-US" altLang="zh-TW" sz="2400" dirty="0" smtClean="0"/>
          </a:p>
        </p:txBody>
      </p:sp>
      <p:sp>
        <p:nvSpPr>
          <p:cNvPr id="52" name="文字方塊 51"/>
          <p:cNvSpPr txBox="1"/>
          <p:nvPr/>
        </p:nvSpPr>
        <p:spPr>
          <a:xfrm>
            <a:off x="357158" y="4214818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當前市面上較少 做老人旅遊</a:t>
            </a:r>
            <a:r>
              <a:rPr lang="en-US" altLang="zh-TW" sz="2400" dirty="0" smtClean="0"/>
              <a:t>APP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416626" y="591316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旅遊越來越新盛</a:t>
            </a:r>
            <a:endParaRPr lang="en-US" altLang="zh-TW" sz="2400" dirty="0" smtClean="0"/>
          </a:p>
        </p:txBody>
      </p:sp>
      <p:sp>
        <p:nvSpPr>
          <p:cNvPr id="54" name="文字方塊 53"/>
          <p:cNvSpPr txBox="1"/>
          <p:nvPr/>
        </p:nvSpPr>
        <p:spPr>
          <a:xfrm>
            <a:off x="357158" y="542926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電子產品使用者年齡上升</a:t>
            </a:r>
            <a:endParaRPr lang="en-US" altLang="zh-TW" sz="2400" dirty="0" smtClean="0"/>
          </a:p>
        </p:txBody>
      </p:sp>
      <p:sp>
        <p:nvSpPr>
          <p:cNvPr id="55" name="文字方塊 54"/>
          <p:cNvSpPr txBox="1"/>
          <p:nvPr/>
        </p:nvSpPr>
        <p:spPr>
          <a:xfrm>
            <a:off x="354308" y="4983873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邁入高齡化社會</a:t>
            </a:r>
            <a:endParaRPr lang="en-US" altLang="zh-TW" sz="2400" dirty="0" smtClean="0"/>
          </a:p>
        </p:txBody>
      </p:sp>
      <p:sp>
        <p:nvSpPr>
          <p:cNvPr id="56" name="文字方塊 55"/>
          <p:cNvSpPr txBox="1"/>
          <p:nvPr/>
        </p:nvSpPr>
        <p:spPr>
          <a:xfrm>
            <a:off x="6143636" y="4455391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現今銀髮族使用人數還不夠大</a:t>
            </a:r>
            <a:endParaRPr lang="en-US" altLang="zh-TW" sz="2400" dirty="0" smtClean="0"/>
          </a:p>
        </p:txBody>
      </p:sp>
      <p:sp>
        <p:nvSpPr>
          <p:cNvPr id="57" name="文字方塊 56"/>
          <p:cNvSpPr txBox="1"/>
          <p:nvPr/>
        </p:nvSpPr>
        <p:spPr>
          <a:xfrm>
            <a:off x="6143636" y="5312647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與實體旅行社的競爭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未來展望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ts val="42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工研院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—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嘉義市文創觀光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計畫</a:t>
            </a:r>
            <a: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希望能夠與工研院合作，一方面我們提供半盲旅的點子，另一方面工研院則會提供我們長年收集的嘉義市旅遊資訊，甚至撥經費供我們研究開發此</a:t>
            </a:r>
            <a: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app)</a:t>
            </a:r>
          </a:p>
        </p:txBody>
      </p:sp>
    </p:spTree>
    <p:extLst>
      <p:ext uri="{BB962C8B-B14F-4D97-AF65-F5344CB8AC3E}">
        <p14:creationId xmlns:p14="http://schemas.microsoft.com/office/powerpoint/2010/main" val="222554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未來展望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 startAt="2"/>
            </a:pP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與商家合作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一旦我們經過認證，則可以與當地店家合作以取得贊助 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e.g.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提供店家免費廣告，店家則提供我們伴手禮、禮券作為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app 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獎勵機制的獎品</a:t>
            </a:r>
            <a: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 startAt="2"/>
            </a:pP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與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「</a:t>
            </a:r>
            <a:r>
              <a:rPr lang="en-US" altLang="zh-TW" dirty="0" err="1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i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憩頭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@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嘉義」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合作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取得更多嘉義市旅遊資訊</a:t>
            </a:r>
            <a:r>
              <a:rPr lang="en-US" altLang="zh-TW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735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未來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展望</a:t>
            </a:r>
            <a:r>
              <a:rPr lang="en-US" altLang="zh-TW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ｰ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預想功能</a:t>
            </a:r>
            <a:endParaRPr lang="fr-CA" altLang="zh-TW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服藥提醒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旅遊地點規劃與綜合查詢 </a:t>
            </a:r>
            <a:r>
              <a:rPr lang="en-US" altLang="zh-TW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天氣查詢、合作飯店查詢、身體狀況分析查詢</a:t>
            </a:r>
            <a:r>
              <a:rPr lang="en-US" altLang="zh-TW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語音服務</a:t>
            </a:r>
            <a:endParaRPr lang="en-US" altLang="zh-TW" dirty="0" smtClean="0">
              <a:solidFill>
                <a:srgbClr val="325576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與商家合作</a:t>
            </a:r>
            <a:r>
              <a:rPr lang="en-US" altLang="zh-TW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32557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飯店</a:t>
            </a:r>
            <a:endParaRPr lang="en-US" altLang="zh-TW" dirty="0" smtClean="0">
              <a:solidFill>
                <a:srgbClr val="325576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fr-CA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25</a:t>
            </a:fld>
            <a:endParaRPr lang="fr-CA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</a:t>
            </a:fld>
            <a:endParaRPr lang="fr-CA" altLang="zh-TW" dirty="0"/>
          </a:p>
        </p:txBody>
      </p:sp>
      <p:sp>
        <p:nvSpPr>
          <p:cNvPr id="7" name="圓角矩形 6"/>
          <p:cNvSpPr/>
          <p:nvPr/>
        </p:nvSpPr>
        <p:spPr>
          <a:xfrm>
            <a:off x="1043608" y="1916832"/>
            <a:ext cx="6912767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目的一：為年長者打造專屬的旅遊行程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071538" y="2928934"/>
            <a:ext cx="6912767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目的二：省去旅遊行前規劃的麻煩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071538" y="3929066"/>
            <a:ext cx="6912767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目的三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：增加旅途中的驚喜和樂趣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071539" y="5000636"/>
            <a:ext cx="6929485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目的四：記錄旅遊情形和美景，方便回憶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81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去被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232"/>
            <a:ext cx="5500662" cy="5500662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研究目標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4</a:t>
            </a:fld>
            <a:endParaRPr lang="fr-CA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57752" y="1928802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為年長者打造</a:t>
            </a:r>
            <a:endParaRPr lang="en-US" altLang="zh-TW" sz="36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6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專屬的旅遊行程</a:t>
            </a:r>
            <a:endParaRPr lang="zh-TW" altLang="en-US" sz="36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3357562"/>
            <a:ext cx="60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讓長輩旅遊踏青</a:t>
            </a:r>
            <a:endParaRPr lang="en-US" altLang="zh-TW" sz="36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6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旅出活力踏出健康</a:t>
            </a:r>
            <a:endParaRPr lang="zh-TW" altLang="en-US" sz="36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43315"/>
            <a:ext cx="4857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減輕安排旅程的負擔和幫助記憶</a:t>
            </a:r>
            <a:endParaRPr lang="zh-TW" altLang="en-US" sz="36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00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特色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57224" y="2143116"/>
          <a:ext cx="7858180" cy="4071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5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特色－套裝行程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543956" cy="4525962"/>
          </a:xfrm>
        </p:spPr>
        <p:txBody>
          <a:bodyPr/>
          <a:lstStyle/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實地訪察與尋找私房景點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為年長者量身打造多個適用行程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根據</a:t>
            </a:r>
            <a:r>
              <a:rPr lang="zh-TW" altLang="en-US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使用者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測驗與身體狀況，提供適合行程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endParaRPr lang="fr-CA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6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992024" y="72571"/>
            <a:ext cx="6715172" cy="6758092"/>
            <a:chOff x="1428728" y="28494"/>
            <a:chExt cx="6715172" cy="6758092"/>
          </a:xfrm>
        </p:grpSpPr>
        <p:sp>
          <p:nvSpPr>
            <p:cNvPr id="113" name="圓角矩形 112"/>
            <p:cNvSpPr/>
            <p:nvPr/>
          </p:nvSpPr>
          <p:spPr>
            <a:xfrm>
              <a:off x="3571868" y="6429420"/>
              <a:ext cx="1214446" cy="3571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1428728" y="28494"/>
              <a:ext cx="6715172" cy="6758092"/>
              <a:chOff x="1428728" y="28494"/>
              <a:chExt cx="6715172" cy="6758092"/>
            </a:xfrm>
          </p:grpSpPr>
          <p:grpSp>
            <p:nvGrpSpPr>
              <p:cNvPr id="110" name="群組 109"/>
              <p:cNvGrpSpPr/>
              <p:nvPr/>
            </p:nvGrpSpPr>
            <p:grpSpPr>
              <a:xfrm>
                <a:off x="1428728" y="28494"/>
                <a:ext cx="6715172" cy="6186588"/>
                <a:chOff x="1142976" y="224090"/>
                <a:chExt cx="6245110" cy="6462540"/>
              </a:xfrm>
            </p:grpSpPr>
            <p:grpSp>
              <p:nvGrpSpPr>
                <p:cNvPr id="85" name="群組 84"/>
                <p:cNvGrpSpPr/>
                <p:nvPr/>
              </p:nvGrpSpPr>
              <p:grpSpPr>
                <a:xfrm>
                  <a:off x="1142976" y="224090"/>
                  <a:ext cx="6245110" cy="4402742"/>
                  <a:chOff x="1142976" y="213834"/>
                  <a:chExt cx="6819373" cy="5409332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2937137" y="5286388"/>
                    <a:ext cx="2004793" cy="33677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80" name="群組 79"/>
                  <p:cNvGrpSpPr/>
                  <p:nvPr/>
                </p:nvGrpSpPr>
                <p:grpSpPr>
                  <a:xfrm>
                    <a:off x="1142976" y="213834"/>
                    <a:ext cx="6819373" cy="4572489"/>
                    <a:chOff x="1142976" y="181216"/>
                    <a:chExt cx="7856962" cy="5819552"/>
                  </a:xfrm>
                </p:grpSpPr>
                <p:grpSp>
                  <p:nvGrpSpPr>
                    <p:cNvPr id="62" name="群組 61"/>
                    <p:cNvGrpSpPr/>
                    <p:nvPr/>
                  </p:nvGrpSpPr>
                  <p:grpSpPr>
                    <a:xfrm>
                      <a:off x="1142976" y="181216"/>
                      <a:ext cx="7072362" cy="3747850"/>
                      <a:chOff x="1071538" y="111541"/>
                      <a:chExt cx="7218184" cy="6246417"/>
                    </a:xfrm>
                  </p:grpSpPr>
                  <p:sp>
                    <p:nvSpPr>
                      <p:cNvPr id="2" name="圓角矩形 1"/>
                      <p:cNvSpPr/>
                      <p:nvPr/>
                    </p:nvSpPr>
                    <p:spPr>
                      <a:xfrm>
                        <a:off x="3071802" y="285728"/>
                        <a:ext cx="2357454" cy="785818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3" name="文字方塊 2"/>
                      <p:cNvSpPr txBox="1"/>
                      <p:nvPr/>
                    </p:nvSpPr>
                    <p:spPr>
                      <a:xfrm>
                        <a:off x="3118932" y="111541"/>
                        <a:ext cx="2729859" cy="10892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000" dirty="0" smtClean="0">
                            <a:latin typeface="標楷體" pitchFamily="65" charset="-120"/>
                            <a:ea typeface="標楷體" pitchFamily="65" charset="-120"/>
                          </a:rPr>
                          <a:t>選擇地區：嘉義</a:t>
                        </a:r>
                        <a:endParaRPr lang="zh-TW" altLang="en-US" sz="2000" dirty="0">
                          <a:latin typeface="標楷體" pitchFamily="65" charset="-120"/>
                          <a:ea typeface="標楷體" pitchFamily="65" charset="-120"/>
                        </a:endParaRPr>
                      </a:p>
                    </p:txBody>
                  </p:sp>
                  <p:cxnSp>
                    <p:nvCxnSpPr>
                      <p:cNvPr id="13" name="直線單箭頭接點 12"/>
                      <p:cNvCxnSpPr>
                        <a:stCxn id="2" idx="2"/>
                        <a:endCxn id="15" idx="0"/>
                      </p:cNvCxnSpPr>
                      <p:nvPr/>
                    </p:nvCxnSpPr>
                    <p:spPr>
                      <a:xfrm rot="16200000" flipH="1">
                        <a:off x="3937529" y="1384547"/>
                        <a:ext cx="642942" cy="16938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3088741" y="1714488"/>
                        <a:ext cx="2357454" cy="71438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5" name="文字方塊 24"/>
                      <p:cNvSpPr txBox="1"/>
                      <p:nvPr/>
                    </p:nvSpPr>
                    <p:spPr>
                      <a:xfrm>
                        <a:off x="3594955" y="1446138"/>
                        <a:ext cx="1928827" cy="9215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000" dirty="0" smtClean="0">
                            <a:latin typeface="標楷體" pitchFamily="65" charset="-120"/>
                            <a:ea typeface="標楷體" pitchFamily="65" charset="-120"/>
                          </a:rPr>
                          <a:t>蒐集資料</a:t>
                        </a:r>
                        <a:endParaRPr lang="zh-TW" altLang="en-US" sz="2000" dirty="0">
                          <a:latin typeface="標楷體" pitchFamily="65" charset="-120"/>
                          <a:ea typeface="標楷體" pitchFamily="65" charset="-120"/>
                        </a:endParaRPr>
                      </a:p>
                    </p:txBody>
                  </p:sp>
                  <p:cxnSp>
                    <p:nvCxnSpPr>
                      <p:cNvPr id="28" name="直線接點 27"/>
                      <p:cNvCxnSpPr/>
                      <p:nvPr/>
                    </p:nvCxnSpPr>
                    <p:spPr>
                      <a:xfrm>
                        <a:off x="2000232" y="2786058"/>
                        <a:ext cx="4786346" cy="15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線單箭頭接點 29"/>
                      <p:cNvCxnSpPr/>
                      <p:nvPr/>
                    </p:nvCxnSpPr>
                    <p:spPr>
                      <a:xfrm rot="5400000">
                        <a:off x="1715274" y="3071016"/>
                        <a:ext cx="571504" cy="1588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線單箭頭接點 30"/>
                      <p:cNvCxnSpPr/>
                      <p:nvPr/>
                    </p:nvCxnSpPr>
                    <p:spPr>
                      <a:xfrm rot="5400000">
                        <a:off x="4001290" y="3071016"/>
                        <a:ext cx="571504" cy="1588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線單箭頭接點 31"/>
                      <p:cNvCxnSpPr/>
                      <p:nvPr/>
                    </p:nvCxnSpPr>
                    <p:spPr>
                      <a:xfrm rot="5400000">
                        <a:off x="6500032" y="3071016"/>
                        <a:ext cx="571504" cy="1588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線接點 33"/>
                      <p:cNvCxnSpPr/>
                      <p:nvPr/>
                    </p:nvCxnSpPr>
                    <p:spPr>
                      <a:xfrm rot="5400000">
                        <a:off x="4072727" y="2571743"/>
                        <a:ext cx="427836" cy="79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矩形 39"/>
                      <p:cNvSpPr/>
                      <p:nvPr/>
                    </p:nvSpPr>
                    <p:spPr>
                      <a:xfrm>
                        <a:off x="1071538" y="3357562"/>
                        <a:ext cx="1857388" cy="71438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3286116" y="3357562"/>
                        <a:ext cx="2071702" cy="71438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43" name="文字方塊 42"/>
                      <p:cNvSpPr txBox="1"/>
                      <p:nvPr/>
                    </p:nvSpPr>
                    <p:spPr>
                      <a:xfrm>
                        <a:off x="1239547" y="3145673"/>
                        <a:ext cx="1928827" cy="8487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000" dirty="0">
                            <a:latin typeface="標楷體" pitchFamily="65" charset="-120"/>
                            <a:ea typeface="標楷體" pitchFamily="65" charset="-120"/>
                          </a:rPr>
                          <a:t>上網搜尋</a:t>
                        </a:r>
                      </a:p>
                    </p:txBody>
                  </p:sp>
                  <p:sp>
                    <p:nvSpPr>
                      <p:cNvPr id="44" name="文字方塊 43"/>
                      <p:cNvSpPr txBox="1"/>
                      <p:nvPr/>
                    </p:nvSpPr>
                    <p:spPr>
                      <a:xfrm>
                        <a:off x="3339662" y="3145673"/>
                        <a:ext cx="2143140" cy="8487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000" dirty="0" smtClean="0">
                            <a:latin typeface="標楷體" pitchFamily="65" charset="-120"/>
                            <a:ea typeface="標楷體" pitchFamily="65" charset="-120"/>
                          </a:rPr>
                          <a:t>友善老人標準</a:t>
                        </a:r>
                        <a:endParaRPr lang="zh-TW" altLang="en-US" sz="2000" dirty="0">
                          <a:latin typeface="標楷體" pitchFamily="65" charset="-120"/>
                          <a:ea typeface="標楷體" pitchFamily="65" charset="-120"/>
                        </a:endParaRPr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5715008" y="3357562"/>
                        <a:ext cx="2428892" cy="71438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46" name="文字方塊 45"/>
                      <p:cNvSpPr txBox="1"/>
                      <p:nvPr/>
                    </p:nvSpPr>
                    <p:spPr>
                      <a:xfrm>
                        <a:off x="5786446" y="3145673"/>
                        <a:ext cx="2503276" cy="8487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000" dirty="0" smtClean="0">
                            <a:latin typeface="標楷體" pitchFamily="65" charset="-120"/>
                            <a:ea typeface="標楷體" pitchFamily="65" charset="-120"/>
                          </a:rPr>
                          <a:t>詢問家中年長者</a:t>
                        </a:r>
                        <a:endParaRPr lang="zh-TW" altLang="en-US" sz="2000" dirty="0">
                          <a:latin typeface="標楷體" pitchFamily="65" charset="-120"/>
                          <a:ea typeface="標楷體" pitchFamily="65" charset="-120"/>
                        </a:endParaRPr>
                      </a:p>
                    </p:txBody>
                  </p:sp>
                  <p:cxnSp>
                    <p:nvCxnSpPr>
                      <p:cNvPr id="52" name="直線接點 51"/>
                      <p:cNvCxnSpPr/>
                      <p:nvPr/>
                    </p:nvCxnSpPr>
                    <p:spPr>
                      <a:xfrm rot="5400000">
                        <a:off x="4037009" y="4321181"/>
                        <a:ext cx="500066" cy="15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線接點 54"/>
                      <p:cNvCxnSpPr/>
                      <p:nvPr/>
                    </p:nvCxnSpPr>
                    <p:spPr>
                      <a:xfrm rot="5400000">
                        <a:off x="1750993" y="4321181"/>
                        <a:ext cx="500066" cy="15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線接點 55"/>
                      <p:cNvCxnSpPr/>
                      <p:nvPr/>
                    </p:nvCxnSpPr>
                    <p:spPr>
                      <a:xfrm rot="5400000">
                        <a:off x="6537339" y="4321181"/>
                        <a:ext cx="500066" cy="15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線接點 56"/>
                      <p:cNvCxnSpPr/>
                      <p:nvPr/>
                    </p:nvCxnSpPr>
                    <p:spPr>
                      <a:xfrm>
                        <a:off x="2000232" y="4572008"/>
                        <a:ext cx="4786346" cy="15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線單箭頭接點 57"/>
                      <p:cNvCxnSpPr/>
                      <p:nvPr/>
                    </p:nvCxnSpPr>
                    <p:spPr>
                      <a:xfrm rot="5400000">
                        <a:off x="4001290" y="4785528"/>
                        <a:ext cx="571504" cy="1588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3143240" y="5072074"/>
                        <a:ext cx="2357454" cy="71438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0" name="文字方塊 59"/>
                      <p:cNvSpPr txBox="1"/>
                      <p:nvPr/>
                    </p:nvSpPr>
                    <p:spPr>
                      <a:xfrm>
                        <a:off x="3578732" y="4896043"/>
                        <a:ext cx="1928827" cy="8487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2000" dirty="0">
                            <a:latin typeface="標楷體" pitchFamily="65" charset="-120"/>
                            <a:ea typeface="標楷體" pitchFamily="65" charset="-120"/>
                          </a:rPr>
                          <a:t>實地訪查</a:t>
                        </a:r>
                      </a:p>
                    </p:txBody>
                  </p:sp>
                  <p:cxnSp>
                    <p:nvCxnSpPr>
                      <p:cNvPr id="61" name="直線單箭頭接點 60"/>
                      <p:cNvCxnSpPr/>
                      <p:nvPr/>
                    </p:nvCxnSpPr>
                    <p:spPr>
                      <a:xfrm rot="5400000">
                        <a:off x="4001290" y="6071412"/>
                        <a:ext cx="571504" cy="1588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3" name="菱形 62"/>
                    <p:cNvSpPr/>
                    <p:nvPr/>
                  </p:nvSpPr>
                  <p:spPr>
                    <a:xfrm>
                      <a:off x="2857488" y="3918846"/>
                      <a:ext cx="2857520" cy="1000132"/>
                    </a:xfrm>
                    <a:prstGeom prst="diamond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4" name="文字方塊 63"/>
                    <p:cNvSpPr txBox="1"/>
                    <p:nvPr/>
                  </p:nvSpPr>
                  <p:spPr>
                    <a:xfrm>
                      <a:off x="3214678" y="4059672"/>
                      <a:ext cx="2357454" cy="653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篩</a:t>
                      </a: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選是否適合？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p:txBody>
                </p:sp>
                <p:sp>
                  <p:nvSpPr>
                    <p:cNvPr id="67" name="文字方塊 66"/>
                    <p:cNvSpPr txBox="1"/>
                    <p:nvPr/>
                  </p:nvSpPr>
                  <p:spPr>
                    <a:xfrm>
                      <a:off x="4429124" y="4929198"/>
                      <a:ext cx="1500198" cy="509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適合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p:txBody>
                </p:sp>
                <p:sp>
                  <p:nvSpPr>
                    <p:cNvPr id="71" name="文字方塊 70"/>
                    <p:cNvSpPr txBox="1"/>
                    <p:nvPr/>
                  </p:nvSpPr>
                  <p:spPr>
                    <a:xfrm>
                      <a:off x="5572131" y="3752065"/>
                      <a:ext cx="1500198" cy="509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不適合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p:txBody>
                </p:sp>
                <p:cxnSp>
                  <p:nvCxnSpPr>
                    <p:cNvPr id="72" name="直線單箭頭接點 71"/>
                    <p:cNvCxnSpPr>
                      <a:stCxn id="63" idx="2"/>
                    </p:cNvCxnSpPr>
                    <p:nvPr/>
                  </p:nvCxnSpPr>
                  <p:spPr>
                    <a:xfrm rot="5400000">
                      <a:off x="3971921" y="5233307"/>
                      <a:ext cx="628655" cy="1588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線單箭頭接點 73"/>
                    <p:cNvCxnSpPr/>
                    <p:nvPr/>
                  </p:nvCxnSpPr>
                  <p:spPr>
                    <a:xfrm>
                      <a:off x="5715008" y="4429132"/>
                      <a:ext cx="928694" cy="1588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矩形 75"/>
                    <p:cNvSpPr/>
                    <p:nvPr/>
                  </p:nvSpPr>
                  <p:spPr>
                    <a:xfrm>
                      <a:off x="6690109" y="4214817"/>
                      <a:ext cx="2309829" cy="428627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7" name="文字方塊 76"/>
                    <p:cNvSpPr txBox="1"/>
                    <p:nvPr/>
                  </p:nvSpPr>
                  <p:spPr>
                    <a:xfrm>
                      <a:off x="7072330" y="4102139"/>
                      <a:ext cx="1889860" cy="509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取消行程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p:txBody>
                </p:sp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3214678" y="5572140"/>
                      <a:ext cx="2309829" cy="42862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9" name="文字方塊 78"/>
                    <p:cNvSpPr txBox="1"/>
                    <p:nvPr/>
                  </p:nvSpPr>
                  <p:spPr>
                    <a:xfrm>
                      <a:off x="3610834" y="5459966"/>
                      <a:ext cx="1889860" cy="509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列入選項</a:t>
                      </a:r>
                    </a:p>
                  </p:txBody>
                </p:sp>
              </p:grpSp>
              <p:cxnSp>
                <p:nvCxnSpPr>
                  <p:cNvPr id="81" name="直線單箭頭接點 80"/>
                  <p:cNvCxnSpPr/>
                  <p:nvPr/>
                </p:nvCxnSpPr>
                <p:spPr>
                  <a:xfrm rot="5400000">
                    <a:off x="3611339" y="5032604"/>
                    <a:ext cx="493941" cy="1378"/>
                  </a:xfrm>
                  <a:prstGeom prst="straightConnector1">
                    <a:avLst/>
                  </a:prstGeom>
                  <a:ln w="19050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字方塊 81"/>
                  <p:cNvSpPr txBox="1"/>
                  <p:nvPr/>
                </p:nvSpPr>
                <p:spPr>
                  <a:xfrm>
                    <a:off x="3325034" y="5219948"/>
                    <a:ext cx="164028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000" dirty="0">
                        <a:latin typeface="標楷體" pitchFamily="65" charset="-120"/>
                        <a:ea typeface="標楷體" pitchFamily="65" charset="-120"/>
                      </a:rPr>
                      <a:t>開始規劃</a:t>
                    </a:r>
                  </a:p>
                </p:txBody>
              </p:sp>
            </p:grpSp>
            <p:cxnSp>
              <p:nvCxnSpPr>
                <p:cNvPr id="86" name="直線單箭頭接點 85"/>
                <p:cNvCxnSpPr/>
                <p:nvPr/>
              </p:nvCxnSpPr>
              <p:spPr>
                <a:xfrm rot="5400000">
                  <a:off x="3442923" y="4843829"/>
                  <a:ext cx="402027" cy="1262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接點 86"/>
                <p:cNvCxnSpPr/>
                <p:nvPr/>
              </p:nvCxnSpPr>
              <p:spPr>
                <a:xfrm>
                  <a:off x="2214546" y="5072074"/>
                  <a:ext cx="2928958" cy="15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單箭頭接點 94"/>
                <p:cNvCxnSpPr/>
                <p:nvPr/>
              </p:nvCxnSpPr>
              <p:spPr>
                <a:xfrm rot="5400000">
                  <a:off x="2072289" y="5214331"/>
                  <a:ext cx="285752" cy="1238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單箭頭接點 96"/>
                <p:cNvCxnSpPr/>
                <p:nvPr/>
              </p:nvCxnSpPr>
              <p:spPr>
                <a:xfrm rot="5400000">
                  <a:off x="5000009" y="5214331"/>
                  <a:ext cx="285752" cy="1238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矩形 97"/>
                <p:cNvSpPr/>
                <p:nvPr/>
              </p:nvSpPr>
              <p:spPr>
                <a:xfrm>
                  <a:off x="1357290" y="5357826"/>
                  <a:ext cx="1857388" cy="57150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3933344" y="5368881"/>
                  <a:ext cx="2421034" cy="57150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1428728" y="5307124"/>
                  <a:ext cx="18573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>
                      <a:latin typeface="標楷體" pitchFamily="65" charset="-120"/>
                      <a:ea typeface="標楷體" pitchFamily="65" charset="-120"/>
                    </a:rPr>
                    <a:t>景點屬性</a:t>
                  </a:r>
                  <a:r>
                    <a:rPr lang="zh-TW" altLang="en-US" sz="2000" dirty="0" smtClean="0">
                      <a:latin typeface="標楷體" pitchFamily="65" charset="-120"/>
                      <a:ea typeface="標楷體" pitchFamily="65" charset="-120"/>
                    </a:rPr>
                    <a:t>分類</a:t>
                  </a:r>
                  <a:r>
                    <a:rPr lang="en-US" altLang="zh-TW" sz="2000" dirty="0" smtClean="0">
                      <a:latin typeface="標楷體" pitchFamily="65" charset="-120"/>
                      <a:ea typeface="標楷體" pitchFamily="65" charset="-120"/>
                    </a:rPr>
                    <a:t>(EX</a:t>
                  </a:r>
                  <a:r>
                    <a:rPr lang="zh-TW" altLang="en-US" sz="2000" dirty="0" smtClean="0">
                      <a:latin typeface="標楷體" pitchFamily="65" charset="-120"/>
                      <a:ea typeface="標楷體" pitchFamily="65" charset="-120"/>
                    </a:rPr>
                    <a:t> 吃、住</a:t>
                  </a:r>
                  <a:r>
                    <a:rPr lang="en-US" altLang="zh-TW" sz="2000" dirty="0" smtClean="0">
                      <a:latin typeface="標楷體" pitchFamily="65" charset="-120"/>
                      <a:ea typeface="標楷體" pitchFamily="65" charset="-120"/>
                    </a:rPr>
                    <a:t>)</a:t>
                  </a:r>
                  <a:endParaRPr lang="zh-TW" altLang="en-US" sz="2000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101" name="文字方塊 100"/>
                <p:cNvSpPr txBox="1"/>
                <p:nvPr/>
              </p:nvSpPr>
              <p:spPr>
                <a:xfrm>
                  <a:off x="3933344" y="5268765"/>
                  <a:ext cx="2524619" cy="739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 smtClean="0">
                      <a:latin typeface="標楷體" pitchFamily="65" charset="-120"/>
                      <a:ea typeface="標楷體" pitchFamily="65" charset="-120"/>
                    </a:rPr>
                    <a:t>路線規劃</a:t>
                  </a:r>
                  <a:r>
                    <a:rPr lang="en-US" altLang="zh-TW" sz="2000" dirty="0" smtClean="0">
                      <a:latin typeface="標楷體" pitchFamily="65" charset="-120"/>
                      <a:ea typeface="標楷體" pitchFamily="65" charset="-120"/>
                    </a:rPr>
                    <a:t>(</a:t>
                  </a:r>
                  <a:r>
                    <a:rPr lang="zh-TW" altLang="en-US" sz="2000" dirty="0" smtClean="0">
                      <a:latin typeface="標楷體" pitchFamily="65" charset="-120"/>
                      <a:ea typeface="標楷體" pitchFamily="65" charset="-120"/>
                    </a:rPr>
                    <a:t>考慮景點間距離、交通易達性</a:t>
                  </a:r>
                  <a:r>
                    <a:rPr lang="en-US" altLang="zh-TW" sz="2000" dirty="0" smtClean="0">
                      <a:latin typeface="標楷體" pitchFamily="65" charset="-120"/>
                      <a:ea typeface="標楷體" pitchFamily="65" charset="-120"/>
                    </a:rPr>
                    <a:t>)</a:t>
                  </a:r>
                  <a:endParaRPr lang="zh-TW" altLang="en-US" sz="2000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cxnSp>
              <p:nvCxnSpPr>
                <p:cNvPr id="102" name="直線接點 101"/>
                <p:cNvCxnSpPr/>
                <p:nvPr/>
              </p:nvCxnSpPr>
              <p:spPr>
                <a:xfrm rot="5400000">
                  <a:off x="2119226" y="6047087"/>
                  <a:ext cx="191876" cy="123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/>
                <p:cNvCxnSpPr/>
                <p:nvPr/>
              </p:nvCxnSpPr>
              <p:spPr>
                <a:xfrm rot="5400000">
                  <a:off x="5119622" y="6035705"/>
                  <a:ext cx="191876" cy="123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接點 103"/>
                <p:cNvCxnSpPr/>
                <p:nvPr/>
              </p:nvCxnSpPr>
              <p:spPr>
                <a:xfrm>
                  <a:off x="2214546" y="6143644"/>
                  <a:ext cx="3000396" cy="15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/>
                <p:cNvCxnSpPr/>
                <p:nvPr/>
              </p:nvCxnSpPr>
              <p:spPr>
                <a:xfrm rot="5400000">
                  <a:off x="3534281" y="6252669"/>
                  <a:ext cx="219287" cy="1237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/>
                <p:cNvSpPr/>
                <p:nvPr/>
              </p:nvSpPr>
              <p:spPr>
                <a:xfrm>
                  <a:off x="2786050" y="6357958"/>
                  <a:ext cx="1835968" cy="2741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" name="文字方塊 108"/>
                <p:cNvSpPr txBox="1"/>
                <p:nvPr/>
              </p:nvSpPr>
              <p:spPr>
                <a:xfrm>
                  <a:off x="2857488" y="6286520"/>
                  <a:ext cx="22879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 smtClean="0">
                      <a:latin typeface="標楷體" pitchFamily="65" charset="-120"/>
                      <a:ea typeface="標楷體" pitchFamily="65" charset="-120"/>
                    </a:rPr>
                    <a:t>形成套裝行程</a:t>
                  </a:r>
                  <a:endParaRPr lang="zh-TW" altLang="en-US" sz="2000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cxnSp>
            <p:nvCxnSpPr>
              <p:cNvPr id="111" name="直線單箭頭接點 110"/>
              <p:cNvCxnSpPr/>
              <p:nvPr/>
            </p:nvCxnSpPr>
            <p:spPr>
              <a:xfrm rot="5400000">
                <a:off x="4037745" y="6319379"/>
                <a:ext cx="209923" cy="133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文字方塊 113"/>
              <p:cNvSpPr txBox="1"/>
              <p:nvPr/>
            </p:nvSpPr>
            <p:spPr>
              <a:xfrm>
                <a:off x="3826325" y="6386476"/>
                <a:ext cx="7456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itchFamily="65" charset="-120"/>
                    <a:ea typeface="標楷體" pitchFamily="65" charset="-120"/>
                  </a:rPr>
                  <a:t>完成</a:t>
                </a:r>
              </a:p>
            </p:txBody>
          </p:sp>
        </p:grpSp>
      </p:grpSp>
      <p:sp>
        <p:nvSpPr>
          <p:cNvPr id="6" name="文字方塊 5"/>
          <p:cNvSpPr txBox="1"/>
          <p:nvPr/>
        </p:nvSpPr>
        <p:spPr>
          <a:xfrm>
            <a:off x="168565" y="2954233"/>
            <a:ext cx="2447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套裝行程</a:t>
            </a:r>
            <a:endParaRPr lang="en-US" altLang="zh-TW" sz="4000" dirty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000" dirty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流程圖</a:t>
            </a:r>
          </a:p>
        </p:txBody>
      </p:sp>
    </p:spTree>
    <p:extLst>
      <p:ext uri="{BB962C8B-B14F-4D97-AF65-F5344CB8AC3E}">
        <p14:creationId xmlns:p14="http://schemas.microsoft.com/office/powerpoint/2010/main" val="146130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創意來源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「盲旅」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是近期一種新型態的旅遊體驗，跳脫一成不變的生活，享受未知的體驗。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endParaRPr lang="fr-CA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8</a:t>
            </a:fld>
            <a:endParaRPr lang="fr-CA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特色－半盲旅</a:t>
            </a:r>
            <a:endParaRPr lang="fr-CA" altLang="zh-TW" sz="48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「半盲旅」為我們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新創</a:t>
            </a:r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之詞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特別設計給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長青族群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標楷體" pitchFamily="65" charset="-120"/>
                <a:ea typeface="標楷體" pitchFamily="65" charset="-120"/>
              </a:rPr>
              <a:t>為旅程帶來一絲絲神秘感，更增添樂趣</a:t>
            </a:r>
            <a:endParaRPr lang="en-US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  <a:p>
            <a:endParaRPr lang="fr-CA" altLang="zh-TW" dirty="0" smtClean="0">
              <a:solidFill>
                <a:srgbClr val="32557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9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5886</TotalTime>
  <Words>812</Words>
  <Application>Microsoft Office PowerPoint</Application>
  <PresentationFormat>如螢幕大小 (4:3)</PresentationFormat>
  <Paragraphs>184</Paragraphs>
  <Slides>25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68</vt:lpstr>
      <vt:lpstr> 長青旅遊APP</vt:lpstr>
      <vt:lpstr>目錄</vt:lpstr>
      <vt:lpstr>研究動機與目的</vt:lpstr>
      <vt:lpstr>研究目標</vt:lpstr>
      <vt:lpstr>APP特色</vt:lpstr>
      <vt:lpstr>APP特色－套裝行程</vt:lpstr>
      <vt:lpstr>PowerPoint 簡報</vt:lpstr>
      <vt:lpstr>創意來源</vt:lpstr>
      <vt:lpstr>APP特色－半盲旅</vt:lpstr>
      <vt:lpstr>半盲旅三大要素</vt:lpstr>
      <vt:lpstr>創意來源</vt:lpstr>
      <vt:lpstr>APP特色－實境回憶</vt:lpstr>
      <vt:lpstr>功能介紹-主頁</vt:lpstr>
      <vt:lpstr>功能介紹-旅遊趣</vt:lpstr>
      <vt:lpstr>功能介紹-使用者測驗</vt:lpstr>
      <vt:lpstr>功能介紹-使用者測驗</vt:lpstr>
      <vt:lpstr>功能介紹-使用者測驗</vt:lpstr>
      <vt:lpstr>功能介紹-我的行程</vt:lpstr>
      <vt:lpstr>功能介紹-我的行程</vt:lpstr>
      <vt:lpstr>功能介紹-回憶錄</vt:lpstr>
      <vt:lpstr>功能介紹-補給站</vt:lpstr>
      <vt:lpstr>SWOT分析</vt:lpstr>
      <vt:lpstr>未來展望</vt:lpstr>
      <vt:lpstr>未來展望</vt:lpstr>
      <vt:lpstr>未來展望ｰ預想功能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長青旅遊構想書</dc:title>
  <dc:creator>fannyvm3</dc:creator>
  <cp:lastModifiedBy>User</cp:lastModifiedBy>
  <cp:revision>117</cp:revision>
  <dcterms:created xsi:type="dcterms:W3CDTF">2016-11-19T14:28:49Z</dcterms:created>
  <dcterms:modified xsi:type="dcterms:W3CDTF">2017-01-09T07:19:23Z</dcterms:modified>
</cp:coreProperties>
</file>