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77" r:id="rId3"/>
    <p:sldId id="267" r:id="rId4"/>
    <p:sldId id="278" r:id="rId5"/>
    <p:sldId id="268" r:id="rId6"/>
    <p:sldId id="288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1" r:id="rId16"/>
    <p:sldId id="310" r:id="rId17"/>
    <p:sldId id="312" r:id="rId18"/>
    <p:sldId id="313" r:id="rId19"/>
    <p:sldId id="315" r:id="rId20"/>
    <p:sldId id="316" r:id="rId21"/>
    <p:sldId id="31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B8318-4EE3-4F73-9D21-0F054221300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43C6903-7F32-4B4B-BE5C-AD38DD0FA746}">
      <dgm:prSet custT="1"/>
      <dgm:spPr/>
      <dgm:t>
        <a:bodyPr/>
        <a:lstStyle/>
        <a:p>
          <a:pPr rtl="0"/>
          <a:r>
            <a:rPr lang="zh-TW" altLang="en-US" sz="1800" dirty="0" smtClean="0"/>
            <a:t>基本資料</a:t>
          </a:r>
          <a:endParaRPr lang="zh-TW" altLang="en-US" sz="1800" dirty="0"/>
        </a:p>
      </dgm:t>
    </dgm:pt>
    <dgm:pt modelId="{93FB41B8-9504-40E0-817F-423BBE03FD5E}" type="parTrans" cxnId="{5E3BF9F5-2E41-4B25-A924-25F408C75675}">
      <dgm:prSet/>
      <dgm:spPr/>
      <dgm:t>
        <a:bodyPr/>
        <a:lstStyle/>
        <a:p>
          <a:endParaRPr lang="zh-TW" altLang="en-US"/>
        </a:p>
      </dgm:t>
    </dgm:pt>
    <dgm:pt modelId="{6B7EB0BA-443A-4B09-BDBB-20CDE28F6643}" type="sibTrans" cxnId="{5E3BF9F5-2E41-4B25-A924-25F408C75675}">
      <dgm:prSet/>
      <dgm:spPr/>
      <dgm:t>
        <a:bodyPr/>
        <a:lstStyle/>
        <a:p>
          <a:endParaRPr lang="zh-TW" altLang="en-US"/>
        </a:p>
      </dgm:t>
    </dgm:pt>
    <dgm:pt modelId="{2EA7DA56-01D8-4E00-B655-D2FA3F5F9C75}">
      <dgm:prSet custT="1"/>
      <dgm:spPr/>
      <dgm:t>
        <a:bodyPr/>
        <a:lstStyle/>
        <a:p>
          <a:pPr rtl="0"/>
          <a:r>
            <a:rPr lang="zh-TW" altLang="en-US" sz="1800" dirty="0" smtClean="0"/>
            <a:t>教師、研究員專區</a:t>
          </a:r>
          <a:endParaRPr lang="zh-TW" altLang="en-US" sz="1800" dirty="0"/>
        </a:p>
      </dgm:t>
    </dgm:pt>
    <dgm:pt modelId="{5214C7DC-6FEF-4410-AB70-B6E9539FAD63}" type="parTrans" cxnId="{00B9B103-09A5-405C-BFC8-FCD2FA263D21}">
      <dgm:prSet/>
      <dgm:spPr/>
      <dgm:t>
        <a:bodyPr/>
        <a:lstStyle/>
        <a:p>
          <a:endParaRPr lang="zh-TW" altLang="en-US"/>
        </a:p>
      </dgm:t>
    </dgm:pt>
    <dgm:pt modelId="{39675063-5EF4-4D9C-8C04-887A87000599}" type="sibTrans" cxnId="{00B9B103-09A5-405C-BFC8-FCD2FA263D21}">
      <dgm:prSet/>
      <dgm:spPr/>
      <dgm:t>
        <a:bodyPr/>
        <a:lstStyle/>
        <a:p>
          <a:endParaRPr lang="zh-TW" altLang="en-US"/>
        </a:p>
      </dgm:t>
    </dgm:pt>
    <dgm:pt modelId="{1CC6A901-19A9-4E7C-8FDF-B82AFA917FF0}">
      <dgm:prSet custT="1"/>
      <dgm:spPr/>
      <dgm:t>
        <a:bodyPr/>
        <a:lstStyle/>
        <a:p>
          <a:pPr rtl="0"/>
          <a:r>
            <a:rPr lang="zh-TW" altLang="en-US" sz="2000" dirty="0" smtClean="0"/>
            <a:t>學生專區</a:t>
          </a:r>
          <a:endParaRPr lang="zh-TW" altLang="en-US" sz="2000" dirty="0"/>
        </a:p>
      </dgm:t>
    </dgm:pt>
    <dgm:pt modelId="{10314F4F-8703-404D-8049-222F352C1C94}" type="parTrans" cxnId="{5DB94781-4300-4D77-91E0-F41650C292B9}">
      <dgm:prSet/>
      <dgm:spPr/>
      <dgm:t>
        <a:bodyPr/>
        <a:lstStyle/>
        <a:p>
          <a:endParaRPr lang="zh-TW" altLang="en-US"/>
        </a:p>
      </dgm:t>
    </dgm:pt>
    <dgm:pt modelId="{FD7BEB2F-FFB4-4B4B-9A01-A718A6B55E5E}" type="sibTrans" cxnId="{5DB94781-4300-4D77-91E0-F41650C292B9}">
      <dgm:prSet/>
      <dgm:spPr/>
      <dgm:t>
        <a:bodyPr/>
        <a:lstStyle/>
        <a:p>
          <a:endParaRPr lang="zh-TW" altLang="en-US"/>
        </a:p>
      </dgm:t>
    </dgm:pt>
    <dgm:pt modelId="{7873E125-4CC7-45A7-A33E-BF4E9C9A7402}">
      <dgm:prSet custT="1"/>
      <dgm:spPr/>
      <dgm:t>
        <a:bodyPr/>
        <a:lstStyle/>
        <a:p>
          <a:pPr rtl="0"/>
          <a:r>
            <a:rPr lang="zh-TW" altLang="en-US" sz="1800" dirty="0" smtClean="0"/>
            <a:t>其他國際交流活動</a:t>
          </a:r>
          <a:endParaRPr lang="zh-TW" altLang="en-US" sz="1800" dirty="0"/>
        </a:p>
      </dgm:t>
    </dgm:pt>
    <dgm:pt modelId="{CF58BC5E-14D3-4162-8BBB-DFB4D84180B6}" type="parTrans" cxnId="{CD869D7F-3AE8-4B2F-9C7F-B1AA72AB9B37}">
      <dgm:prSet/>
      <dgm:spPr/>
      <dgm:t>
        <a:bodyPr/>
        <a:lstStyle/>
        <a:p>
          <a:endParaRPr lang="zh-TW" altLang="en-US"/>
        </a:p>
      </dgm:t>
    </dgm:pt>
    <dgm:pt modelId="{3B9B0B77-4E23-45BA-B516-31340ABC58D8}" type="sibTrans" cxnId="{CD869D7F-3AE8-4B2F-9C7F-B1AA72AB9B37}">
      <dgm:prSet/>
      <dgm:spPr/>
      <dgm:t>
        <a:bodyPr/>
        <a:lstStyle/>
        <a:p>
          <a:endParaRPr lang="zh-TW" altLang="en-US"/>
        </a:p>
      </dgm:t>
    </dgm:pt>
    <dgm:pt modelId="{79A8448A-F100-4687-84EC-199DB085718D}">
      <dgm:prSet custT="1"/>
      <dgm:spPr/>
      <dgm:t>
        <a:bodyPr/>
        <a:lstStyle/>
        <a:p>
          <a:pPr rtl="0"/>
          <a:r>
            <a:rPr lang="zh-TW" altLang="en-US" sz="1800" dirty="0" smtClean="0"/>
            <a:t>登入系統</a:t>
          </a:r>
          <a:endParaRPr lang="zh-TW" altLang="en-US" sz="1800" dirty="0"/>
        </a:p>
      </dgm:t>
    </dgm:pt>
    <dgm:pt modelId="{398797DC-DEDF-4698-804F-E1335ACE81D1}" type="parTrans" cxnId="{0903B77F-F287-4C3C-B9B8-7C2E75B55F9D}">
      <dgm:prSet/>
      <dgm:spPr/>
      <dgm:t>
        <a:bodyPr/>
        <a:lstStyle/>
        <a:p>
          <a:endParaRPr lang="zh-TW" altLang="en-US"/>
        </a:p>
      </dgm:t>
    </dgm:pt>
    <dgm:pt modelId="{9479B8CF-DC6C-4341-8DA0-7B7E38328DE5}" type="sibTrans" cxnId="{0903B77F-F287-4C3C-B9B8-7C2E75B55F9D}">
      <dgm:prSet/>
      <dgm:spPr/>
      <dgm:t>
        <a:bodyPr/>
        <a:lstStyle/>
        <a:p>
          <a:endParaRPr lang="zh-TW" altLang="en-US"/>
        </a:p>
      </dgm:t>
    </dgm:pt>
    <dgm:pt modelId="{87897D23-2636-445B-9E33-3B3C74FA767C}">
      <dgm:prSet custT="1"/>
      <dgm:spPr/>
      <dgm:t>
        <a:bodyPr/>
        <a:lstStyle/>
        <a:p>
          <a:pPr rtl="0"/>
          <a:r>
            <a:rPr lang="zh-TW" sz="1800" dirty="0" smtClean="0"/>
            <a:t>一般資料</a:t>
          </a:r>
          <a:r>
            <a:rPr lang="en-US" sz="1800" dirty="0" smtClean="0"/>
            <a:t>(</a:t>
          </a:r>
          <a:r>
            <a:rPr lang="zh-TW" sz="1800" dirty="0" smtClean="0"/>
            <a:t>最高權限</a:t>
          </a:r>
          <a:r>
            <a:rPr lang="en-US" sz="1800" dirty="0" smtClean="0"/>
            <a:t>)</a:t>
          </a:r>
          <a:endParaRPr lang="zh-TW" sz="1800" dirty="0"/>
        </a:p>
      </dgm:t>
    </dgm:pt>
    <dgm:pt modelId="{4BC62FD5-E454-4DF9-B08D-6AF6E654CFE3}" type="parTrans" cxnId="{39F9AA1A-360F-4013-9F9A-2CA5AB8A719D}">
      <dgm:prSet/>
      <dgm:spPr/>
      <dgm:t>
        <a:bodyPr/>
        <a:lstStyle/>
        <a:p>
          <a:endParaRPr lang="zh-TW" altLang="en-US"/>
        </a:p>
      </dgm:t>
    </dgm:pt>
    <dgm:pt modelId="{25EB8885-CA3C-409F-9EFC-93EA85551F35}" type="sibTrans" cxnId="{39F9AA1A-360F-4013-9F9A-2CA5AB8A719D}">
      <dgm:prSet/>
      <dgm:spPr/>
      <dgm:t>
        <a:bodyPr/>
        <a:lstStyle/>
        <a:p>
          <a:endParaRPr lang="zh-TW" altLang="en-US"/>
        </a:p>
      </dgm:t>
    </dgm:pt>
    <dgm:pt modelId="{CCD9F933-7DAE-4B99-BA5F-E5E0BBF8E9F3}">
      <dgm:prSet custT="1"/>
      <dgm:spPr/>
      <dgm:t>
        <a:bodyPr/>
        <a:lstStyle/>
        <a:p>
          <a:pPr rtl="0"/>
          <a:r>
            <a:rPr lang="zh-TW" altLang="en-US" sz="1200" dirty="0" smtClean="0"/>
            <a:t>單位資料修改</a:t>
          </a:r>
          <a:endParaRPr lang="zh-TW" altLang="en-US" sz="1200" dirty="0"/>
        </a:p>
      </dgm:t>
    </dgm:pt>
    <dgm:pt modelId="{2CCE9723-9BC4-4A59-B969-BA8F8BBCB192}" type="parTrans" cxnId="{8E2B8699-02F3-4539-8B21-A252BB6F5C1E}">
      <dgm:prSet/>
      <dgm:spPr/>
      <dgm:t>
        <a:bodyPr/>
        <a:lstStyle/>
        <a:p>
          <a:endParaRPr lang="zh-TW" altLang="en-US"/>
        </a:p>
      </dgm:t>
    </dgm:pt>
    <dgm:pt modelId="{5EDA6576-07CD-4E30-9C92-7A319D8B79EE}" type="sibTrans" cxnId="{8E2B8699-02F3-4539-8B21-A252BB6F5C1E}">
      <dgm:prSet/>
      <dgm:spPr/>
      <dgm:t>
        <a:bodyPr/>
        <a:lstStyle/>
        <a:p>
          <a:endParaRPr lang="zh-TW" altLang="en-US"/>
        </a:p>
      </dgm:t>
    </dgm:pt>
    <dgm:pt modelId="{CB6355AC-F148-4B8A-8BD5-6179F6BCA159}">
      <dgm:prSet custT="1"/>
      <dgm:spPr/>
      <dgm:t>
        <a:bodyPr/>
        <a:lstStyle/>
        <a:p>
          <a:pPr rtl="0"/>
          <a:r>
            <a:rPr lang="zh-TW" altLang="en-US" sz="1200" dirty="0" smtClean="0"/>
            <a:t>英檢畢業門檻</a:t>
          </a:r>
          <a:endParaRPr lang="zh-TW" altLang="en-US" sz="1200" dirty="0"/>
        </a:p>
      </dgm:t>
    </dgm:pt>
    <dgm:pt modelId="{7C18068D-83C9-4D30-88AB-6F8CA005FC84}" type="parTrans" cxnId="{18B33825-1A43-419E-B3D0-C3749935FC99}">
      <dgm:prSet/>
      <dgm:spPr/>
      <dgm:t>
        <a:bodyPr/>
        <a:lstStyle/>
        <a:p>
          <a:endParaRPr lang="zh-TW" altLang="en-US"/>
        </a:p>
      </dgm:t>
    </dgm:pt>
    <dgm:pt modelId="{FA762F6F-4CE7-4D4D-874D-4FA4B2CB2BE0}" type="sibTrans" cxnId="{18B33825-1A43-419E-B3D0-C3749935FC99}">
      <dgm:prSet/>
      <dgm:spPr/>
      <dgm:t>
        <a:bodyPr/>
        <a:lstStyle/>
        <a:p>
          <a:endParaRPr lang="zh-TW" altLang="en-US"/>
        </a:p>
      </dgm:t>
    </dgm:pt>
    <dgm:pt modelId="{06C546DE-5188-4ED3-84DA-60DA133904D4}">
      <dgm:prSet custT="1"/>
      <dgm:spPr/>
      <dgm:t>
        <a:bodyPr/>
        <a:lstStyle/>
        <a:p>
          <a:pPr rtl="0"/>
          <a:r>
            <a:rPr lang="zh-TW" altLang="en-US" sz="1200" dirty="0" smtClean="0"/>
            <a:t>全外語授課之課程</a:t>
          </a:r>
          <a:endParaRPr lang="zh-TW" altLang="en-US" sz="1200" dirty="0"/>
        </a:p>
      </dgm:t>
    </dgm:pt>
    <dgm:pt modelId="{9C86F6C3-D3B8-41F2-BF69-C13F70ED2CC8}" type="parTrans" cxnId="{4519A6A1-8BC6-4C7D-95A3-A60DD8888B61}">
      <dgm:prSet/>
      <dgm:spPr/>
      <dgm:t>
        <a:bodyPr/>
        <a:lstStyle/>
        <a:p>
          <a:endParaRPr lang="zh-TW" altLang="en-US"/>
        </a:p>
      </dgm:t>
    </dgm:pt>
    <dgm:pt modelId="{5A276412-FE87-4CDD-9621-636C9A672B58}" type="sibTrans" cxnId="{4519A6A1-8BC6-4C7D-95A3-A60DD8888B61}">
      <dgm:prSet/>
      <dgm:spPr/>
      <dgm:t>
        <a:bodyPr/>
        <a:lstStyle/>
        <a:p>
          <a:endParaRPr lang="zh-TW" altLang="en-US"/>
        </a:p>
      </dgm:t>
    </dgm:pt>
    <dgm:pt modelId="{41A781AC-5779-4487-A8FB-A43F43343930}">
      <dgm:prSet custT="1"/>
      <dgm:spPr/>
      <dgm:t>
        <a:bodyPr/>
        <a:lstStyle/>
        <a:p>
          <a:pPr rtl="0"/>
          <a:r>
            <a:rPr lang="zh-TW" altLang="en-US" sz="1200" dirty="0" smtClean="0"/>
            <a:t>本校教師赴國外初期國際會議</a:t>
          </a:r>
          <a:endParaRPr lang="zh-TW" altLang="en-US" sz="1200" dirty="0"/>
        </a:p>
      </dgm:t>
    </dgm:pt>
    <dgm:pt modelId="{68589630-2E85-438C-82AE-96C13F893F42}" type="parTrans" cxnId="{0E222E74-5DEB-4425-81BF-446E98221B5F}">
      <dgm:prSet/>
      <dgm:spPr/>
      <dgm:t>
        <a:bodyPr/>
        <a:lstStyle/>
        <a:p>
          <a:endParaRPr lang="zh-TW" altLang="en-US"/>
        </a:p>
      </dgm:t>
    </dgm:pt>
    <dgm:pt modelId="{2652AF7B-1721-43D9-9248-E13AD250CA01}" type="sibTrans" cxnId="{0E222E74-5DEB-4425-81BF-446E98221B5F}">
      <dgm:prSet/>
      <dgm:spPr/>
      <dgm:t>
        <a:bodyPr/>
        <a:lstStyle/>
        <a:p>
          <a:endParaRPr lang="zh-TW" altLang="en-US"/>
        </a:p>
      </dgm:t>
    </dgm:pt>
    <dgm:pt modelId="{2958D0D7-8585-47A3-ACF7-A64BB67B9C2F}">
      <dgm:prSet custT="1"/>
      <dgm:spPr/>
      <dgm:t>
        <a:bodyPr/>
        <a:lstStyle/>
        <a:p>
          <a:pPr rtl="0"/>
          <a:r>
            <a:rPr lang="zh-TW" altLang="en-US" sz="1200" dirty="0" smtClean="0"/>
            <a:t>本校教師赴國外交換</a:t>
          </a:r>
          <a:endParaRPr lang="zh-TW" altLang="en-US" sz="1200" dirty="0"/>
        </a:p>
      </dgm:t>
    </dgm:pt>
    <dgm:pt modelId="{167594DE-A7A0-473B-8192-5E4990B70FAF}" type="parTrans" cxnId="{917A5487-DC74-40BA-A40C-4B08901B3F92}">
      <dgm:prSet/>
      <dgm:spPr/>
      <dgm:t>
        <a:bodyPr/>
        <a:lstStyle/>
        <a:p>
          <a:endParaRPr lang="zh-TW" altLang="en-US"/>
        </a:p>
      </dgm:t>
    </dgm:pt>
    <dgm:pt modelId="{A5852F40-C905-4DA0-BD9E-7B01789961C5}" type="sibTrans" cxnId="{917A5487-DC74-40BA-A40C-4B08901B3F92}">
      <dgm:prSet/>
      <dgm:spPr/>
      <dgm:t>
        <a:bodyPr/>
        <a:lstStyle/>
        <a:p>
          <a:endParaRPr lang="zh-TW" altLang="en-US"/>
        </a:p>
      </dgm:t>
    </dgm:pt>
    <dgm:pt modelId="{F2DD091A-57C3-4A15-B42A-DCAF60394E34}">
      <dgm:prSet custT="1"/>
      <dgm:spPr/>
      <dgm:t>
        <a:bodyPr/>
        <a:lstStyle/>
        <a:p>
          <a:pPr rtl="0"/>
          <a:r>
            <a:rPr lang="zh-TW" altLang="en-US" sz="1200" dirty="0" smtClean="0"/>
            <a:t>本校教師赴國外研究</a:t>
          </a:r>
          <a:endParaRPr lang="zh-TW" altLang="en-US" sz="1200" dirty="0"/>
        </a:p>
      </dgm:t>
    </dgm:pt>
    <dgm:pt modelId="{6E20F297-1153-4E4E-BAEF-3ED3313D2A32}" type="parTrans" cxnId="{EC232934-66D0-4D0F-99E6-429E6B064679}">
      <dgm:prSet/>
      <dgm:spPr/>
      <dgm:t>
        <a:bodyPr/>
        <a:lstStyle/>
        <a:p>
          <a:endParaRPr lang="zh-TW" altLang="en-US"/>
        </a:p>
      </dgm:t>
    </dgm:pt>
    <dgm:pt modelId="{1D24A2B8-B23B-43A1-8825-A0532B252880}" type="sibTrans" cxnId="{EC232934-66D0-4D0F-99E6-429E6B064679}">
      <dgm:prSet/>
      <dgm:spPr/>
      <dgm:t>
        <a:bodyPr/>
        <a:lstStyle/>
        <a:p>
          <a:endParaRPr lang="zh-TW" altLang="en-US"/>
        </a:p>
      </dgm:t>
    </dgm:pt>
    <dgm:pt modelId="{7EBEBF8D-A267-48B6-AF2E-B6360A83A4CF}">
      <dgm:prSet custT="1"/>
      <dgm:spPr/>
      <dgm:t>
        <a:bodyPr/>
        <a:lstStyle/>
        <a:p>
          <a:pPr rtl="0"/>
          <a:r>
            <a:rPr lang="zh-TW" altLang="en-US" sz="1200" dirty="0" smtClean="0"/>
            <a:t>外籍學者蒞校訪問</a:t>
          </a:r>
          <a:endParaRPr lang="zh-TW" altLang="en-US" sz="1200" dirty="0"/>
        </a:p>
      </dgm:t>
    </dgm:pt>
    <dgm:pt modelId="{6F8D06E0-9CEC-4356-B5D8-0D627B20C400}" type="parTrans" cxnId="{50BE48F4-930B-40CC-B136-F1E5541D3449}">
      <dgm:prSet/>
      <dgm:spPr/>
      <dgm:t>
        <a:bodyPr/>
        <a:lstStyle/>
        <a:p>
          <a:endParaRPr lang="zh-TW" altLang="en-US"/>
        </a:p>
      </dgm:t>
    </dgm:pt>
    <dgm:pt modelId="{0E4F6BFC-99FE-4666-A262-68557D6453FC}" type="sibTrans" cxnId="{50BE48F4-930B-40CC-B136-F1E5541D3449}">
      <dgm:prSet/>
      <dgm:spPr/>
      <dgm:t>
        <a:bodyPr/>
        <a:lstStyle/>
        <a:p>
          <a:endParaRPr lang="zh-TW" altLang="en-US"/>
        </a:p>
      </dgm:t>
    </dgm:pt>
    <dgm:pt modelId="{52F93C9D-F0BD-4DB0-9A8A-47A26277DD8F}">
      <dgm:prSet custT="1"/>
      <dgm:spPr/>
      <dgm:t>
        <a:bodyPr/>
        <a:lstStyle/>
        <a:p>
          <a:pPr rtl="0"/>
          <a:r>
            <a:rPr lang="zh-TW" altLang="en-US" sz="1200" dirty="0" smtClean="0"/>
            <a:t>    赴國外出席國際會議</a:t>
          </a:r>
          <a:endParaRPr lang="zh-TW" altLang="en-US" sz="1200" dirty="0"/>
        </a:p>
      </dgm:t>
    </dgm:pt>
    <dgm:pt modelId="{1E2B4134-3EDC-4EBC-95C2-A59FCFC666CB}" type="parTrans" cxnId="{76B6F662-AE4C-4390-BF43-EAB6FF9A0961}">
      <dgm:prSet/>
      <dgm:spPr/>
      <dgm:t>
        <a:bodyPr/>
        <a:lstStyle/>
        <a:p>
          <a:endParaRPr lang="zh-TW" altLang="en-US"/>
        </a:p>
      </dgm:t>
    </dgm:pt>
    <dgm:pt modelId="{04CA14A2-9AAB-477A-9F94-97003B743CAF}" type="sibTrans" cxnId="{76B6F662-AE4C-4390-BF43-EAB6FF9A0961}">
      <dgm:prSet/>
      <dgm:spPr/>
      <dgm:t>
        <a:bodyPr/>
        <a:lstStyle/>
        <a:p>
          <a:endParaRPr lang="zh-TW" altLang="en-US"/>
        </a:p>
      </dgm:t>
    </dgm:pt>
    <dgm:pt modelId="{C1EF3FB2-071E-4620-9E52-D36C9E69786F}">
      <dgm:prSet custT="1"/>
      <dgm:spPr/>
      <dgm:t>
        <a:bodyPr/>
        <a:lstStyle/>
        <a:p>
          <a:pPr rtl="0"/>
          <a:r>
            <a:rPr lang="zh-TW" sz="1200" dirty="0" smtClean="0"/>
            <a:t>出國赴姊妹校參加交換計畫</a:t>
          </a:r>
          <a:endParaRPr lang="en-US" altLang="zh-TW" sz="1200" dirty="0" smtClean="0"/>
        </a:p>
      </dgm:t>
    </dgm:pt>
    <dgm:pt modelId="{619A319B-456B-429E-B51A-AEA459C580FA}" type="parTrans" cxnId="{452FC05B-F2B0-4B80-9920-B6BCB3B4DC04}">
      <dgm:prSet/>
      <dgm:spPr/>
      <dgm:t>
        <a:bodyPr/>
        <a:lstStyle/>
        <a:p>
          <a:endParaRPr lang="zh-TW" altLang="en-US"/>
        </a:p>
      </dgm:t>
    </dgm:pt>
    <dgm:pt modelId="{EBF26DAC-BD1B-437C-BB13-7EF4A90C37C9}" type="sibTrans" cxnId="{452FC05B-F2B0-4B80-9920-B6BCB3B4DC04}">
      <dgm:prSet/>
      <dgm:spPr/>
      <dgm:t>
        <a:bodyPr/>
        <a:lstStyle/>
        <a:p>
          <a:endParaRPr lang="zh-TW" altLang="en-US"/>
        </a:p>
      </dgm:t>
    </dgm:pt>
    <dgm:pt modelId="{F4C1059E-F8F1-417D-ABF2-8C47796697E0}">
      <dgm:prSet custT="1"/>
      <dgm:spPr/>
      <dgm:t>
        <a:bodyPr/>
        <a:lstStyle/>
        <a:p>
          <a:pPr rtl="0"/>
          <a:r>
            <a:rPr lang="zh-TW" sz="1200" dirty="0" smtClean="0"/>
            <a:t>其他出國研修情形</a:t>
          </a:r>
          <a:endParaRPr lang="en-US" altLang="zh-TW" sz="1200" dirty="0" smtClean="0"/>
        </a:p>
      </dgm:t>
    </dgm:pt>
    <dgm:pt modelId="{3BB66BCE-C071-4148-A378-3077604A2616}" type="parTrans" cxnId="{51800667-E97C-4C4C-AFC4-F2836FBD1330}">
      <dgm:prSet/>
      <dgm:spPr/>
      <dgm:t>
        <a:bodyPr/>
        <a:lstStyle/>
        <a:p>
          <a:endParaRPr lang="zh-TW" altLang="en-US"/>
        </a:p>
      </dgm:t>
    </dgm:pt>
    <dgm:pt modelId="{3AB5C06E-BE00-4DB1-82B1-9DE25C01F135}" type="sibTrans" cxnId="{51800667-E97C-4C4C-AFC4-F2836FBD1330}">
      <dgm:prSet/>
      <dgm:spPr/>
      <dgm:t>
        <a:bodyPr/>
        <a:lstStyle/>
        <a:p>
          <a:endParaRPr lang="zh-TW" altLang="en-US"/>
        </a:p>
      </dgm:t>
    </dgm:pt>
    <dgm:pt modelId="{E517AC1A-E4CA-4942-887D-60D746506E34}">
      <dgm:prSet custT="1"/>
      <dgm:spPr/>
      <dgm:t>
        <a:bodyPr/>
        <a:lstStyle/>
        <a:p>
          <a:pPr rtl="0"/>
          <a:r>
            <a:rPr lang="zh-TW" sz="1200" dirty="0" smtClean="0"/>
            <a:t>姊妹校學生至本校參加交換計畫</a:t>
          </a:r>
          <a:endParaRPr lang="en-US" altLang="zh-TW" sz="1200" dirty="0" smtClean="0"/>
        </a:p>
      </dgm:t>
    </dgm:pt>
    <dgm:pt modelId="{2C868A61-11F8-4BA5-B738-5E36EFD74960}" type="parTrans" cxnId="{02D17F68-DAC2-463A-8508-868909AE4AB0}">
      <dgm:prSet/>
      <dgm:spPr/>
      <dgm:t>
        <a:bodyPr/>
        <a:lstStyle/>
        <a:p>
          <a:endParaRPr lang="zh-TW" altLang="en-US"/>
        </a:p>
      </dgm:t>
    </dgm:pt>
    <dgm:pt modelId="{150D6F2F-EE93-41CC-808D-6E9CFC7D25CA}" type="sibTrans" cxnId="{02D17F68-DAC2-463A-8508-868909AE4AB0}">
      <dgm:prSet/>
      <dgm:spPr/>
      <dgm:t>
        <a:bodyPr/>
        <a:lstStyle/>
        <a:p>
          <a:endParaRPr lang="zh-TW" altLang="en-US"/>
        </a:p>
      </dgm:t>
    </dgm:pt>
    <dgm:pt modelId="{45F57E6D-6C26-48A1-9732-9194041ACCD6}">
      <dgm:prSet custT="1"/>
      <dgm:spPr/>
      <dgm:t>
        <a:bodyPr/>
        <a:lstStyle/>
        <a:p>
          <a:pPr rtl="0"/>
          <a:r>
            <a:rPr lang="zh-TW" sz="1200" dirty="0" smtClean="0"/>
            <a:t>外籍學生至本校短期交流訪問</a:t>
          </a:r>
          <a:endParaRPr lang="en-US" altLang="zh-TW" sz="1200" dirty="0" smtClean="0"/>
        </a:p>
      </dgm:t>
    </dgm:pt>
    <dgm:pt modelId="{D958313A-F6FA-4B55-875F-FA48DC833E72}" type="parTrans" cxnId="{8DE2C300-267A-4C59-AD37-B2BCB32D43BB}">
      <dgm:prSet/>
      <dgm:spPr/>
      <dgm:t>
        <a:bodyPr/>
        <a:lstStyle/>
        <a:p>
          <a:endParaRPr lang="zh-TW" altLang="en-US"/>
        </a:p>
      </dgm:t>
    </dgm:pt>
    <dgm:pt modelId="{4D3181C0-F4B8-47B1-B443-7C006BB99546}" type="sibTrans" cxnId="{8DE2C300-267A-4C59-AD37-B2BCB32D43BB}">
      <dgm:prSet/>
      <dgm:spPr/>
      <dgm:t>
        <a:bodyPr/>
        <a:lstStyle/>
        <a:p>
          <a:endParaRPr lang="zh-TW" altLang="en-US"/>
        </a:p>
      </dgm:t>
    </dgm:pt>
    <dgm:pt modelId="{D06A55F6-CDFE-4E05-BB9D-D6B1283750DB}">
      <dgm:prSet custT="1"/>
      <dgm:spPr/>
      <dgm:t>
        <a:bodyPr/>
        <a:lstStyle/>
        <a:p>
          <a:pPr rtl="0"/>
          <a:r>
            <a:rPr lang="zh-TW" altLang="en-US" sz="1400" dirty="0" smtClean="0"/>
            <a:t>跨國學位</a:t>
          </a:r>
          <a:endParaRPr lang="zh-TW" altLang="en-US" sz="1400" dirty="0"/>
        </a:p>
      </dgm:t>
    </dgm:pt>
    <dgm:pt modelId="{C9529C2A-015F-4EF3-9645-056E7B5961BB}" type="parTrans" cxnId="{F0AD7746-0E2B-43D9-9113-D0A0A86B2C40}">
      <dgm:prSet/>
      <dgm:spPr/>
      <dgm:t>
        <a:bodyPr/>
        <a:lstStyle/>
        <a:p>
          <a:endParaRPr lang="zh-TW" altLang="en-US"/>
        </a:p>
      </dgm:t>
    </dgm:pt>
    <dgm:pt modelId="{8D714A1C-7D87-4B81-9496-A00BF5C2A893}" type="sibTrans" cxnId="{F0AD7746-0E2B-43D9-9113-D0A0A86B2C40}">
      <dgm:prSet/>
      <dgm:spPr/>
      <dgm:t>
        <a:bodyPr/>
        <a:lstStyle/>
        <a:p>
          <a:endParaRPr lang="zh-TW" altLang="en-US"/>
        </a:p>
      </dgm:t>
    </dgm:pt>
    <dgm:pt modelId="{024570A8-BEA7-4D73-BD97-AA2DC1E51C30}">
      <dgm:prSet custT="1"/>
      <dgm:spPr/>
      <dgm:t>
        <a:bodyPr/>
        <a:lstStyle/>
        <a:p>
          <a:pPr rtl="0"/>
          <a:r>
            <a:rPr lang="zh-TW" altLang="en-US" sz="1400" dirty="0" smtClean="0"/>
            <a:t>國際化活動</a:t>
          </a:r>
          <a:endParaRPr lang="zh-TW" altLang="en-US" sz="1400" dirty="0"/>
        </a:p>
      </dgm:t>
    </dgm:pt>
    <dgm:pt modelId="{146B01CE-C7B9-44DC-9A4E-04370C55D312}" type="parTrans" cxnId="{9E74364B-ED0C-44B6-A9C1-BCDB23637E79}">
      <dgm:prSet/>
      <dgm:spPr/>
      <dgm:t>
        <a:bodyPr/>
        <a:lstStyle/>
        <a:p>
          <a:endParaRPr lang="zh-TW" altLang="en-US"/>
        </a:p>
      </dgm:t>
    </dgm:pt>
    <dgm:pt modelId="{63A5853A-C42C-499C-B55C-A540390DAD5C}" type="sibTrans" cxnId="{9E74364B-ED0C-44B6-A9C1-BCDB23637E79}">
      <dgm:prSet/>
      <dgm:spPr/>
      <dgm:t>
        <a:bodyPr/>
        <a:lstStyle/>
        <a:p>
          <a:endParaRPr lang="zh-TW" altLang="en-US"/>
        </a:p>
      </dgm:t>
    </dgm:pt>
    <dgm:pt modelId="{E61E1DCB-9D66-43F9-8706-875010A0080A}">
      <dgm:prSet custT="1"/>
      <dgm:spPr/>
      <dgm:t>
        <a:bodyPr/>
        <a:lstStyle/>
        <a:p>
          <a:pPr rtl="0"/>
          <a:r>
            <a:rPr lang="zh-TW" altLang="en-US" sz="1400" dirty="0" smtClean="0"/>
            <a:t>姊妹校締約情形</a:t>
          </a:r>
          <a:endParaRPr lang="zh-TW" altLang="en-US" sz="1400" dirty="0"/>
        </a:p>
      </dgm:t>
    </dgm:pt>
    <dgm:pt modelId="{322535C4-748C-4F43-94FA-238718BAC5DF}" type="parTrans" cxnId="{4A07120E-28C5-4A23-9AC3-46BB553F8FAE}">
      <dgm:prSet/>
      <dgm:spPr/>
      <dgm:t>
        <a:bodyPr/>
        <a:lstStyle/>
        <a:p>
          <a:endParaRPr lang="zh-TW" altLang="en-US"/>
        </a:p>
      </dgm:t>
    </dgm:pt>
    <dgm:pt modelId="{D65B6DAB-D82D-4B56-B2BC-59D223F151DF}" type="sibTrans" cxnId="{4A07120E-28C5-4A23-9AC3-46BB553F8FAE}">
      <dgm:prSet/>
      <dgm:spPr/>
      <dgm:t>
        <a:bodyPr/>
        <a:lstStyle/>
        <a:p>
          <a:endParaRPr lang="zh-TW" altLang="en-US"/>
        </a:p>
      </dgm:t>
    </dgm:pt>
    <dgm:pt modelId="{F22BEE37-FC8A-4D5E-ACC3-447990890177}">
      <dgm:prSet custT="1"/>
      <dgm:spPr/>
      <dgm:t>
        <a:bodyPr/>
        <a:lstStyle/>
        <a:p>
          <a:pPr rtl="0"/>
          <a:r>
            <a:rPr lang="zh-TW" altLang="en-US" sz="1400" dirty="0" smtClean="0"/>
            <a:t>國際合作交流計畫</a:t>
          </a:r>
          <a:endParaRPr lang="zh-TW" altLang="en-US" sz="1400" dirty="0"/>
        </a:p>
      </dgm:t>
    </dgm:pt>
    <dgm:pt modelId="{8CE8BC6A-0B24-494D-A96E-B34D5DB9CB62}" type="parTrans" cxnId="{2AAB1904-EA29-4F1D-B461-CEEBA7B6FA9E}">
      <dgm:prSet/>
      <dgm:spPr/>
      <dgm:t>
        <a:bodyPr/>
        <a:lstStyle/>
        <a:p>
          <a:endParaRPr lang="zh-TW" altLang="en-US"/>
        </a:p>
      </dgm:t>
    </dgm:pt>
    <dgm:pt modelId="{1496E090-3F37-4F90-937E-47541C1B99BF}" type="sibTrans" cxnId="{2AAB1904-EA29-4F1D-B461-CEEBA7B6FA9E}">
      <dgm:prSet/>
      <dgm:spPr/>
      <dgm:t>
        <a:bodyPr/>
        <a:lstStyle/>
        <a:p>
          <a:endParaRPr lang="zh-TW" altLang="en-US"/>
        </a:p>
      </dgm:t>
    </dgm:pt>
    <dgm:pt modelId="{43D8DA67-4A30-4B9A-B75E-9550657EADC7}">
      <dgm:prSet custT="1"/>
      <dgm:spPr/>
      <dgm:t>
        <a:bodyPr/>
        <a:lstStyle/>
        <a:p>
          <a:pPr rtl="0"/>
          <a:r>
            <a:rPr lang="zh-TW" altLang="en-US" sz="1200" dirty="0" smtClean="0"/>
            <a:t>帳號管理</a:t>
          </a:r>
          <a:endParaRPr lang="zh-TW" altLang="en-US" sz="1200" dirty="0"/>
        </a:p>
      </dgm:t>
    </dgm:pt>
    <dgm:pt modelId="{A26D42F4-4D06-45C5-8527-B55B16BD6C1A}" type="parTrans" cxnId="{351E61C1-DF12-4463-B4A0-3EA37D60CFA6}">
      <dgm:prSet/>
      <dgm:spPr/>
      <dgm:t>
        <a:bodyPr/>
        <a:lstStyle/>
        <a:p>
          <a:endParaRPr lang="zh-TW" altLang="en-US"/>
        </a:p>
      </dgm:t>
    </dgm:pt>
    <dgm:pt modelId="{E506D7A3-4044-4B69-A5CE-5A3772B1CAA5}" type="sibTrans" cxnId="{351E61C1-DF12-4463-B4A0-3EA37D60CFA6}">
      <dgm:prSet/>
      <dgm:spPr/>
      <dgm:t>
        <a:bodyPr/>
        <a:lstStyle/>
        <a:p>
          <a:endParaRPr lang="zh-TW" altLang="en-US"/>
        </a:p>
      </dgm:t>
    </dgm:pt>
    <dgm:pt modelId="{8F02B991-27F3-4DAD-8F24-89B95561366C}" type="pres">
      <dgm:prSet presAssocID="{424B8318-4EE3-4F73-9D21-0F054221300F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D1FBC6C-0711-46DB-B6DA-C61AE240D640}" type="pres">
      <dgm:prSet presAssocID="{643C6903-7F32-4B4B-BE5C-AD38DD0FA746}" presName="root" presStyleCnt="0">
        <dgm:presLayoutVars>
          <dgm:chMax/>
          <dgm:chPref/>
        </dgm:presLayoutVars>
      </dgm:prSet>
      <dgm:spPr/>
    </dgm:pt>
    <dgm:pt modelId="{F8366600-42DB-4DAB-BD6C-134C59F39C92}" type="pres">
      <dgm:prSet presAssocID="{643C6903-7F32-4B4B-BE5C-AD38DD0FA746}" presName="rootComposite" presStyleCnt="0">
        <dgm:presLayoutVars/>
      </dgm:prSet>
      <dgm:spPr/>
    </dgm:pt>
    <dgm:pt modelId="{40D5B022-3FFA-4D97-BB5B-637FD026B8E8}" type="pres">
      <dgm:prSet presAssocID="{643C6903-7F32-4B4B-BE5C-AD38DD0FA746}" presName="ParentAccent" presStyleLbl="alignNode1" presStyleIdx="0" presStyleCnt="6"/>
      <dgm:spPr/>
    </dgm:pt>
    <dgm:pt modelId="{DB9BE961-86B7-49A1-A0E5-EF7DB0D1B6EC}" type="pres">
      <dgm:prSet presAssocID="{643C6903-7F32-4B4B-BE5C-AD38DD0FA746}" presName="ParentSmallAccent" presStyleLbl="fgAcc1" presStyleIdx="0" presStyleCnt="6" custLinFactNeighborX="21292" custLinFactNeighborY="-35488"/>
      <dgm:spPr/>
    </dgm:pt>
    <dgm:pt modelId="{2F82A941-6757-4068-A0F8-843E2F2748CA}" type="pres">
      <dgm:prSet presAssocID="{643C6903-7F32-4B4B-BE5C-AD38DD0FA746}" presName="Parent" presStyleLbl="revTx" presStyleIdx="0" presStyleCnt="2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17F3AE-DBBA-48E4-AB67-AC52A90C36E1}" type="pres">
      <dgm:prSet presAssocID="{643C6903-7F32-4B4B-BE5C-AD38DD0FA746}" presName="childShape" presStyleCnt="0">
        <dgm:presLayoutVars>
          <dgm:chMax val="0"/>
          <dgm:chPref val="0"/>
        </dgm:presLayoutVars>
      </dgm:prSet>
      <dgm:spPr/>
    </dgm:pt>
    <dgm:pt modelId="{F061410E-11E3-4348-9FD2-137C64C9BB22}" type="pres">
      <dgm:prSet presAssocID="{CCD9F933-7DAE-4B99-BA5F-E5E0BBF8E9F3}" presName="childComposite" presStyleCnt="0">
        <dgm:presLayoutVars>
          <dgm:chMax val="0"/>
          <dgm:chPref val="0"/>
        </dgm:presLayoutVars>
      </dgm:prSet>
      <dgm:spPr/>
    </dgm:pt>
    <dgm:pt modelId="{A1C746CF-222A-44D4-838C-4CB8B829CAF8}" type="pres">
      <dgm:prSet presAssocID="{CCD9F933-7DAE-4B99-BA5F-E5E0BBF8E9F3}" presName="ChildAccent" presStyleLbl="solidFgAcc1" presStyleIdx="0" presStyleCnt="17" custLinFactNeighborX="77363"/>
      <dgm:spPr/>
    </dgm:pt>
    <dgm:pt modelId="{28E94869-FE35-429A-851B-B06D385C974C}" type="pres">
      <dgm:prSet presAssocID="{CCD9F933-7DAE-4B99-BA5F-E5E0BBF8E9F3}" presName="Child" presStyleLbl="revTx" presStyleIdx="1" presStyleCnt="23" custLinFactNeighborX="6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8A7F7A-1D57-45ED-8072-81EF3E2A1919}" type="pres">
      <dgm:prSet presAssocID="{CB6355AC-F148-4B8A-8BD5-6179F6BCA159}" presName="childComposite" presStyleCnt="0">
        <dgm:presLayoutVars>
          <dgm:chMax val="0"/>
          <dgm:chPref val="0"/>
        </dgm:presLayoutVars>
      </dgm:prSet>
      <dgm:spPr/>
    </dgm:pt>
    <dgm:pt modelId="{F9C9F8D1-6B37-4804-A72C-376DA8F8183F}" type="pres">
      <dgm:prSet presAssocID="{CB6355AC-F148-4B8A-8BD5-6179F6BCA159}" presName="ChildAccent" presStyleLbl="solidFgAcc1" presStyleIdx="1" presStyleCnt="17" custLinFactNeighborX="77363"/>
      <dgm:spPr/>
    </dgm:pt>
    <dgm:pt modelId="{39321A6C-EEE3-47F0-8E92-F520DBEBF8D7}" type="pres">
      <dgm:prSet presAssocID="{CB6355AC-F148-4B8A-8BD5-6179F6BCA159}" presName="Child" presStyleLbl="revTx" presStyleIdx="2" presStyleCnt="23" custLinFactNeighborX="6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43D44E0-8C80-40EF-9EDD-72F9726DAD88}" type="pres">
      <dgm:prSet presAssocID="{06C546DE-5188-4ED3-84DA-60DA133904D4}" presName="childComposite" presStyleCnt="0">
        <dgm:presLayoutVars>
          <dgm:chMax val="0"/>
          <dgm:chPref val="0"/>
        </dgm:presLayoutVars>
      </dgm:prSet>
      <dgm:spPr/>
    </dgm:pt>
    <dgm:pt modelId="{867A9549-45B3-4DDA-A2F5-F2C364CB74BC}" type="pres">
      <dgm:prSet presAssocID="{06C546DE-5188-4ED3-84DA-60DA133904D4}" presName="ChildAccent" presStyleLbl="solidFgAcc1" presStyleIdx="2" presStyleCnt="17" custLinFactNeighborX="77363"/>
      <dgm:spPr/>
    </dgm:pt>
    <dgm:pt modelId="{54CAD32B-73C4-459B-8FDF-DE077F6B06AA}" type="pres">
      <dgm:prSet presAssocID="{06C546DE-5188-4ED3-84DA-60DA133904D4}" presName="Child" presStyleLbl="revTx" presStyleIdx="3" presStyleCnt="23" custLinFactNeighborX="6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C99DD6-6E1C-416C-9688-829C7305BBBD}" type="pres">
      <dgm:prSet presAssocID="{2EA7DA56-01D8-4E00-B655-D2FA3F5F9C75}" presName="root" presStyleCnt="0">
        <dgm:presLayoutVars>
          <dgm:chMax/>
          <dgm:chPref/>
        </dgm:presLayoutVars>
      </dgm:prSet>
      <dgm:spPr/>
    </dgm:pt>
    <dgm:pt modelId="{87E06D91-F753-4E72-BB0F-57236B47A319}" type="pres">
      <dgm:prSet presAssocID="{2EA7DA56-01D8-4E00-B655-D2FA3F5F9C75}" presName="rootComposite" presStyleCnt="0">
        <dgm:presLayoutVars/>
      </dgm:prSet>
      <dgm:spPr/>
    </dgm:pt>
    <dgm:pt modelId="{F5BEF57B-D642-4035-8444-1A25A05E4393}" type="pres">
      <dgm:prSet presAssocID="{2EA7DA56-01D8-4E00-B655-D2FA3F5F9C75}" presName="ParentAccent" presStyleLbl="alignNode1" presStyleIdx="1" presStyleCnt="6" custScaleX="118313" custScaleY="112562"/>
      <dgm:spPr/>
    </dgm:pt>
    <dgm:pt modelId="{2D3462AB-61BF-466F-B89E-4C600EC2BDAE}" type="pres">
      <dgm:prSet presAssocID="{2EA7DA56-01D8-4E00-B655-D2FA3F5F9C75}" presName="ParentSmallAccent" presStyleLbl="fgAcc1" presStyleIdx="1" presStyleCnt="6" custLinFactNeighborX="-70976" custLinFactNeighborY="-28391"/>
      <dgm:spPr/>
    </dgm:pt>
    <dgm:pt modelId="{44C9A77C-46BF-4F7E-9CE6-9DF510BD3764}" type="pres">
      <dgm:prSet presAssocID="{2EA7DA56-01D8-4E00-B655-D2FA3F5F9C75}" presName="Parent" presStyleLbl="revTx" presStyleIdx="4" presStyleCnt="23" custScaleX="12181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211775-33B2-4D20-A0BD-F810000BB39B}" type="pres">
      <dgm:prSet presAssocID="{2EA7DA56-01D8-4E00-B655-D2FA3F5F9C75}" presName="childShape" presStyleCnt="0">
        <dgm:presLayoutVars>
          <dgm:chMax val="0"/>
          <dgm:chPref val="0"/>
        </dgm:presLayoutVars>
      </dgm:prSet>
      <dgm:spPr/>
    </dgm:pt>
    <dgm:pt modelId="{FF56B124-E056-4581-8D35-290CADA7707A}" type="pres">
      <dgm:prSet presAssocID="{41A781AC-5779-4487-A8FB-A43F43343930}" presName="childComposite" presStyleCnt="0">
        <dgm:presLayoutVars>
          <dgm:chMax val="0"/>
          <dgm:chPref val="0"/>
        </dgm:presLayoutVars>
      </dgm:prSet>
      <dgm:spPr/>
    </dgm:pt>
    <dgm:pt modelId="{9520B6C2-EDF8-49F0-899B-5CD272E0525B}" type="pres">
      <dgm:prSet presAssocID="{41A781AC-5779-4487-A8FB-A43F43343930}" presName="ChildAccent" presStyleLbl="solidFgAcc1" presStyleIdx="3" presStyleCnt="17" custLinFactY="33627" custLinFactNeighborX="77362" custLinFactNeighborY="100000"/>
      <dgm:spPr/>
    </dgm:pt>
    <dgm:pt modelId="{D854D70C-FE22-4399-8A95-D8C4AA1935E5}" type="pres">
      <dgm:prSet presAssocID="{41A781AC-5779-4487-A8FB-A43F43343930}" presName="Child" presStyleLbl="revTx" presStyleIdx="5" presStyleCnt="23" custLinFactNeighborX="8336" custLinFactNeighborY="482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43707D-F958-4291-AAD4-FE445ABA6EE7}" type="pres">
      <dgm:prSet presAssocID="{2958D0D7-8585-47A3-ACF7-A64BB67B9C2F}" presName="childComposite" presStyleCnt="0">
        <dgm:presLayoutVars>
          <dgm:chMax val="0"/>
          <dgm:chPref val="0"/>
        </dgm:presLayoutVars>
      </dgm:prSet>
      <dgm:spPr/>
    </dgm:pt>
    <dgm:pt modelId="{89BEBE13-A630-485D-A86B-05C6D268DF19}" type="pres">
      <dgm:prSet presAssocID="{2958D0D7-8585-47A3-ACF7-A64BB67B9C2F}" presName="ChildAccent" presStyleLbl="solidFgAcc1" presStyleIdx="4" presStyleCnt="17" custLinFactY="100000" custLinFactNeighborX="91429" custLinFactNeighborY="175260"/>
      <dgm:spPr/>
    </dgm:pt>
    <dgm:pt modelId="{D642C177-7B9C-4494-8819-08CE18E28B09}" type="pres">
      <dgm:prSet presAssocID="{2958D0D7-8585-47A3-ACF7-A64BB67B9C2F}" presName="Child" presStyleLbl="revTx" presStyleIdx="6" presStyleCnt="23" custLinFactY="18089" custLinFactNeighborX="7224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A6C482-6A6F-4E65-A799-EE673B0D12C5}" type="pres">
      <dgm:prSet presAssocID="{F2DD091A-57C3-4A15-B42A-DCAF60394E34}" presName="childComposite" presStyleCnt="0">
        <dgm:presLayoutVars>
          <dgm:chMax val="0"/>
          <dgm:chPref val="0"/>
        </dgm:presLayoutVars>
      </dgm:prSet>
      <dgm:spPr/>
    </dgm:pt>
    <dgm:pt modelId="{B6E0A289-F0B9-4942-84EE-46AC723E1661}" type="pres">
      <dgm:prSet presAssocID="{F2DD091A-57C3-4A15-B42A-DCAF60394E34}" presName="ChildAccent" presStyleLbl="solidFgAcc1" presStyleIdx="5" presStyleCnt="17" custLinFactY="200000" custLinFactNeighborX="91429" custLinFactNeighborY="250112"/>
      <dgm:spPr/>
    </dgm:pt>
    <dgm:pt modelId="{597FAC0E-3D71-422F-9393-00BA84AD816F}" type="pres">
      <dgm:prSet presAssocID="{F2DD091A-57C3-4A15-B42A-DCAF60394E34}" presName="Child" presStyleLbl="revTx" presStyleIdx="7" presStyleCnt="23" custLinFactY="93103" custLinFactNeighborX="7224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5FFC9E6-3196-4DCD-ACD1-AECF82AA2DD2}" type="pres">
      <dgm:prSet presAssocID="{7EBEBF8D-A267-48B6-AF2E-B6360A83A4CF}" presName="childComposite" presStyleCnt="0">
        <dgm:presLayoutVars>
          <dgm:chMax val="0"/>
          <dgm:chPref val="0"/>
        </dgm:presLayoutVars>
      </dgm:prSet>
      <dgm:spPr/>
    </dgm:pt>
    <dgm:pt modelId="{A5ACB0F8-225A-481E-AEDB-3C63D517F2A0}" type="pres">
      <dgm:prSet presAssocID="{7EBEBF8D-A267-48B6-AF2E-B6360A83A4CF}" presName="ChildAccent" presStyleLbl="solidFgAcc1" presStyleIdx="6" presStyleCnt="17" custLinFactY="300000" custLinFactNeighborX="91429" custLinFactNeighborY="354069"/>
      <dgm:spPr/>
    </dgm:pt>
    <dgm:pt modelId="{CB39C29A-F785-4D60-90E1-1A2EAB2016B7}" type="pres">
      <dgm:prSet presAssocID="{7EBEBF8D-A267-48B6-AF2E-B6360A83A4CF}" presName="Child" presStyleLbl="revTx" presStyleIdx="8" presStyleCnt="23" custLinFactY="100000" custLinFactNeighborX="7224" custLinFactNeighborY="1805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6E4F977-A401-45C0-8988-9719BF4A8DA8}" type="pres">
      <dgm:prSet presAssocID="{1CC6A901-19A9-4E7C-8FDF-B82AFA917FF0}" presName="root" presStyleCnt="0">
        <dgm:presLayoutVars>
          <dgm:chMax/>
          <dgm:chPref/>
        </dgm:presLayoutVars>
      </dgm:prSet>
      <dgm:spPr/>
    </dgm:pt>
    <dgm:pt modelId="{D8BF6B35-FB61-4959-B340-7525015F640B}" type="pres">
      <dgm:prSet presAssocID="{1CC6A901-19A9-4E7C-8FDF-B82AFA917FF0}" presName="rootComposite" presStyleCnt="0">
        <dgm:presLayoutVars/>
      </dgm:prSet>
      <dgm:spPr/>
    </dgm:pt>
    <dgm:pt modelId="{F181F630-5262-4237-AC62-D5DC4EDFEC1F}" type="pres">
      <dgm:prSet presAssocID="{1CC6A901-19A9-4E7C-8FDF-B82AFA917FF0}" presName="ParentAccent" presStyleLbl="alignNode1" presStyleIdx="2" presStyleCnt="6" custScaleX="109233" custScaleY="115375"/>
      <dgm:spPr/>
    </dgm:pt>
    <dgm:pt modelId="{361A0164-4CDB-4A58-83EA-B3CFCB8A6D6B}" type="pres">
      <dgm:prSet presAssocID="{1CC6A901-19A9-4E7C-8FDF-B82AFA917FF0}" presName="ParentSmallAccent" presStyleLbl="fgAcc1" presStyleIdx="2" presStyleCnt="6" custLinFactNeighborX="14195" custLinFactNeighborY="-28390"/>
      <dgm:spPr/>
    </dgm:pt>
    <dgm:pt modelId="{C6498B46-0041-46B4-86E5-A3AE145E9639}" type="pres">
      <dgm:prSet presAssocID="{1CC6A901-19A9-4E7C-8FDF-B82AFA917FF0}" presName="Parent" presStyleLbl="revTx" presStyleIdx="9" presStyleCnt="23" custLinFactNeighborX="-8781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04C57A-5280-4749-96FD-E1C76CFC6334}" type="pres">
      <dgm:prSet presAssocID="{1CC6A901-19A9-4E7C-8FDF-B82AFA917FF0}" presName="childShape" presStyleCnt="0">
        <dgm:presLayoutVars>
          <dgm:chMax val="0"/>
          <dgm:chPref val="0"/>
        </dgm:presLayoutVars>
      </dgm:prSet>
      <dgm:spPr/>
    </dgm:pt>
    <dgm:pt modelId="{4AC39BD7-9FA0-4E1E-853D-935385C9DBE9}" type="pres">
      <dgm:prSet presAssocID="{52F93C9D-F0BD-4DB0-9A8A-47A26277DD8F}" presName="childComposite" presStyleCnt="0">
        <dgm:presLayoutVars>
          <dgm:chMax val="0"/>
          <dgm:chPref val="0"/>
        </dgm:presLayoutVars>
      </dgm:prSet>
      <dgm:spPr/>
    </dgm:pt>
    <dgm:pt modelId="{3171BB03-95CF-43B6-92B4-705A0F6C7EC3}" type="pres">
      <dgm:prSet presAssocID="{52F93C9D-F0BD-4DB0-9A8A-47A26277DD8F}" presName="ChildAccent" presStyleLbl="solidFgAcc1" presStyleIdx="7" presStyleCnt="17" custScaleX="114770" custLinFactNeighborY="49686"/>
      <dgm:spPr/>
    </dgm:pt>
    <dgm:pt modelId="{807676A1-D9B9-4C02-A58B-789D2A863CEB}" type="pres">
      <dgm:prSet presAssocID="{52F93C9D-F0BD-4DB0-9A8A-47A26277DD8F}" presName="Child" presStyleLbl="revTx" presStyleIdx="10" presStyleCnt="23" custScaleX="127667" custLinFactNeighborX="4961" custLinFactNeighborY="213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3551F5-875D-4674-BD25-D7B1907EC2C6}" type="pres">
      <dgm:prSet presAssocID="{C1EF3FB2-071E-4620-9E52-D36C9E69786F}" presName="childComposite" presStyleCnt="0">
        <dgm:presLayoutVars>
          <dgm:chMax val="0"/>
          <dgm:chPref val="0"/>
        </dgm:presLayoutVars>
      </dgm:prSet>
      <dgm:spPr/>
    </dgm:pt>
    <dgm:pt modelId="{65164FCA-4531-4102-B8DE-E5EBD9AA6BA4}" type="pres">
      <dgm:prSet presAssocID="{C1EF3FB2-071E-4620-9E52-D36C9E69786F}" presName="ChildAccent" presStyleLbl="solidFgAcc1" presStyleIdx="8" presStyleCnt="17" custLinFactX="-82858" custLinFactY="61759" custLinFactNeighborX="-100000" custLinFactNeighborY="100000"/>
      <dgm:spPr/>
    </dgm:pt>
    <dgm:pt modelId="{B011123A-6C2D-47EF-86BD-AD58401A1C14}" type="pres">
      <dgm:prSet presAssocID="{C1EF3FB2-071E-4620-9E52-D36C9E69786F}" presName="Child" presStyleLbl="revTx" presStyleIdx="11" presStyleCnt="23" custLinFactNeighborX="-14429" custLinFactNeighborY="880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3E2805F-B28E-432C-B19B-14909B660FD9}" type="pres">
      <dgm:prSet presAssocID="{F4C1059E-F8F1-417D-ABF2-8C47796697E0}" presName="childComposite" presStyleCnt="0">
        <dgm:presLayoutVars>
          <dgm:chMax val="0"/>
          <dgm:chPref val="0"/>
        </dgm:presLayoutVars>
      </dgm:prSet>
      <dgm:spPr/>
    </dgm:pt>
    <dgm:pt modelId="{EF211718-7EFD-47F9-A8D7-20F01F829BD7}" type="pres">
      <dgm:prSet presAssocID="{F4C1059E-F8F1-417D-ABF2-8C47796697E0}" presName="ChildAccent" presStyleLbl="solidFgAcc1" presStyleIdx="9" presStyleCnt="17" custLinFactX="-82858" custLinFactY="200000" custLinFactNeighborX="-100000" custLinFactNeighborY="229013"/>
      <dgm:spPr/>
    </dgm:pt>
    <dgm:pt modelId="{21AA9072-2356-4435-B756-77D1FCA3913B}" type="pres">
      <dgm:prSet presAssocID="{F4C1059E-F8F1-417D-ABF2-8C47796697E0}" presName="Child" presStyleLbl="revTx" presStyleIdx="12" presStyleCnt="23" custLinFactY="87056" custLinFactNeighborX="-14429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89DE37-2C39-4F6A-AE09-9AB867D7C747}" type="pres">
      <dgm:prSet presAssocID="{E517AC1A-E4CA-4942-887D-60D746506E34}" presName="childComposite" presStyleCnt="0">
        <dgm:presLayoutVars>
          <dgm:chMax val="0"/>
          <dgm:chPref val="0"/>
        </dgm:presLayoutVars>
      </dgm:prSet>
      <dgm:spPr/>
    </dgm:pt>
    <dgm:pt modelId="{5D7201F8-0B5D-43D9-8325-643728E2FFB9}" type="pres">
      <dgm:prSet presAssocID="{E517AC1A-E4CA-4942-887D-60D746506E34}" presName="ChildAccent" presStyleLbl="solidFgAcc1" presStyleIdx="10" presStyleCnt="17" custLinFactX="-82858" custLinFactY="300000" custLinFactNeighborX="-100000" custLinFactNeighborY="361102"/>
      <dgm:spPr/>
    </dgm:pt>
    <dgm:pt modelId="{8C88D6DC-63F5-4921-87F6-F0C4D1738F83}" type="pres">
      <dgm:prSet presAssocID="{E517AC1A-E4CA-4942-887D-60D746506E34}" presName="Child" presStyleLbl="revTx" presStyleIdx="13" presStyleCnt="23" custLinFactY="100000" custLinFactNeighborX="-14429" custLinFactNeighborY="1866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FA65BA-6FF3-4EF9-9373-B90A1789BA64}" type="pres">
      <dgm:prSet presAssocID="{45F57E6D-6C26-48A1-9732-9194041ACCD6}" presName="childComposite" presStyleCnt="0">
        <dgm:presLayoutVars>
          <dgm:chMax val="0"/>
          <dgm:chPref val="0"/>
        </dgm:presLayoutVars>
      </dgm:prSet>
      <dgm:spPr/>
    </dgm:pt>
    <dgm:pt modelId="{EC2A03F8-7A7A-4985-AA1D-47D44025E7C6}" type="pres">
      <dgm:prSet presAssocID="{45F57E6D-6C26-48A1-9732-9194041ACCD6}" presName="ChildAccent" presStyleLbl="solidFgAcc1" presStyleIdx="11" presStyleCnt="17" custLinFactX="-82858" custLinFactY="491653" custLinFactNeighborX="-100000" custLinFactNeighborY="500000"/>
      <dgm:spPr/>
    </dgm:pt>
    <dgm:pt modelId="{29170B68-FD1F-421A-ABC8-84A92F58A87F}" type="pres">
      <dgm:prSet presAssocID="{45F57E6D-6C26-48A1-9732-9194041ACCD6}" presName="Child" presStyleLbl="revTx" presStyleIdx="14" presStyleCnt="23" custLinFactY="200000" custLinFactNeighborX="-14429" custLinFactNeighborY="2284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7FDF23-8493-4760-A46C-46668020B5D5}" type="pres">
      <dgm:prSet presAssocID="{7873E125-4CC7-45A7-A33E-BF4E9C9A7402}" presName="root" presStyleCnt="0">
        <dgm:presLayoutVars>
          <dgm:chMax/>
          <dgm:chPref/>
        </dgm:presLayoutVars>
      </dgm:prSet>
      <dgm:spPr/>
    </dgm:pt>
    <dgm:pt modelId="{BC779EE6-43D3-4909-90C1-6DB9162488A6}" type="pres">
      <dgm:prSet presAssocID="{7873E125-4CC7-45A7-A33E-BF4E9C9A7402}" presName="rootComposite" presStyleCnt="0">
        <dgm:presLayoutVars/>
      </dgm:prSet>
      <dgm:spPr/>
    </dgm:pt>
    <dgm:pt modelId="{320D2EBE-38E8-4BB9-A0AE-DABDCA57908E}" type="pres">
      <dgm:prSet presAssocID="{7873E125-4CC7-45A7-A33E-BF4E9C9A7402}" presName="ParentAccent" presStyleLbl="alignNode1" presStyleIdx="3" presStyleCnt="6" custScaleX="118489" custScaleY="110844"/>
      <dgm:spPr/>
    </dgm:pt>
    <dgm:pt modelId="{DAA09517-F788-4F50-8DB2-F8249E45FB3C}" type="pres">
      <dgm:prSet presAssocID="{7873E125-4CC7-45A7-A33E-BF4E9C9A7402}" presName="ParentSmallAccent" presStyleLbl="fgAcc1" presStyleIdx="3" presStyleCnt="6" custLinFactX="-4541" custLinFactNeighborX="-100000" custLinFactNeighborY="-21292"/>
      <dgm:spPr/>
    </dgm:pt>
    <dgm:pt modelId="{122E3C7F-9E1C-450B-B45C-004653FACB44}" type="pres">
      <dgm:prSet presAssocID="{7873E125-4CC7-45A7-A33E-BF4E9C9A7402}" presName="Parent" presStyleLbl="revTx" presStyleIdx="15" presStyleCnt="23" custScaleX="12743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CB9C83-E735-46F1-99FB-33FC1EC4A8FF}" type="pres">
      <dgm:prSet presAssocID="{7873E125-4CC7-45A7-A33E-BF4E9C9A7402}" presName="childShape" presStyleCnt="0">
        <dgm:presLayoutVars>
          <dgm:chMax val="0"/>
          <dgm:chPref val="0"/>
        </dgm:presLayoutVars>
      </dgm:prSet>
      <dgm:spPr/>
    </dgm:pt>
    <dgm:pt modelId="{F4EB10D4-F834-4E77-8BBF-587B24113C3C}" type="pres">
      <dgm:prSet presAssocID="{D06A55F6-CDFE-4E05-BB9D-D6B1283750DB}" presName="childComposite" presStyleCnt="0">
        <dgm:presLayoutVars>
          <dgm:chMax val="0"/>
          <dgm:chPref val="0"/>
        </dgm:presLayoutVars>
      </dgm:prSet>
      <dgm:spPr/>
    </dgm:pt>
    <dgm:pt modelId="{CDD70A10-C1A0-466B-A8A3-4955E70C0ADF}" type="pres">
      <dgm:prSet presAssocID="{D06A55F6-CDFE-4E05-BB9D-D6B1283750DB}" presName="ChildAccent" presStyleLbl="solidFgAcc1" presStyleIdx="12" presStyleCnt="17"/>
      <dgm:spPr/>
    </dgm:pt>
    <dgm:pt modelId="{3C86DCE9-90AE-45AE-96AC-836277B66276}" type="pres">
      <dgm:prSet presAssocID="{D06A55F6-CDFE-4E05-BB9D-D6B1283750DB}" presName="Child" presStyleLbl="revTx" presStyleIdx="16" presStyleCnt="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47EA5F-08F9-4721-926B-7B143DD63873}" type="pres">
      <dgm:prSet presAssocID="{E61E1DCB-9D66-43F9-8706-875010A0080A}" presName="childComposite" presStyleCnt="0">
        <dgm:presLayoutVars>
          <dgm:chMax val="0"/>
          <dgm:chPref val="0"/>
        </dgm:presLayoutVars>
      </dgm:prSet>
      <dgm:spPr/>
    </dgm:pt>
    <dgm:pt modelId="{5A44AFC1-3B8E-4BA2-BA61-B9ABBECDBF5C}" type="pres">
      <dgm:prSet presAssocID="{E61E1DCB-9D66-43F9-8706-875010A0080A}" presName="ChildAccent" presStyleLbl="solidFgAcc1" presStyleIdx="13" presStyleCnt="17"/>
      <dgm:spPr/>
    </dgm:pt>
    <dgm:pt modelId="{D6E9E05A-7BB7-45D4-B73D-1BA90262025D}" type="pres">
      <dgm:prSet presAssocID="{E61E1DCB-9D66-43F9-8706-875010A0080A}" presName="Child" presStyleLbl="revTx" presStyleIdx="17" presStyleCnt="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881CB17-C638-4034-96D4-57CDA801EC20}" type="pres">
      <dgm:prSet presAssocID="{F22BEE37-FC8A-4D5E-ACC3-447990890177}" presName="childComposite" presStyleCnt="0">
        <dgm:presLayoutVars>
          <dgm:chMax val="0"/>
          <dgm:chPref val="0"/>
        </dgm:presLayoutVars>
      </dgm:prSet>
      <dgm:spPr/>
    </dgm:pt>
    <dgm:pt modelId="{367C73B0-FBBE-4D8A-9EE1-0599FD0DDEAB}" type="pres">
      <dgm:prSet presAssocID="{F22BEE37-FC8A-4D5E-ACC3-447990890177}" presName="ChildAccent" presStyleLbl="solidFgAcc1" presStyleIdx="14" presStyleCnt="17" custLinFactX="34664" custLinFactNeighborX="100000"/>
      <dgm:spPr/>
    </dgm:pt>
    <dgm:pt modelId="{A908340A-3AC5-4FB5-8701-8288D925208A}" type="pres">
      <dgm:prSet presAssocID="{F22BEE37-FC8A-4D5E-ACC3-447990890177}" presName="Child" presStyleLbl="revTx" presStyleIdx="18" presStyleCnt="23" custScaleX="120901" custLinFactNeighborX="191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50EFAF-E2F9-4616-BB22-D42AC94EE10C}" type="pres">
      <dgm:prSet presAssocID="{024570A8-BEA7-4D73-BD97-AA2DC1E51C30}" presName="childComposite" presStyleCnt="0">
        <dgm:presLayoutVars>
          <dgm:chMax val="0"/>
          <dgm:chPref val="0"/>
        </dgm:presLayoutVars>
      </dgm:prSet>
      <dgm:spPr/>
    </dgm:pt>
    <dgm:pt modelId="{30E72186-7C10-49ED-ABBD-CCED5520AC6B}" type="pres">
      <dgm:prSet presAssocID="{024570A8-BEA7-4D73-BD97-AA2DC1E51C30}" presName="ChildAccent" presStyleLbl="solidFgAcc1" presStyleIdx="15" presStyleCnt="17"/>
      <dgm:spPr/>
    </dgm:pt>
    <dgm:pt modelId="{A4C33140-C11B-49AA-856F-693E6D63F78D}" type="pres">
      <dgm:prSet presAssocID="{024570A8-BEA7-4D73-BD97-AA2DC1E51C30}" presName="Child" presStyleLbl="revTx" presStyleIdx="19" presStyleCnt="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E5F03C4-1431-4418-AF33-0FCDC2993D71}" type="pres">
      <dgm:prSet presAssocID="{79A8448A-F100-4687-84EC-199DB085718D}" presName="root" presStyleCnt="0">
        <dgm:presLayoutVars>
          <dgm:chMax/>
          <dgm:chPref/>
        </dgm:presLayoutVars>
      </dgm:prSet>
      <dgm:spPr/>
    </dgm:pt>
    <dgm:pt modelId="{B5E4A58F-DA19-44D0-8C87-7DB0980D1305}" type="pres">
      <dgm:prSet presAssocID="{79A8448A-F100-4687-84EC-199DB085718D}" presName="rootComposite" presStyleCnt="0">
        <dgm:presLayoutVars/>
      </dgm:prSet>
      <dgm:spPr/>
    </dgm:pt>
    <dgm:pt modelId="{340451E2-C8ED-487E-B26C-A15B355D72F3}" type="pres">
      <dgm:prSet presAssocID="{79A8448A-F100-4687-84EC-199DB085718D}" presName="ParentAccent" presStyleLbl="alignNode1" presStyleIdx="4" presStyleCnt="6"/>
      <dgm:spPr/>
    </dgm:pt>
    <dgm:pt modelId="{757E4DAF-ACF2-452D-B658-0DA6A7CC5574}" type="pres">
      <dgm:prSet presAssocID="{79A8448A-F100-4687-84EC-199DB085718D}" presName="ParentSmallAccent" presStyleLbl="fgAcc1" presStyleIdx="4" presStyleCnt="6" custLinFactNeighborX="56781" custLinFactNeighborY="-28391"/>
      <dgm:spPr/>
    </dgm:pt>
    <dgm:pt modelId="{EEE460C5-2BAE-4C5A-B04B-7C837E854998}" type="pres">
      <dgm:prSet presAssocID="{79A8448A-F100-4687-84EC-199DB085718D}" presName="Parent" presStyleLbl="revTx" presStyleIdx="20" presStyleCnt="2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3D1085-80E3-4766-90B6-AB6289F6AD56}" type="pres">
      <dgm:prSet presAssocID="{79A8448A-F100-4687-84EC-199DB085718D}" presName="childShape" presStyleCnt="0">
        <dgm:presLayoutVars>
          <dgm:chMax val="0"/>
          <dgm:chPref val="0"/>
        </dgm:presLayoutVars>
      </dgm:prSet>
      <dgm:spPr/>
    </dgm:pt>
    <dgm:pt modelId="{2326435D-EE29-4A90-A5DB-548798DE3B58}" type="pres">
      <dgm:prSet presAssocID="{87897D23-2636-445B-9E33-3B3C74FA767C}" presName="root" presStyleCnt="0">
        <dgm:presLayoutVars>
          <dgm:chMax/>
          <dgm:chPref/>
        </dgm:presLayoutVars>
      </dgm:prSet>
      <dgm:spPr/>
    </dgm:pt>
    <dgm:pt modelId="{3FEADA3B-1A0A-410C-9E1A-EF898A6ED887}" type="pres">
      <dgm:prSet presAssocID="{87897D23-2636-445B-9E33-3B3C74FA767C}" presName="rootComposite" presStyleCnt="0">
        <dgm:presLayoutVars/>
      </dgm:prSet>
      <dgm:spPr/>
    </dgm:pt>
    <dgm:pt modelId="{05951D9D-6634-44E0-A823-EFB9FB6C4069}" type="pres">
      <dgm:prSet presAssocID="{87897D23-2636-445B-9E33-3B3C74FA767C}" presName="ParentAccent" presStyleLbl="alignNode1" presStyleIdx="5" presStyleCnt="6" custScaleX="128446" custScaleY="92443"/>
      <dgm:spPr/>
    </dgm:pt>
    <dgm:pt modelId="{FF1A04CF-B1A4-4717-BCA8-8FE79C38C97F}" type="pres">
      <dgm:prSet presAssocID="{87897D23-2636-445B-9E33-3B3C74FA767C}" presName="ParentSmallAccent" presStyleLbl="fgAcc1" presStyleIdx="5" presStyleCnt="6" custLinFactX="-70343" custLinFactNeighborX="-100000" custLinFactNeighborY="-21292"/>
      <dgm:spPr/>
    </dgm:pt>
    <dgm:pt modelId="{C6E42C6B-0630-4B91-B3AA-225F3D1CFDEB}" type="pres">
      <dgm:prSet presAssocID="{87897D23-2636-445B-9E33-3B3C74FA767C}" presName="Parent" presStyleLbl="revTx" presStyleIdx="21" presStyleCnt="23" custScaleX="13283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152A41-1B10-4E83-A91E-3DF16AEB175C}" type="pres">
      <dgm:prSet presAssocID="{87897D23-2636-445B-9E33-3B3C74FA767C}" presName="childShape" presStyleCnt="0">
        <dgm:presLayoutVars>
          <dgm:chMax val="0"/>
          <dgm:chPref val="0"/>
        </dgm:presLayoutVars>
      </dgm:prSet>
      <dgm:spPr/>
    </dgm:pt>
    <dgm:pt modelId="{2EEC2560-9D4B-4A97-954F-4113F4A53DCC}" type="pres">
      <dgm:prSet presAssocID="{43D8DA67-4A30-4B9A-B75E-9550657EADC7}" presName="childComposite" presStyleCnt="0">
        <dgm:presLayoutVars>
          <dgm:chMax val="0"/>
          <dgm:chPref val="0"/>
        </dgm:presLayoutVars>
      </dgm:prSet>
      <dgm:spPr/>
    </dgm:pt>
    <dgm:pt modelId="{DB806983-EC5C-4F48-BDF3-65BE2C809D18}" type="pres">
      <dgm:prSet presAssocID="{43D8DA67-4A30-4B9A-B75E-9550657EADC7}" presName="ChildAccent" presStyleLbl="solidFgAcc1" presStyleIdx="16" presStyleCnt="17" custLinFactNeighborX="98462"/>
      <dgm:spPr/>
    </dgm:pt>
    <dgm:pt modelId="{74BB4F05-B465-44FC-ADFA-936F8458A52D}" type="pres">
      <dgm:prSet presAssocID="{43D8DA67-4A30-4B9A-B75E-9550657EADC7}" presName="Child" presStyleLbl="revTx" presStyleIdx="22" presStyleCnt="23" custLinFactNeighborX="77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613618B-02E1-4045-BBEB-944422515964}" type="presOf" srcId="{F22BEE37-FC8A-4D5E-ACC3-447990890177}" destId="{A908340A-3AC5-4FB5-8701-8288D925208A}" srcOrd="0" destOrd="0" presId="urn:microsoft.com/office/officeart/2008/layout/SquareAccentList"/>
    <dgm:cxn modelId="{51800667-E97C-4C4C-AFC4-F2836FBD1330}" srcId="{1CC6A901-19A9-4E7C-8FDF-B82AFA917FF0}" destId="{F4C1059E-F8F1-417D-ABF2-8C47796697E0}" srcOrd="2" destOrd="0" parTransId="{3BB66BCE-C071-4148-A378-3077604A2616}" sibTransId="{3AB5C06E-BE00-4DB1-82B1-9DE25C01F135}"/>
    <dgm:cxn modelId="{409F41AD-193D-432E-A1E5-B1F891F3D021}" type="presOf" srcId="{F2DD091A-57C3-4A15-B42A-DCAF60394E34}" destId="{597FAC0E-3D71-422F-9393-00BA84AD816F}" srcOrd="0" destOrd="0" presId="urn:microsoft.com/office/officeart/2008/layout/SquareAccentList"/>
    <dgm:cxn modelId="{18B33825-1A43-419E-B3D0-C3749935FC99}" srcId="{643C6903-7F32-4B4B-BE5C-AD38DD0FA746}" destId="{CB6355AC-F148-4B8A-8BD5-6179F6BCA159}" srcOrd="1" destOrd="0" parTransId="{7C18068D-83C9-4D30-88AB-6F8CA005FC84}" sibTransId="{FA762F6F-4CE7-4D4D-874D-4FA4B2CB2BE0}"/>
    <dgm:cxn modelId="{3E6ACC4F-83B9-42B0-9A7F-86C063D729DA}" type="presOf" srcId="{7873E125-4CC7-45A7-A33E-BF4E9C9A7402}" destId="{122E3C7F-9E1C-450B-B45C-004653FACB44}" srcOrd="0" destOrd="0" presId="urn:microsoft.com/office/officeart/2008/layout/SquareAccentList"/>
    <dgm:cxn modelId="{371D8D14-7BD4-4984-B2B5-8394F1C2D1C8}" type="presOf" srcId="{CB6355AC-F148-4B8A-8BD5-6179F6BCA159}" destId="{39321A6C-EEE3-47F0-8E92-F520DBEBF8D7}" srcOrd="0" destOrd="0" presId="urn:microsoft.com/office/officeart/2008/layout/SquareAccentList"/>
    <dgm:cxn modelId="{E5B2956E-8330-4114-AA5B-040BA363D523}" type="presOf" srcId="{D06A55F6-CDFE-4E05-BB9D-D6B1283750DB}" destId="{3C86DCE9-90AE-45AE-96AC-836277B66276}" srcOrd="0" destOrd="0" presId="urn:microsoft.com/office/officeart/2008/layout/SquareAccentList"/>
    <dgm:cxn modelId="{CD869D7F-3AE8-4B2F-9C7F-B1AA72AB9B37}" srcId="{424B8318-4EE3-4F73-9D21-0F054221300F}" destId="{7873E125-4CC7-45A7-A33E-BF4E9C9A7402}" srcOrd="3" destOrd="0" parTransId="{CF58BC5E-14D3-4162-8BBB-DFB4D84180B6}" sibTransId="{3B9B0B77-4E23-45BA-B516-31340ABC58D8}"/>
    <dgm:cxn modelId="{8E2B8699-02F3-4539-8B21-A252BB6F5C1E}" srcId="{643C6903-7F32-4B4B-BE5C-AD38DD0FA746}" destId="{CCD9F933-7DAE-4B99-BA5F-E5E0BBF8E9F3}" srcOrd="0" destOrd="0" parTransId="{2CCE9723-9BC4-4A59-B969-BA8F8BBCB192}" sibTransId="{5EDA6576-07CD-4E30-9C92-7A319D8B79EE}"/>
    <dgm:cxn modelId="{F0AD7746-0E2B-43D9-9113-D0A0A86B2C40}" srcId="{7873E125-4CC7-45A7-A33E-BF4E9C9A7402}" destId="{D06A55F6-CDFE-4E05-BB9D-D6B1283750DB}" srcOrd="0" destOrd="0" parTransId="{C9529C2A-015F-4EF3-9645-056E7B5961BB}" sibTransId="{8D714A1C-7D87-4B81-9496-A00BF5C2A893}"/>
    <dgm:cxn modelId="{5DB94781-4300-4D77-91E0-F41650C292B9}" srcId="{424B8318-4EE3-4F73-9D21-0F054221300F}" destId="{1CC6A901-19A9-4E7C-8FDF-B82AFA917FF0}" srcOrd="2" destOrd="0" parTransId="{10314F4F-8703-404D-8049-222F352C1C94}" sibTransId="{FD7BEB2F-FFB4-4B4B-9A01-A718A6B55E5E}"/>
    <dgm:cxn modelId="{02D17F68-DAC2-463A-8508-868909AE4AB0}" srcId="{1CC6A901-19A9-4E7C-8FDF-B82AFA917FF0}" destId="{E517AC1A-E4CA-4942-887D-60D746506E34}" srcOrd="3" destOrd="0" parTransId="{2C868A61-11F8-4BA5-B738-5E36EFD74960}" sibTransId="{150D6F2F-EE93-41CC-808D-6E9CFC7D25CA}"/>
    <dgm:cxn modelId="{00B9B103-09A5-405C-BFC8-FCD2FA263D21}" srcId="{424B8318-4EE3-4F73-9D21-0F054221300F}" destId="{2EA7DA56-01D8-4E00-B655-D2FA3F5F9C75}" srcOrd="1" destOrd="0" parTransId="{5214C7DC-6FEF-4410-AB70-B6E9539FAD63}" sibTransId="{39675063-5EF4-4D9C-8C04-887A87000599}"/>
    <dgm:cxn modelId="{EC232934-66D0-4D0F-99E6-429E6B064679}" srcId="{2EA7DA56-01D8-4E00-B655-D2FA3F5F9C75}" destId="{F2DD091A-57C3-4A15-B42A-DCAF60394E34}" srcOrd="2" destOrd="0" parTransId="{6E20F297-1153-4E4E-BAEF-3ED3313D2A32}" sibTransId="{1D24A2B8-B23B-43A1-8825-A0532B252880}"/>
    <dgm:cxn modelId="{76B6F662-AE4C-4390-BF43-EAB6FF9A0961}" srcId="{1CC6A901-19A9-4E7C-8FDF-B82AFA917FF0}" destId="{52F93C9D-F0BD-4DB0-9A8A-47A26277DD8F}" srcOrd="0" destOrd="0" parTransId="{1E2B4134-3EDC-4EBC-95C2-A59FCFC666CB}" sibTransId="{04CA14A2-9AAB-477A-9F94-97003B743CAF}"/>
    <dgm:cxn modelId="{8720F356-AD72-4A1E-8B48-BFB591BFA99A}" type="presOf" srcId="{43D8DA67-4A30-4B9A-B75E-9550657EADC7}" destId="{74BB4F05-B465-44FC-ADFA-936F8458A52D}" srcOrd="0" destOrd="0" presId="urn:microsoft.com/office/officeart/2008/layout/SquareAccentList"/>
    <dgm:cxn modelId="{8B163DC0-BBB8-46D0-89B3-3140D9042FE5}" type="presOf" srcId="{E61E1DCB-9D66-43F9-8706-875010A0080A}" destId="{D6E9E05A-7BB7-45D4-B73D-1BA90262025D}" srcOrd="0" destOrd="0" presId="urn:microsoft.com/office/officeart/2008/layout/SquareAccentList"/>
    <dgm:cxn modelId="{2AAB1904-EA29-4F1D-B461-CEEBA7B6FA9E}" srcId="{7873E125-4CC7-45A7-A33E-BF4E9C9A7402}" destId="{F22BEE37-FC8A-4D5E-ACC3-447990890177}" srcOrd="2" destOrd="0" parTransId="{8CE8BC6A-0B24-494D-A96E-B34D5DB9CB62}" sibTransId="{1496E090-3F37-4F90-937E-47541C1B99BF}"/>
    <dgm:cxn modelId="{A93910FF-4B0B-4F60-B2EA-FDB55B39B024}" type="presOf" srcId="{2EA7DA56-01D8-4E00-B655-D2FA3F5F9C75}" destId="{44C9A77C-46BF-4F7E-9CE6-9DF510BD3764}" srcOrd="0" destOrd="0" presId="urn:microsoft.com/office/officeart/2008/layout/SquareAccentList"/>
    <dgm:cxn modelId="{C9DE03D8-FD3C-4748-B1CD-05E17F425983}" type="presOf" srcId="{06C546DE-5188-4ED3-84DA-60DA133904D4}" destId="{54CAD32B-73C4-459B-8FDF-DE077F6B06AA}" srcOrd="0" destOrd="0" presId="urn:microsoft.com/office/officeart/2008/layout/SquareAccentList"/>
    <dgm:cxn modelId="{F6058B33-C66C-4496-8D72-93E48AD7DFCC}" type="presOf" srcId="{F4C1059E-F8F1-417D-ABF2-8C47796697E0}" destId="{21AA9072-2356-4435-B756-77D1FCA3913B}" srcOrd="0" destOrd="0" presId="urn:microsoft.com/office/officeart/2008/layout/SquareAccentList"/>
    <dgm:cxn modelId="{5E3BF9F5-2E41-4B25-A924-25F408C75675}" srcId="{424B8318-4EE3-4F73-9D21-0F054221300F}" destId="{643C6903-7F32-4B4B-BE5C-AD38DD0FA746}" srcOrd="0" destOrd="0" parTransId="{93FB41B8-9504-40E0-817F-423BBE03FD5E}" sibTransId="{6B7EB0BA-443A-4B09-BDBB-20CDE28F6643}"/>
    <dgm:cxn modelId="{917A5487-DC74-40BA-A40C-4B08901B3F92}" srcId="{2EA7DA56-01D8-4E00-B655-D2FA3F5F9C75}" destId="{2958D0D7-8585-47A3-ACF7-A64BB67B9C2F}" srcOrd="1" destOrd="0" parTransId="{167594DE-A7A0-473B-8192-5E4990B70FAF}" sibTransId="{A5852F40-C905-4DA0-BD9E-7B01789961C5}"/>
    <dgm:cxn modelId="{A65857E2-46B4-495B-B382-B469AA47A89B}" type="presOf" srcId="{424B8318-4EE3-4F73-9D21-0F054221300F}" destId="{8F02B991-27F3-4DAD-8F24-89B95561366C}" srcOrd="0" destOrd="0" presId="urn:microsoft.com/office/officeart/2008/layout/SquareAccentList"/>
    <dgm:cxn modelId="{BE52CCAF-6025-41F9-BB44-54577E3B4C63}" type="presOf" srcId="{52F93C9D-F0BD-4DB0-9A8A-47A26277DD8F}" destId="{807676A1-D9B9-4C02-A58B-789D2A863CEB}" srcOrd="0" destOrd="0" presId="urn:microsoft.com/office/officeart/2008/layout/SquareAccentList"/>
    <dgm:cxn modelId="{075F5C30-A15F-4D32-A5A3-B9B7BC0E8D22}" type="presOf" srcId="{2958D0D7-8585-47A3-ACF7-A64BB67B9C2F}" destId="{D642C177-7B9C-4494-8819-08CE18E28B09}" srcOrd="0" destOrd="0" presId="urn:microsoft.com/office/officeart/2008/layout/SquareAccentList"/>
    <dgm:cxn modelId="{57C3B3B0-A098-4980-A443-FD97EC2BCB11}" type="presOf" srcId="{024570A8-BEA7-4D73-BD97-AA2DC1E51C30}" destId="{A4C33140-C11B-49AA-856F-693E6D63F78D}" srcOrd="0" destOrd="0" presId="urn:microsoft.com/office/officeart/2008/layout/SquareAccentList"/>
    <dgm:cxn modelId="{A534B948-3E42-4676-B870-7E56F0CEBA8C}" type="presOf" srcId="{79A8448A-F100-4687-84EC-199DB085718D}" destId="{EEE460C5-2BAE-4C5A-B04B-7C837E854998}" srcOrd="0" destOrd="0" presId="urn:microsoft.com/office/officeart/2008/layout/SquareAccentList"/>
    <dgm:cxn modelId="{94111C1B-FC6F-43F1-B731-C8FB2881639C}" type="presOf" srcId="{C1EF3FB2-071E-4620-9E52-D36C9E69786F}" destId="{B011123A-6C2D-47EF-86BD-AD58401A1C14}" srcOrd="0" destOrd="0" presId="urn:microsoft.com/office/officeart/2008/layout/SquareAccentList"/>
    <dgm:cxn modelId="{8DE2C300-267A-4C59-AD37-B2BCB32D43BB}" srcId="{1CC6A901-19A9-4E7C-8FDF-B82AFA917FF0}" destId="{45F57E6D-6C26-48A1-9732-9194041ACCD6}" srcOrd="4" destOrd="0" parTransId="{D958313A-F6FA-4B55-875F-FA48DC833E72}" sibTransId="{4D3181C0-F4B8-47B1-B443-7C006BB99546}"/>
    <dgm:cxn modelId="{5CFF6878-64CB-4903-9459-C8E191CB7A3E}" type="presOf" srcId="{643C6903-7F32-4B4B-BE5C-AD38DD0FA746}" destId="{2F82A941-6757-4068-A0F8-843E2F2748CA}" srcOrd="0" destOrd="0" presId="urn:microsoft.com/office/officeart/2008/layout/SquareAccentList"/>
    <dgm:cxn modelId="{39F9AA1A-360F-4013-9F9A-2CA5AB8A719D}" srcId="{424B8318-4EE3-4F73-9D21-0F054221300F}" destId="{87897D23-2636-445B-9E33-3B3C74FA767C}" srcOrd="5" destOrd="0" parTransId="{4BC62FD5-E454-4DF9-B08D-6AF6E654CFE3}" sibTransId="{25EB8885-CA3C-409F-9EFC-93EA85551F35}"/>
    <dgm:cxn modelId="{452FC05B-F2B0-4B80-9920-B6BCB3B4DC04}" srcId="{1CC6A901-19A9-4E7C-8FDF-B82AFA917FF0}" destId="{C1EF3FB2-071E-4620-9E52-D36C9E69786F}" srcOrd="1" destOrd="0" parTransId="{619A319B-456B-429E-B51A-AEA459C580FA}" sibTransId="{EBF26DAC-BD1B-437C-BB13-7EF4A90C37C9}"/>
    <dgm:cxn modelId="{50BE48F4-930B-40CC-B136-F1E5541D3449}" srcId="{2EA7DA56-01D8-4E00-B655-D2FA3F5F9C75}" destId="{7EBEBF8D-A267-48B6-AF2E-B6360A83A4CF}" srcOrd="3" destOrd="0" parTransId="{6F8D06E0-9CEC-4356-B5D8-0D627B20C400}" sibTransId="{0E4F6BFC-99FE-4666-A262-68557D6453FC}"/>
    <dgm:cxn modelId="{970E60F7-F339-4003-A3BC-7651B7F1DCCB}" type="presOf" srcId="{1CC6A901-19A9-4E7C-8FDF-B82AFA917FF0}" destId="{C6498B46-0041-46B4-86E5-A3AE145E9639}" srcOrd="0" destOrd="0" presId="urn:microsoft.com/office/officeart/2008/layout/SquareAccentList"/>
    <dgm:cxn modelId="{0903B77F-F287-4C3C-B9B8-7C2E75B55F9D}" srcId="{424B8318-4EE3-4F73-9D21-0F054221300F}" destId="{79A8448A-F100-4687-84EC-199DB085718D}" srcOrd="4" destOrd="0" parTransId="{398797DC-DEDF-4698-804F-E1335ACE81D1}" sibTransId="{9479B8CF-DC6C-4341-8DA0-7B7E38328DE5}"/>
    <dgm:cxn modelId="{351E61C1-DF12-4463-B4A0-3EA37D60CFA6}" srcId="{87897D23-2636-445B-9E33-3B3C74FA767C}" destId="{43D8DA67-4A30-4B9A-B75E-9550657EADC7}" srcOrd="0" destOrd="0" parTransId="{A26D42F4-4D06-45C5-8527-B55B16BD6C1A}" sibTransId="{E506D7A3-4044-4B69-A5CE-5A3772B1CAA5}"/>
    <dgm:cxn modelId="{A7624D03-13DE-4B58-92CC-6A674E29060A}" type="presOf" srcId="{7EBEBF8D-A267-48B6-AF2E-B6360A83A4CF}" destId="{CB39C29A-F785-4D60-90E1-1A2EAB2016B7}" srcOrd="0" destOrd="0" presId="urn:microsoft.com/office/officeart/2008/layout/SquareAccentList"/>
    <dgm:cxn modelId="{F6E5BBFA-07E3-49CF-86E2-3E04CB77BBC3}" type="presOf" srcId="{E517AC1A-E4CA-4942-887D-60D746506E34}" destId="{8C88D6DC-63F5-4921-87F6-F0C4D1738F83}" srcOrd="0" destOrd="0" presId="urn:microsoft.com/office/officeart/2008/layout/SquareAccentList"/>
    <dgm:cxn modelId="{D936BF4D-555E-4B33-80A9-371C25954428}" type="presOf" srcId="{CCD9F933-7DAE-4B99-BA5F-E5E0BBF8E9F3}" destId="{28E94869-FE35-429A-851B-B06D385C974C}" srcOrd="0" destOrd="0" presId="urn:microsoft.com/office/officeart/2008/layout/SquareAccentList"/>
    <dgm:cxn modelId="{9E74364B-ED0C-44B6-A9C1-BCDB23637E79}" srcId="{7873E125-4CC7-45A7-A33E-BF4E9C9A7402}" destId="{024570A8-BEA7-4D73-BD97-AA2DC1E51C30}" srcOrd="3" destOrd="0" parTransId="{146B01CE-C7B9-44DC-9A4E-04370C55D312}" sibTransId="{63A5853A-C42C-499C-B55C-A540390DAD5C}"/>
    <dgm:cxn modelId="{4519A6A1-8BC6-4C7D-95A3-A60DD8888B61}" srcId="{643C6903-7F32-4B4B-BE5C-AD38DD0FA746}" destId="{06C546DE-5188-4ED3-84DA-60DA133904D4}" srcOrd="2" destOrd="0" parTransId="{9C86F6C3-D3B8-41F2-BF69-C13F70ED2CC8}" sibTransId="{5A276412-FE87-4CDD-9621-636C9A672B58}"/>
    <dgm:cxn modelId="{0E222E74-5DEB-4425-81BF-446E98221B5F}" srcId="{2EA7DA56-01D8-4E00-B655-D2FA3F5F9C75}" destId="{41A781AC-5779-4487-A8FB-A43F43343930}" srcOrd="0" destOrd="0" parTransId="{68589630-2E85-438C-82AE-96C13F893F42}" sibTransId="{2652AF7B-1721-43D9-9248-E13AD250CA01}"/>
    <dgm:cxn modelId="{D5470C49-41D1-4254-A7D7-63F9E144CF64}" type="presOf" srcId="{41A781AC-5779-4487-A8FB-A43F43343930}" destId="{D854D70C-FE22-4399-8A95-D8C4AA1935E5}" srcOrd="0" destOrd="0" presId="urn:microsoft.com/office/officeart/2008/layout/SquareAccentList"/>
    <dgm:cxn modelId="{45647A56-6473-41FF-A610-5084859DAD1A}" type="presOf" srcId="{87897D23-2636-445B-9E33-3B3C74FA767C}" destId="{C6E42C6B-0630-4B91-B3AA-225F3D1CFDEB}" srcOrd="0" destOrd="0" presId="urn:microsoft.com/office/officeart/2008/layout/SquareAccentList"/>
    <dgm:cxn modelId="{4A07120E-28C5-4A23-9AC3-46BB553F8FAE}" srcId="{7873E125-4CC7-45A7-A33E-BF4E9C9A7402}" destId="{E61E1DCB-9D66-43F9-8706-875010A0080A}" srcOrd="1" destOrd="0" parTransId="{322535C4-748C-4F43-94FA-238718BAC5DF}" sibTransId="{D65B6DAB-D82D-4B56-B2BC-59D223F151DF}"/>
    <dgm:cxn modelId="{06829A96-1FD9-403C-9958-75CE8F291DE0}" type="presOf" srcId="{45F57E6D-6C26-48A1-9732-9194041ACCD6}" destId="{29170B68-FD1F-421A-ABC8-84A92F58A87F}" srcOrd="0" destOrd="0" presId="urn:microsoft.com/office/officeart/2008/layout/SquareAccentList"/>
    <dgm:cxn modelId="{F478AD9E-E625-4159-9DFB-1D3F99F10E10}" type="presParOf" srcId="{8F02B991-27F3-4DAD-8F24-89B95561366C}" destId="{DD1FBC6C-0711-46DB-B6DA-C61AE240D640}" srcOrd="0" destOrd="0" presId="urn:microsoft.com/office/officeart/2008/layout/SquareAccentList"/>
    <dgm:cxn modelId="{1436057C-C2F7-4B99-B869-649C0A10EC23}" type="presParOf" srcId="{DD1FBC6C-0711-46DB-B6DA-C61AE240D640}" destId="{F8366600-42DB-4DAB-BD6C-134C59F39C92}" srcOrd="0" destOrd="0" presId="urn:microsoft.com/office/officeart/2008/layout/SquareAccentList"/>
    <dgm:cxn modelId="{A7EB81C3-2D9D-43A9-BD1C-6EDC79AB115F}" type="presParOf" srcId="{F8366600-42DB-4DAB-BD6C-134C59F39C92}" destId="{40D5B022-3FFA-4D97-BB5B-637FD026B8E8}" srcOrd="0" destOrd="0" presId="urn:microsoft.com/office/officeart/2008/layout/SquareAccentList"/>
    <dgm:cxn modelId="{A9636F6E-A5CB-4233-8352-CEBB52417581}" type="presParOf" srcId="{F8366600-42DB-4DAB-BD6C-134C59F39C92}" destId="{DB9BE961-86B7-49A1-A0E5-EF7DB0D1B6EC}" srcOrd="1" destOrd="0" presId="urn:microsoft.com/office/officeart/2008/layout/SquareAccentList"/>
    <dgm:cxn modelId="{96CCCF33-5242-43EA-97D7-5C75CAFF137A}" type="presParOf" srcId="{F8366600-42DB-4DAB-BD6C-134C59F39C92}" destId="{2F82A941-6757-4068-A0F8-843E2F2748CA}" srcOrd="2" destOrd="0" presId="urn:microsoft.com/office/officeart/2008/layout/SquareAccentList"/>
    <dgm:cxn modelId="{11823A3F-C72C-45F7-9C2E-82C4B12207C9}" type="presParOf" srcId="{DD1FBC6C-0711-46DB-B6DA-C61AE240D640}" destId="{8517F3AE-DBBA-48E4-AB67-AC52A90C36E1}" srcOrd="1" destOrd="0" presId="urn:microsoft.com/office/officeart/2008/layout/SquareAccentList"/>
    <dgm:cxn modelId="{445C9F4C-9213-4831-80A5-287813567C1D}" type="presParOf" srcId="{8517F3AE-DBBA-48E4-AB67-AC52A90C36E1}" destId="{F061410E-11E3-4348-9FD2-137C64C9BB22}" srcOrd="0" destOrd="0" presId="urn:microsoft.com/office/officeart/2008/layout/SquareAccentList"/>
    <dgm:cxn modelId="{B3314E73-FF87-4DB2-A1AC-11F231B0DA93}" type="presParOf" srcId="{F061410E-11E3-4348-9FD2-137C64C9BB22}" destId="{A1C746CF-222A-44D4-838C-4CB8B829CAF8}" srcOrd="0" destOrd="0" presId="urn:microsoft.com/office/officeart/2008/layout/SquareAccentList"/>
    <dgm:cxn modelId="{F176A846-56D7-4140-AB77-01C7BF70B0E5}" type="presParOf" srcId="{F061410E-11E3-4348-9FD2-137C64C9BB22}" destId="{28E94869-FE35-429A-851B-B06D385C974C}" srcOrd="1" destOrd="0" presId="urn:microsoft.com/office/officeart/2008/layout/SquareAccentList"/>
    <dgm:cxn modelId="{43E6D8C5-8678-45B1-84E3-487EEB6F7020}" type="presParOf" srcId="{8517F3AE-DBBA-48E4-AB67-AC52A90C36E1}" destId="{4C8A7F7A-1D57-45ED-8072-81EF3E2A1919}" srcOrd="1" destOrd="0" presId="urn:microsoft.com/office/officeart/2008/layout/SquareAccentList"/>
    <dgm:cxn modelId="{C225A796-EDAE-40D0-B262-C48FFF70B731}" type="presParOf" srcId="{4C8A7F7A-1D57-45ED-8072-81EF3E2A1919}" destId="{F9C9F8D1-6B37-4804-A72C-376DA8F8183F}" srcOrd="0" destOrd="0" presId="urn:microsoft.com/office/officeart/2008/layout/SquareAccentList"/>
    <dgm:cxn modelId="{76DE30D1-5C9F-407A-8BF7-F0C16F6EAC39}" type="presParOf" srcId="{4C8A7F7A-1D57-45ED-8072-81EF3E2A1919}" destId="{39321A6C-EEE3-47F0-8E92-F520DBEBF8D7}" srcOrd="1" destOrd="0" presId="urn:microsoft.com/office/officeart/2008/layout/SquareAccentList"/>
    <dgm:cxn modelId="{6C7C9927-9EED-4978-99D4-D7D9A322CD8E}" type="presParOf" srcId="{8517F3AE-DBBA-48E4-AB67-AC52A90C36E1}" destId="{243D44E0-8C80-40EF-9EDD-72F9726DAD88}" srcOrd="2" destOrd="0" presId="urn:microsoft.com/office/officeart/2008/layout/SquareAccentList"/>
    <dgm:cxn modelId="{74BAA953-0E75-431B-90DF-8CB08692FD41}" type="presParOf" srcId="{243D44E0-8C80-40EF-9EDD-72F9726DAD88}" destId="{867A9549-45B3-4DDA-A2F5-F2C364CB74BC}" srcOrd="0" destOrd="0" presId="urn:microsoft.com/office/officeart/2008/layout/SquareAccentList"/>
    <dgm:cxn modelId="{69BF5EAD-96BD-4235-9C33-7FFA2C6CF2D0}" type="presParOf" srcId="{243D44E0-8C80-40EF-9EDD-72F9726DAD88}" destId="{54CAD32B-73C4-459B-8FDF-DE077F6B06AA}" srcOrd="1" destOrd="0" presId="urn:microsoft.com/office/officeart/2008/layout/SquareAccentList"/>
    <dgm:cxn modelId="{1E6F49BA-C98A-4B86-91AF-8FA437C5FFCC}" type="presParOf" srcId="{8F02B991-27F3-4DAD-8F24-89B95561366C}" destId="{20C99DD6-6E1C-416C-9688-829C7305BBBD}" srcOrd="1" destOrd="0" presId="urn:microsoft.com/office/officeart/2008/layout/SquareAccentList"/>
    <dgm:cxn modelId="{B2232E08-1FFD-46AA-AAD8-FD97638E47C2}" type="presParOf" srcId="{20C99DD6-6E1C-416C-9688-829C7305BBBD}" destId="{87E06D91-F753-4E72-BB0F-57236B47A319}" srcOrd="0" destOrd="0" presId="urn:microsoft.com/office/officeart/2008/layout/SquareAccentList"/>
    <dgm:cxn modelId="{E0ABAD9F-FE58-4F9A-A289-82C66FAA774B}" type="presParOf" srcId="{87E06D91-F753-4E72-BB0F-57236B47A319}" destId="{F5BEF57B-D642-4035-8444-1A25A05E4393}" srcOrd="0" destOrd="0" presId="urn:microsoft.com/office/officeart/2008/layout/SquareAccentList"/>
    <dgm:cxn modelId="{F2A478C7-8652-4923-867C-9301952431F0}" type="presParOf" srcId="{87E06D91-F753-4E72-BB0F-57236B47A319}" destId="{2D3462AB-61BF-466F-B89E-4C600EC2BDAE}" srcOrd="1" destOrd="0" presId="urn:microsoft.com/office/officeart/2008/layout/SquareAccentList"/>
    <dgm:cxn modelId="{6753E679-AAD5-44C8-90B1-A2FD373ACDB2}" type="presParOf" srcId="{87E06D91-F753-4E72-BB0F-57236B47A319}" destId="{44C9A77C-46BF-4F7E-9CE6-9DF510BD3764}" srcOrd="2" destOrd="0" presId="urn:microsoft.com/office/officeart/2008/layout/SquareAccentList"/>
    <dgm:cxn modelId="{6E88A256-6004-4E27-94F1-7C845358EA2E}" type="presParOf" srcId="{20C99DD6-6E1C-416C-9688-829C7305BBBD}" destId="{B6211775-33B2-4D20-A0BD-F810000BB39B}" srcOrd="1" destOrd="0" presId="urn:microsoft.com/office/officeart/2008/layout/SquareAccentList"/>
    <dgm:cxn modelId="{6A1E18A4-83E2-4EB6-AFDB-647B019D7669}" type="presParOf" srcId="{B6211775-33B2-4D20-A0BD-F810000BB39B}" destId="{FF56B124-E056-4581-8D35-290CADA7707A}" srcOrd="0" destOrd="0" presId="urn:microsoft.com/office/officeart/2008/layout/SquareAccentList"/>
    <dgm:cxn modelId="{463B39CC-A3EA-4D0E-9A60-F89E0744DEFA}" type="presParOf" srcId="{FF56B124-E056-4581-8D35-290CADA7707A}" destId="{9520B6C2-EDF8-49F0-899B-5CD272E0525B}" srcOrd="0" destOrd="0" presId="urn:microsoft.com/office/officeart/2008/layout/SquareAccentList"/>
    <dgm:cxn modelId="{E1E4FCD8-0F1A-4E88-A09A-A3D48789798F}" type="presParOf" srcId="{FF56B124-E056-4581-8D35-290CADA7707A}" destId="{D854D70C-FE22-4399-8A95-D8C4AA1935E5}" srcOrd="1" destOrd="0" presId="urn:microsoft.com/office/officeart/2008/layout/SquareAccentList"/>
    <dgm:cxn modelId="{3EBD3162-CA5F-4F7F-8A4E-40B2056D50D1}" type="presParOf" srcId="{B6211775-33B2-4D20-A0BD-F810000BB39B}" destId="{F543707D-F958-4291-AAD4-FE445ABA6EE7}" srcOrd="1" destOrd="0" presId="urn:microsoft.com/office/officeart/2008/layout/SquareAccentList"/>
    <dgm:cxn modelId="{F7F51933-865D-40EC-A89B-ECA0BB41FB36}" type="presParOf" srcId="{F543707D-F958-4291-AAD4-FE445ABA6EE7}" destId="{89BEBE13-A630-485D-A86B-05C6D268DF19}" srcOrd="0" destOrd="0" presId="urn:microsoft.com/office/officeart/2008/layout/SquareAccentList"/>
    <dgm:cxn modelId="{CA186DF0-4015-4B5D-AEAA-FB607DB49986}" type="presParOf" srcId="{F543707D-F958-4291-AAD4-FE445ABA6EE7}" destId="{D642C177-7B9C-4494-8819-08CE18E28B09}" srcOrd="1" destOrd="0" presId="urn:microsoft.com/office/officeart/2008/layout/SquareAccentList"/>
    <dgm:cxn modelId="{574582E1-DE0D-482F-B121-C1D4ED5254C7}" type="presParOf" srcId="{B6211775-33B2-4D20-A0BD-F810000BB39B}" destId="{11A6C482-6A6F-4E65-A799-EE673B0D12C5}" srcOrd="2" destOrd="0" presId="urn:microsoft.com/office/officeart/2008/layout/SquareAccentList"/>
    <dgm:cxn modelId="{76BD57DE-26AA-4F6F-A674-A7FF48ABDC93}" type="presParOf" srcId="{11A6C482-6A6F-4E65-A799-EE673B0D12C5}" destId="{B6E0A289-F0B9-4942-84EE-46AC723E1661}" srcOrd="0" destOrd="0" presId="urn:microsoft.com/office/officeart/2008/layout/SquareAccentList"/>
    <dgm:cxn modelId="{C9EF405D-2951-4961-A2D0-14AC67F5C74E}" type="presParOf" srcId="{11A6C482-6A6F-4E65-A799-EE673B0D12C5}" destId="{597FAC0E-3D71-422F-9393-00BA84AD816F}" srcOrd="1" destOrd="0" presId="urn:microsoft.com/office/officeart/2008/layout/SquareAccentList"/>
    <dgm:cxn modelId="{34538ABB-DB67-4E40-8080-4A13918B82E2}" type="presParOf" srcId="{B6211775-33B2-4D20-A0BD-F810000BB39B}" destId="{E5FFC9E6-3196-4DCD-ACD1-AECF82AA2DD2}" srcOrd="3" destOrd="0" presId="urn:microsoft.com/office/officeart/2008/layout/SquareAccentList"/>
    <dgm:cxn modelId="{4FF8F9EA-4361-4AE6-ABE8-EFD1D4BD56B4}" type="presParOf" srcId="{E5FFC9E6-3196-4DCD-ACD1-AECF82AA2DD2}" destId="{A5ACB0F8-225A-481E-AEDB-3C63D517F2A0}" srcOrd="0" destOrd="0" presId="urn:microsoft.com/office/officeart/2008/layout/SquareAccentList"/>
    <dgm:cxn modelId="{0076D94E-6B09-4790-A5C9-D8868666FB97}" type="presParOf" srcId="{E5FFC9E6-3196-4DCD-ACD1-AECF82AA2DD2}" destId="{CB39C29A-F785-4D60-90E1-1A2EAB2016B7}" srcOrd="1" destOrd="0" presId="urn:microsoft.com/office/officeart/2008/layout/SquareAccentList"/>
    <dgm:cxn modelId="{36B58C9D-5695-4CFE-A52E-4F489BFFF3F4}" type="presParOf" srcId="{8F02B991-27F3-4DAD-8F24-89B95561366C}" destId="{F6E4F977-A401-45C0-8988-9719BF4A8DA8}" srcOrd="2" destOrd="0" presId="urn:microsoft.com/office/officeart/2008/layout/SquareAccentList"/>
    <dgm:cxn modelId="{FE022044-8D78-4784-8DF3-038CAED4ECF7}" type="presParOf" srcId="{F6E4F977-A401-45C0-8988-9719BF4A8DA8}" destId="{D8BF6B35-FB61-4959-B340-7525015F640B}" srcOrd="0" destOrd="0" presId="urn:microsoft.com/office/officeart/2008/layout/SquareAccentList"/>
    <dgm:cxn modelId="{DC98CFB5-5207-4475-B7E0-E52DF61952DB}" type="presParOf" srcId="{D8BF6B35-FB61-4959-B340-7525015F640B}" destId="{F181F630-5262-4237-AC62-D5DC4EDFEC1F}" srcOrd="0" destOrd="0" presId="urn:microsoft.com/office/officeart/2008/layout/SquareAccentList"/>
    <dgm:cxn modelId="{1ABC0817-02C6-4A3B-B17D-D06C7DA7781F}" type="presParOf" srcId="{D8BF6B35-FB61-4959-B340-7525015F640B}" destId="{361A0164-4CDB-4A58-83EA-B3CFCB8A6D6B}" srcOrd="1" destOrd="0" presId="urn:microsoft.com/office/officeart/2008/layout/SquareAccentList"/>
    <dgm:cxn modelId="{34F8DB72-991C-4A0D-934C-95FA0B12A97A}" type="presParOf" srcId="{D8BF6B35-FB61-4959-B340-7525015F640B}" destId="{C6498B46-0041-46B4-86E5-A3AE145E9639}" srcOrd="2" destOrd="0" presId="urn:microsoft.com/office/officeart/2008/layout/SquareAccentList"/>
    <dgm:cxn modelId="{41B05EEB-DD9D-488E-82BB-C6BEFFDA66B8}" type="presParOf" srcId="{F6E4F977-A401-45C0-8988-9719BF4A8DA8}" destId="{F404C57A-5280-4749-96FD-E1C76CFC6334}" srcOrd="1" destOrd="0" presId="urn:microsoft.com/office/officeart/2008/layout/SquareAccentList"/>
    <dgm:cxn modelId="{8A3650E4-1944-4BBE-B90C-A9A3336EA758}" type="presParOf" srcId="{F404C57A-5280-4749-96FD-E1C76CFC6334}" destId="{4AC39BD7-9FA0-4E1E-853D-935385C9DBE9}" srcOrd="0" destOrd="0" presId="urn:microsoft.com/office/officeart/2008/layout/SquareAccentList"/>
    <dgm:cxn modelId="{8036E222-D2BF-4B80-84E8-48E4400ED7B4}" type="presParOf" srcId="{4AC39BD7-9FA0-4E1E-853D-935385C9DBE9}" destId="{3171BB03-95CF-43B6-92B4-705A0F6C7EC3}" srcOrd="0" destOrd="0" presId="urn:microsoft.com/office/officeart/2008/layout/SquareAccentList"/>
    <dgm:cxn modelId="{19B225C9-7F33-47BE-8CF5-DA7925708FE6}" type="presParOf" srcId="{4AC39BD7-9FA0-4E1E-853D-935385C9DBE9}" destId="{807676A1-D9B9-4C02-A58B-789D2A863CEB}" srcOrd="1" destOrd="0" presId="urn:microsoft.com/office/officeart/2008/layout/SquareAccentList"/>
    <dgm:cxn modelId="{0A4E3206-AB2D-4452-AC18-4E627E7381C8}" type="presParOf" srcId="{F404C57A-5280-4749-96FD-E1C76CFC6334}" destId="{1F3551F5-875D-4674-BD25-D7B1907EC2C6}" srcOrd="1" destOrd="0" presId="urn:microsoft.com/office/officeart/2008/layout/SquareAccentList"/>
    <dgm:cxn modelId="{9AC0D4A7-03ED-41DF-9514-CC565FA17D4B}" type="presParOf" srcId="{1F3551F5-875D-4674-BD25-D7B1907EC2C6}" destId="{65164FCA-4531-4102-B8DE-E5EBD9AA6BA4}" srcOrd="0" destOrd="0" presId="urn:microsoft.com/office/officeart/2008/layout/SquareAccentList"/>
    <dgm:cxn modelId="{76D40E7C-AF70-4615-A15F-E5DB7E00EFFF}" type="presParOf" srcId="{1F3551F5-875D-4674-BD25-D7B1907EC2C6}" destId="{B011123A-6C2D-47EF-86BD-AD58401A1C14}" srcOrd="1" destOrd="0" presId="urn:microsoft.com/office/officeart/2008/layout/SquareAccentList"/>
    <dgm:cxn modelId="{05F78A92-8E7D-4AD2-B7AF-2DFE001C5333}" type="presParOf" srcId="{F404C57A-5280-4749-96FD-E1C76CFC6334}" destId="{43E2805F-B28E-432C-B19B-14909B660FD9}" srcOrd="2" destOrd="0" presId="urn:microsoft.com/office/officeart/2008/layout/SquareAccentList"/>
    <dgm:cxn modelId="{C3908E62-D03E-4F1D-8905-5B268962AF3F}" type="presParOf" srcId="{43E2805F-B28E-432C-B19B-14909B660FD9}" destId="{EF211718-7EFD-47F9-A8D7-20F01F829BD7}" srcOrd="0" destOrd="0" presId="urn:microsoft.com/office/officeart/2008/layout/SquareAccentList"/>
    <dgm:cxn modelId="{96DA205B-CCF0-425B-9FE2-844202E93E10}" type="presParOf" srcId="{43E2805F-B28E-432C-B19B-14909B660FD9}" destId="{21AA9072-2356-4435-B756-77D1FCA3913B}" srcOrd="1" destOrd="0" presId="urn:microsoft.com/office/officeart/2008/layout/SquareAccentList"/>
    <dgm:cxn modelId="{56F431F6-3BF0-4BC0-B705-B3F3DBCC3BCE}" type="presParOf" srcId="{F404C57A-5280-4749-96FD-E1C76CFC6334}" destId="{F089DE37-2C39-4F6A-AE09-9AB867D7C747}" srcOrd="3" destOrd="0" presId="urn:microsoft.com/office/officeart/2008/layout/SquareAccentList"/>
    <dgm:cxn modelId="{FB3222B8-EBC0-4CC5-988C-4F8B2F101679}" type="presParOf" srcId="{F089DE37-2C39-4F6A-AE09-9AB867D7C747}" destId="{5D7201F8-0B5D-43D9-8325-643728E2FFB9}" srcOrd="0" destOrd="0" presId="urn:microsoft.com/office/officeart/2008/layout/SquareAccentList"/>
    <dgm:cxn modelId="{BB52D755-79BB-4F24-AC24-A783546E4F14}" type="presParOf" srcId="{F089DE37-2C39-4F6A-AE09-9AB867D7C747}" destId="{8C88D6DC-63F5-4921-87F6-F0C4D1738F83}" srcOrd="1" destOrd="0" presId="urn:microsoft.com/office/officeart/2008/layout/SquareAccentList"/>
    <dgm:cxn modelId="{126B0DEA-83A8-4C13-B5F5-F7DBE0895F57}" type="presParOf" srcId="{F404C57A-5280-4749-96FD-E1C76CFC6334}" destId="{96FA65BA-6FF3-4EF9-9373-B90A1789BA64}" srcOrd="4" destOrd="0" presId="urn:microsoft.com/office/officeart/2008/layout/SquareAccentList"/>
    <dgm:cxn modelId="{F6B4438F-6A32-42B4-939B-762209570457}" type="presParOf" srcId="{96FA65BA-6FF3-4EF9-9373-B90A1789BA64}" destId="{EC2A03F8-7A7A-4985-AA1D-47D44025E7C6}" srcOrd="0" destOrd="0" presId="urn:microsoft.com/office/officeart/2008/layout/SquareAccentList"/>
    <dgm:cxn modelId="{4AA24F1A-0BA9-4613-BE63-B7B22F531750}" type="presParOf" srcId="{96FA65BA-6FF3-4EF9-9373-B90A1789BA64}" destId="{29170B68-FD1F-421A-ABC8-84A92F58A87F}" srcOrd="1" destOrd="0" presId="urn:microsoft.com/office/officeart/2008/layout/SquareAccentList"/>
    <dgm:cxn modelId="{88D8E2ED-7898-42A3-992E-79A4EBD6045C}" type="presParOf" srcId="{8F02B991-27F3-4DAD-8F24-89B95561366C}" destId="{777FDF23-8493-4760-A46C-46668020B5D5}" srcOrd="3" destOrd="0" presId="urn:microsoft.com/office/officeart/2008/layout/SquareAccentList"/>
    <dgm:cxn modelId="{D629924C-B607-4FD6-A270-9B5EA8B4AE1B}" type="presParOf" srcId="{777FDF23-8493-4760-A46C-46668020B5D5}" destId="{BC779EE6-43D3-4909-90C1-6DB9162488A6}" srcOrd="0" destOrd="0" presId="urn:microsoft.com/office/officeart/2008/layout/SquareAccentList"/>
    <dgm:cxn modelId="{1F4EB11A-BDEF-434A-8DD7-357547D61261}" type="presParOf" srcId="{BC779EE6-43D3-4909-90C1-6DB9162488A6}" destId="{320D2EBE-38E8-4BB9-A0AE-DABDCA57908E}" srcOrd="0" destOrd="0" presId="urn:microsoft.com/office/officeart/2008/layout/SquareAccentList"/>
    <dgm:cxn modelId="{A147539F-C25D-4117-B877-2A60DDC9A9C1}" type="presParOf" srcId="{BC779EE6-43D3-4909-90C1-6DB9162488A6}" destId="{DAA09517-F788-4F50-8DB2-F8249E45FB3C}" srcOrd="1" destOrd="0" presId="urn:microsoft.com/office/officeart/2008/layout/SquareAccentList"/>
    <dgm:cxn modelId="{0F15BB1A-2251-499C-8ECC-C9E2A70B4E30}" type="presParOf" srcId="{BC779EE6-43D3-4909-90C1-6DB9162488A6}" destId="{122E3C7F-9E1C-450B-B45C-004653FACB44}" srcOrd="2" destOrd="0" presId="urn:microsoft.com/office/officeart/2008/layout/SquareAccentList"/>
    <dgm:cxn modelId="{3BB34E42-28B0-4721-B257-0E2B94FECC5E}" type="presParOf" srcId="{777FDF23-8493-4760-A46C-46668020B5D5}" destId="{B0CB9C83-E735-46F1-99FB-33FC1EC4A8FF}" srcOrd="1" destOrd="0" presId="urn:microsoft.com/office/officeart/2008/layout/SquareAccentList"/>
    <dgm:cxn modelId="{EE883934-D203-47F2-BF3A-A4C9E4E0685D}" type="presParOf" srcId="{B0CB9C83-E735-46F1-99FB-33FC1EC4A8FF}" destId="{F4EB10D4-F834-4E77-8BBF-587B24113C3C}" srcOrd="0" destOrd="0" presId="urn:microsoft.com/office/officeart/2008/layout/SquareAccentList"/>
    <dgm:cxn modelId="{46D3A766-95D2-402F-B3A5-4D8192A8B65D}" type="presParOf" srcId="{F4EB10D4-F834-4E77-8BBF-587B24113C3C}" destId="{CDD70A10-C1A0-466B-A8A3-4955E70C0ADF}" srcOrd="0" destOrd="0" presId="urn:microsoft.com/office/officeart/2008/layout/SquareAccentList"/>
    <dgm:cxn modelId="{69DE5148-CDB4-4C4E-ADF8-679B0F5219C0}" type="presParOf" srcId="{F4EB10D4-F834-4E77-8BBF-587B24113C3C}" destId="{3C86DCE9-90AE-45AE-96AC-836277B66276}" srcOrd="1" destOrd="0" presId="urn:microsoft.com/office/officeart/2008/layout/SquareAccentList"/>
    <dgm:cxn modelId="{6D20CDE1-E1E2-4F36-ACD2-DD28AF1AA886}" type="presParOf" srcId="{B0CB9C83-E735-46F1-99FB-33FC1EC4A8FF}" destId="{BE47EA5F-08F9-4721-926B-7B143DD63873}" srcOrd="1" destOrd="0" presId="urn:microsoft.com/office/officeart/2008/layout/SquareAccentList"/>
    <dgm:cxn modelId="{430AC94C-7692-403A-860A-23285CC88687}" type="presParOf" srcId="{BE47EA5F-08F9-4721-926B-7B143DD63873}" destId="{5A44AFC1-3B8E-4BA2-BA61-B9ABBECDBF5C}" srcOrd="0" destOrd="0" presId="urn:microsoft.com/office/officeart/2008/layout/SquareAccentList"/>
    <dgm:cxn modelId="{3BBC5050-BAED-4BC6-873F-671D0120DAAA}" type="presParOf" srcId="{BE47EA5F-08F9-4721-926B-7B143DD63873}" destId="{D6E9E05A-7BB7-45D4-B73D-1BA90262025D}" srcOrd="1" destOrd="0" presId="urn:microsoft.com/office/officeart/2008/layout/SquareAccentList"/>
    <dgm:cxn modelId="{CC19CB8B-9647-41D5-9020-F9C835827288}" type="presParOf" srcId="{B0CB9C83-E735-46F1-99FB-33FC1EC4A8FF}" destId="{3881CB17-C638-4034-96D4-57CDA801EC20}" srcOrd="2" destOrd="0" presId="urn:microsoft.com/office/officeart/2008/layout/SquareAccentList"/>
    <dgm:cxn modelId="{AB7EF145-84A4-47CA-9485-304492A0FE09}" type="presParOf" srcId="{3881CB17-C638-4034-96D4-57CDA801EC20}" destId="{367C73B0-FBBE-4D8A-9EE1-0599FD0DDEAB}" srcOrd="0" destOrd="0" presId="urn:microsoft.com/office/officeart/2008/layout/SquareAccentList"/>
    <dgm:cxn modelId="{BE70FAFF-B5BD-4EAD-A7BD-4699D234BDA9}" type="presParOf" srcId="{3881CB17-C638-4034-96D4-57CDA801EC20}" destId="{A908340A-3AC5-4FB5-8701-8288D925208A}" srcOrd="1" destOrd="0" presId="urn:microsoft.com/office/officeart/2008/layout/SquareAccentList"/>
    <dgm:cxn modelId="{27E3BCB3-F2C9-466C-B66E-16AE46BC11E9}" type="presParOf" srcId="{B0CB9C83-E735-46F1-99FB-33FC1EC4A8FF}" destId="{1D50EFAF-E2F9-4616-BB22-D42AC94EE10C}" srcOrd="3" destOrd="0" presId="urn:microsoft.com/office/officeart/2008/layout/SquareAccentList"/>
    <dgm:cxn modelId="{CCA1E95C-39F5-4A41-80ED-F9D4F7A87992}" type="presParOf" srcId="{1D50EFAF-E2F9-4616-BB22-D42AC94EE10C}" destId="{30E72186-7C10-49ED-ABBD-CCED5520AC6B}" srcOrd="0" destOrd="0" presId="urn:microsoft.com/office/officeart/2008/layout/SquareAccentList"/>
    <dgm:cxn modelId="{0F41CE23-7EAE-4EC7-9E30-7D5B190ACD8F}" type="presParOf" srcId="{1D50EFAF-E2F9-4616-BB22-D42AC94EE10C}" destId="{A4C33140-C11B-49AA-856F-693E6D63F78D}" srcOrd="1" destOrd="0" presId="urn:microsoft.com/office/officeart/2008/layout/SquareAccentList"/>
    <dgm:cxn modelId="{6465CF31-C359-48A2-9059-F32F518F42AF}" type="presParOf" srcId="{8F02B991-27F3-4DAD-8F24-89B95561366C}" destId="{0E5F03C4-1431-4418-AF33-0FCDC2993D71}" srcOrd="4" destOrd="0" presId="urn:microsoft.com/office/officeart/2008/layout/SquareAccentList"/>
    <dgm:cxn modelId="{6FFFBC7F-F978-4753-B6EC-FF8875B432E3}" type="presParOf" srcId="{0E5F03C4-1431-4418-AF33-0FCDC2993D71}" destId="{B5E4A58F-DA19-44D0-8C87-7DB0980D1305}" srcOrd="0" destOrd="0" presId="urn:microsoft.com/office/officeart/2008/layout/SquareAccentList"/>
    <dgm:cxn modelId="{38D1DA77-8D70-4262-B25A-15B8E233AD45}" type="presParOf" srcId="{B5E4A58F-DA19-44D0-8C87-7DB0980D1305}" destId="{340451E2-C8ED-487E-B26C-A15B355D72F3}" srcOrd="0" destOrd="0" presId="urn:microsoft.com/office/officeart/2008/layout/SquareAccentList"/>
    <dgm:cxn modelId="{6AA612D1-E35A-4203-803B-9F63CD1B5659}" type="presParOf" srcId="{B5E4A58F-DA19-44D0-8C87-7DB0980D1305}" destId="{757E4DAF-ACF2-452D-B658-0DA6A7CC5574}" srcOrd="1" destOrd="0" presId="urn:microsoft.com/office/officeart/2008/layout/SquareAccentList"/>
    <dgm:cxn modelId="{61EB43A6-7F66-4AE3-A6F7-B4DF2757892C}" type="presParOf" srcId="{B5E4A58F-DA19-44D0-8C87-7DB0980D1305}" destId="{EEE460C5-2BAE-4C5A-B04B-7C837E854998}" srcOrd="2" destOrd="0" presId="urn:microsoft.com/office/officeart/2008/layout/SquareAccentList"/>
    <dgm:cxn modelId="{D1563617-0138-47DD-8179-E8F26154C484}" type="presParOf" srcId="{0E5F03C4-1431-4418-AF33-0FCDC2993D71}" destId="{893D1085-80E3-4766-90B6-AB6289F6AD56}" srcOrd="1" destOrd="0" presId="urn:microsoft.com/office/officeart/2008/layout/SquareAccentList"/>
    <dgm:cxn modelId="{33C5D3C9-278D-4322-ABD8-368EFCA58F7D}" type="presParOf" srcId="{8F02B991-27F3-4DAD-8F24-89B95561366C}" destId="{2326435D-EE29-4A90-A5DB-548798DE3B58}" srcOrd="5" destOrd="0" presId="urn:microsoft.com/office/officeart/2008/layout/SquareAccentList"/>
    <dgm:cxn modelId="{9CD5CBA5-E078-4314-8207-FD6643FE6A72}" type="presParOf" srcId="{2326435D-EE29-4A90-A5DB-548798DE3B58}" destId="{3FEADA3B-1A0A-410C-9E1A-EF898A6ED887}" srcOrd="0" destOrd="0" presId="urn:microsoft.com/office/officeart/2008/layout/SquareAccentList"/>
    <dgm:cxn modelId="{68EA6245-AC38-4A1C-8CDA-0B67F9E92912}" type="presParOf" srcId="{3FEADA3B-1A0A-410C-9E1A-EF898A6ED887}" destId="{05951D9D-6634-44E0-A823-EFB9FB6C4069}" srcOrd="0" destOrd="0" presId="urn:microsoft.com/office/officeart/2008/layout/SquareAccentList"/>
    <dgm:cxn modelId="{FADA3207-E980-4A53-8095-BB16D06A0A62}" type="presParOf" srcId="{3FEADA3B-1A0A-410C-9E1A-EF898A6ED887}" destId="{FF1A04CF-B1A4-4717-BCA8-8FE79C38C97F}" srcOrd="1" destOrd="0" presId="urn:microsoft.com/office/officeart/2008/layout/SquareAccentList"/>
    <dgm:cxn modelId="{370B19BD-E02A-4FB4-8E6A-1694A866F62C}" type="presParOf" srcId="{3FEADA3B-1A0A-410C-9E1A-EF898A6ED887}" destId="{C6E42C6B-0630-4B91-B3AA-225F3D1CFDEB}" srcOrd="2" destOrd="0" presId="urn:microsoft.com/office/officeart/2008/layout/SquareAccentList"/>
    <dgm:cxn modelId="{69F89A6E-6BA9-4F75-BD89-A30EAAE62616}" type="presParOf" srcId="{2326435D-EE29-4A90-A5DB-548798DE3B58}" destId="{C2152A41-1B10-4E83-A91E-3DF16AEB175C}" srcOrd="1" destOrd="0" presId="urn:microsoft.com/office/officeart/2008/layout/SquareAccentList"/>
    <dgm:cxn modelId="{60A4A8AC-157B-4C5F-B83D-41EA0D2235AA}" type="presParOf" srcId="{C2152A41-1B10-4E83-A91E-3DF16AEB175C}" destId="{2EEC2560-9D4B-4A97-954F-4113F4A53DCC}" srcOrd="0" destOrd="0" presId="urn:microsoft.com/office/officeart/2008/layout/SquareAccentList"/>
    <dgm:cxn modelId="{B18E1DB5-84B1-4A84-89CF-84AC587A54C9}" type="presParOf" srcId="{2EEC2560-9D4B-4A97-954F-4113F4A53DCC}" destId="{DB806983-EC5C-4F48-BDF3-65BE2C809D18}" srcOrd="0" destOrd="0" presId="urn:microsoft.com/office/officeart/2008/layout/SquareAccentList"/>
    <dgm:cxn modelId="{FCBC3587-FE20-4522-8952-0F2A200C8DDD}" type="presParOf" srcId="{2EEC2560-9D4B-4A97-954F-4113F4A53DCC}" destId="{74BB4F05-B465-44FC-ADFA-936F8458A52D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5B022-3FFA-4D97-BB5B-637FD026B8E8}">
      <dsp:nvSpPr>
        <dsp:cNvPr id="0" name=""/>
        <dsp:cNvSpPr/>
      </dsp:nvSpPr>
      <dsp:spPr>
        <a:xfrm>
          <a:off x="4789" y="336976"/>
          <a:ext cx="1594449" cy="187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BE961-86B7-49A1-A0E5-EF7DB0D1B6EC}">
      <dsp:nvSpPr>
        <dsp:cNvPr id="0" name=""/>
        <dsp:cNvSpPr/>
      </dsp:nvSpPr>
      <dsp:spPr>
        <a:xfrm>
          <a:off x="29729" y="365856"/>
          <a:ext cx="117134" cy="1171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2A941-6757-4068-A0F8-843E2F2748CA}">
      <dsp:nvSpPr>
        <dsp:cNvPr id="0" name=""/>
        <dsp:cNvSpPr/>
      </dsp:nvSpPr>
      <dsp:spPr>
        <a:xfrm>
          <a:off x="4789" y="0"/>
          <a:ext cx="1594449" cy="336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基本資料</a:t>
          </a:r>
          <a:endParaRPr lang="zh-TW" altLang="en-US" sz="1800" kern="1200" dirty="0"/>
        </a:p>
      </dsp:txBody>
      <dsp:txXfrm>
        <a:off x="4789" y="0"/>
        <a:ext cx="1594449" cy="336976"/>
      </dsp:txXfrm>
    </dsp:sp>
    <dsp:sp modelId="{A1C746CF-222A-44D4-838C-4CB8B829CAF8}">
      <dsp:nvSpPr>
        <dsp:cNvPr id="0" name=""/>
        <dsp:cNvSpPr/>
      </dsp:nvSpPr>
      <dsp:spPr>
        <a:xfrm>
          <a:off x="95405" y="680460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94869-FE35-429A-851B-B06D385C974C}">
      <dsp:nvSpPr>
        <dsp:cNvPr id="0" name=""/>
        <dsp:cNvSpPr/>
      </dsp:nvSpPr>
      <dsp:spPr>
        <a:xfrm>
          <a:off x="207061" y="602509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單位資料修改</a:t>
          </a:r>
          <a:endParaRPr lang="zh-TW" altLang="en-US" sz="1200" kern="1200" dirty="0"/>
        </a:p>
      </dsp:txBody>
      <dsp:txXfrm>
        <a:off x="207061" y="602509"/>
        <a:ext cx="1482837" cy="273032"/>
      </dsp:txXfrm>
    </dsp:sp>
    <dsp:sp modelId="{F9C9F8D1-6B37-4804-A72C-376DA8F8183F}">
      <dsp:nvSpPr>
        <dsp:cNvPr id="0" name=""/>
        <dsp:cNvSpPr/>
      </dsp:nvSpPr>
      <dsp:spPr>
        <a:xfrm>
          <a:off x="95405" y="953493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21A6C-EEE3-47F0-8E92-F520DBEBF8D7}">
      <dsp:nvSpPr>
        <dsp:cNvPr id="0" name=""/>
        <dsp:cNvSpPr/>
      </dsp:nvSpPr>
      <dsp:spPr>
        <a:xfrm>
          <a:off x="207061" y="875542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英檢畢業門檻</a:t>
          </a:r>
          <a:endParaRPr lang="zh-TW" altLang="en-US" sz="1200" kern="1200" dirty="0"/>
        </a:p>
      </dsp:txBody>
      <dsp:txXfrm>
        <a:off x="207061" y="875542"/>
        <a:ext cx="1482837" cy="273032"/>
      </dsp:txXfrm>
    </dsp:sp>
    <dsp:sp modelId="{867A9549-45B3-4DDA-A2F5-F2C364CB74BC}">
      <dsp:nvSpPr>
        <dsp:cNvPr id="0" name=""/>
        <dsp:cNvSpPr/>
      </dsp:nvSpPr>
      <dsp:spPr>
        <a:xfrm>
          <a:off x="95405" y="1226526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AD32B-73C4-459B-8FDF-DE077F6B06AA}">
      <dsp:nvSpPr>
        <dsp:cNvPr id="0" name=""/>
        <dsp:cNvSpPr/>
      </dsp:nvSpPr>
      <dsp:spPr>
        <a:xfrm>
          <a:off x="207061" y="1148575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全外語授課之課程</a:t>
          </a:r>
          <a:endParaRPr lang="zh-TW" altLang="en-US" sz="1200" kern="1200" dirty="0"/>
        </a:p>
      </dsp:txBody>
      <dsp:txXfrm>
        <a:off x="207061" y="1148575"/>
        <a:ext cx="1482837" cy="273032"/>
      </dsp:txXfrm>
    </dsp:sp>
    <dsp:sp modelId="{F5BEF57B-D642-4035-8444-1A25A05E4393}">
      <dsp:nvSpPr>
        <dsp:cNvPr id="0" name=""/>
        <dsp:cNvSpPr/>
      </dsp:nvSpPr>
      <dsp:spPr>
        <a:xfrm>
          <a:off x="1706888" y="325194"/>
          <a:ext cx="1886440" cy="211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462AB-61BF-466F-B89E-4C600EC2BDAE}">
      <dsp:nvSpPr>
        <dsp:cNvPr id="0" name=""/>
        <dsp:cNvSpPr/>
      </dsp:nvSpPr>
      <dsp:spPr>
        <a:xfrm>
          <a:off x="1769746" y="374169"/>
          <a:ext cx="117134" cy="1171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9A77C-46BF-4F7E-9CE6-9DF510BD3764}">
      <dsp:nvSpPr>
        <dsp:cNvPr id="0" name=""/>
        <dsp:cNvSpPr/>
      </dsp:nvSpPr>
      <dsp:spPr>
        <a:xfrm>
          <a:off x="1678961" y="0"/>
          <a:ext cx="1942294" cy="336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教師、研究員專區</a:t>
          </a:r>
          <a:endParaRPr lang="zh-TW" altLang="en-US" sz="1800" kern="1200" dirty="0"/>
        </a:p>
      </dsp:txBody>
      <dsp:txXfrm>
        <a:off x="1678961" y="0"/>
        <a:ext cx="1942294" cy="336976"/>
      </dsp:txXfrm>
    </dsp:sp>
    <dsp:sp modelId="{9520B6C2-EDF8-49F0-899B-5CD272E0525B}">
      <dsp:nvSpPr>
        <dsp:cNvPr id="0" name=""/>
        <dsp:cNvSpPr/>
      </dsp:nvSpPr>
      <dsp:spPr>
        <a:xfrm>
          <a:off x="1769576" y="848761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4D70C-FE22-4399-8A95-D8C4AA1935E5}">
      <dsp:nvSpPr>
        <dsp:cNvPr id="0" name=""/>
        <dsp:cNvSpPr/>
      </dsp:nvSpPr>
      <dsp:spPr>
        <a:xfrm>
          <a:off x="1914182" y="746095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本校教師赴國外初期國際會議</a:t>
          </a:r>
          <a:endParaRPr lang="zh-TW" altLang="en-US" sz="1200" kern="1200" dirty="0"/>
        </a:p>
      </dsp:txBody>
      <dsp:txXfrm>
        <a:off x="1914182" y="746095"/>
        <a:ext cx="1482837" cy="273032"/>
      </dsp:txXfrm>
    </dsp:sp>
    <dsp:sp modelId="{89BEBE13-A630-485D-A86B-05C6D268DF19}">
      <dsp:nvSpPr>
        <dsp:cNvPr id="0" name=""/>
        <dsp:cNvSpPr/>
      </dsp:nvSpPr>
      <dsp:spPr>
        <a:xfrm>
          <a:off x="1786053" y="1287690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2C177-7B9C-4494-8819-08CE18E28B09}">
      <dsp:nvSpPr>
        <dsp:cNvPr id="0" name=""/>
        <dsp:cNvSpPr/>
      </dsp:nvSpPr>
      <dsp:spPr>
        <a:xfrm>
          <a:off x="1897693" y="1209746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本校教師赴國外交換</a:t>
          </a:r>
          <a:endParaRPr lang="zh-TW" altLang="en-US" sz="1200" kern="1200" dirty="0"/>
        </a:p>
      </dsp:txBody>
      <dsp:txXfrm>
        <a:off x="1897693" y="1209746"/>
        <a:ext cx="1482837" cy="273032"/>
      </dsp:txXfrm>
    </dsp:sp>
    <dsp:sp modelId="{B6E0A289-F0B9-4942-84EE-46AC723E1661}">
      <dsp:nvSpPr>
        <dsp:cNvPr id="0" name=""/>
        <dsp:cNvSpPr/>
      </dsp:nvSpPr>
      <dsp:spPr>
        <a:xfrm>
          <a:off x="1786053" y="1765529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FAC0E-3D71-422F-9393-00BA84AD816F}">
      <dsp:nvSpPr>
        <dsp:cNvPr id="0" name=""/>
        <dsp:cNvSpPr/>
      </dsp:nvSpPr>
      <dsp:spPr>
        <a:xfrm>
          <a:off x="1897693" y="1687592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本校教師赴國外研究</a:t>
          </a:r>
          <a:endParaRPr lang="zh-TW" altLang="en-US" sz="1200" kern="1200" dirty="0"/>
        </a:p>
      </dsp:txBody>
      <dsp:txXfrm>
        <a:off x="1897693" y="1687592"/>
        <a:ext cx="1482837" cy="273032"/>
      </dsp:txXfrm>
    </dsp:sp>
    <dsp:sp modelId="{A5ACB0F8-225A-481E-AEDB-3C63D517F2A0}">
      <dsp:nvSpPr>
        <dsp:cNvPr id="0" name=""/>
        <dsp:cNvSpPr/>
      </dsp:nvSpPr>
      <dsp:spPr>
        <a:xfrm>
          <a:off x="1786053" y="2277459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9C29A-F785-4D60-90E1-1A2EAB2016B7}">
      <dsp:nvSpPr>
        <dsp:cNvPr id="0" name=""/>
        <dsp:cNvSpPr/>
      </dsp:nvSpPr>
      <dsp:spPr>
        <a:xfrm>
          <a:off x="1897693" y="2199512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外籍學者蒞校訪問</a:t>
          </a:r>
          <a:endParaRPr lang="zh-TW" altLang="en-US" sz="1200" kern="1200" dirty="0"/>
        </a:p>
      </dsp:txBody>
      <dsp:txXfrm>
        <a:off x="1897693" y="2199512"/>
        <a:ext cx="1482837" cy="273032"/>
      </dsp:txXfrm>
    </dsp:sp>
    <dsp:sp modelId="{F181F630-5262-4237-AC62-D5DC4EDFEC1F}">
      <dsp:nvSpPr>
        <dsp:cNvPr id="0" name=""/>
        <dsp:cNvSpPr/>
      </dsp:nvSpPr>
      <dsp:spPr>
        <a:xfrm>
          <a:off x="3700978" y="322556"/>
          <a:ext cx="1741664" cy="216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A0164-4CDB-4A58-83EA-B3CFCB8A6D6B}">
      <dsp:nvSpPr>
        <dsp:cNvPr id="0" name=""/>
        <dsp:cNvSpPr/>
      </dsp:nvSpPr>
      <dsp:spPr>
        <a:xfrm>
          <a:off x="3791213" y="374170"/>
          <a:ext cx="117134" cy="1171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98B46-0041-46B4-86E5-A3AE145E9639}">
      <dsp:nvSpPr>
        <dsp:cNvPr id="0" name=""/>
        <dsp:cNvSpPr/>
      </dsp:nvSpPr>
      <dsp:spPr>
        <a:xfrm>
          <a:off x="3634577" y="0"/>
          <a:ext cx="1594449" cy="336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學生專區</a:t>
          </a:r>
          <a:endParaRPr lang="zh-TW" altLang="en-US" sz="2000" kern="1200" dirty="0"/>
        </a:p>
      </dsp:txBody>
      <dsp:txXfrm>
        <a:off x="3634577" y="0"/>
        <a:ext cx="1594449" cy="336976"/>
      </dsp:txXfrm>
    </dsp:sp>
    <dsp:sp modelId="{3171BB03-95CF-43B6-92B4-705A0F6C7EC3}">
      <dsp:nvSpPr>
        <dsp:cNvPr id="0" name=""/>
        <dsp:cNvSpPr/>
      </dsp:nvSpPr>
      <dsp:spPr>
        <a:xfrm>
          <a:off x="3785844" y="753078"/>
          <a:ext cx="1344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676A1-D9B9-4C02-A58B-789D2A863CEB}">
      <dsp:nvSpPr>
        <dsp:cNvPr id="0" name=""/>
        <dsp:cNvSpPr/>
      </dsp:nvSpPr>
      <dsp:spPr>
        <a:xfrm>
          <a:off x="3774541" y="675127"/>
          <a:ext cx="1893094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    赴國外出席國際會議</a:t>
          </a:r>
          <a:endParaRPr lang="zh-TW" altLang="en-US" sz="1200" kern="1200" dirty="0"/>
        </a:p>
      </dsp:txBody>
      <dsp:txXfrm>
        <a:off x="3774541" y="675127"/>
        <a:ext cx="1893094" cy="273032"/>
      </dsp:txXfrm>
    </dsp:sp>
    <dsp:sp modelId="{65164FCA-4531-4102-B8DE-E5EBD9AA6BA4}">
      <dsp:nvSpPr>
        <dsp:cNvPr id="0" name=""/>
        <dsp:cNvSpPr/>
      </dsp:nvSpPr>
      <dsp:spPr>
        <a:xfrm>
          <a:off x="3785439" y="1157384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1123A-6C2D-47EF-86BD-AD58401A1C14}">
      <dsp:nvSpPr>
        <dsp:cNvPr id="0" name=""/>
        <dsp:cNvSpPr/>
      </dsp:nvSpPr>
      <dsp:spPr>
        <a:xfrm>
          <a:off x="3897276" y="1130300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200" kern="1200" dirty="0" smtClean="0"/>
            <a:t>出國赴姊妹校參加交換計畫</a:t>
          </a:r>
          <a:endParaRPr lang="en-US" altLang="zh-TW" sz="1200" kern="1200" dirty="0" smtClean="0"/>
        </a:p>
      </dsp:txBody>
      <dsp:txXfrm>
        <a:off x="3897276" y="1130300"/>
        <a:ext cx="1482837" cy="273032"/>
      </dsp:txXfrm>
    </dsp:sp>
    <dsp:sp modelId="{EF211718-7EFD-47F9-A8D7-20F01F829BD7}">
      <dsp:nvSpPr>
        <dsp:cNvPr id="0" name=""/>
        <dsp:cNvSpPr/>
      </dsp:nvSpPr>
      <dsp:spPr>
        <a:xfrm>
          <a:off x="3785439" y="1743454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A9072-2356-4435-B756-77D1FCA3913B}">
      <dsp:nvSpPr>
        <dsp:cNvPr id="0" name=""/>
        <dsp:cNvSpPr/>
      </dsp:nvSpPr>
      <dsp:spPr>
        <a:xfrm>
          <a:off x="3897276" y="1673720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200" kern="1200" dirty="0" smtClean="0"/>
            <a:t>其他出國研修情形</a:t>
          </a:r>
          <a:endParaRPr lang="en-US" altLang="zh-TW" sz="1200" kern="1200" dirty="0" smtClean="0"/>
        </a:p>
      </dsp:txBody>
      <dsp:txXfrm>
        <a:off x="3897276" y="1673720"/>
        <a:ext cx="1482837" cy="273032"/>
      </dsp:txXfrm>
    </dsp:sp>
    <dsp:sp modelId="{5D7201F8-0B5D-43D9-8325-643728E2FFB9}">
      <dsp:nvSpPr>
        <dsp:cNvPr id="0" name=""/>
        <dsp:cNvSpPr/>
      </dsp:nvSpPr>
      <dsp:spPr>
        <a:xfrm>
          <a:off x="3785439" y="2288336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8D6DC-63F5-4921-87F6-F0C4D1738F83}">
      <dsp:nvSpPr>
        <dsp:cNvPr id="0" name=""/>
        <dsp:cNvSpPr/>
      </dsp:nvSpPr>
      <dsp:spPr>
        <a:xfrm>
          <a:off x="3897276" y="2218604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200" kern="1200" dirty="0" smtClean="0"/>
            <a:t>姊妹校學生至本校參加交換計畫</a:t>
          </a:r>
          <a:endParaRPr lang="en-US" altLang="zh-TW" sz="1200" kern="1200" dirty="0" smtClean="0"/>
        </a:p>
      </dsp:txBody>
      <dsp:txXfrm>
        <a:off x="3897276" y="2218604"/>
        <a:ext cx="1482837" cy="273032"/>
      </dsp:txXfrm>
    </dsp:sp>
    <dsp:sp modelId="{EC2A03F8-7A7A-4985-AA1D-47D44025E7C6}">
      <dsp:nvSpPr>
        <dsp:cNvPr id="0" name=""/>
        <dsp:cNvSpPr/>
      </dsp:nvSpPr>
      <dsp:spPr>
        <a:xfrm>
          <a:off x="3785439" y="2948547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70B68-FD1F-421A-ABC8-84A92F58A87F}">
      <dsp:nvSpPr>
        <dsp:cNvPr id="0" name=""/>
        <dsp:cNvSpPr/>
      </dsp:nvSpPr>
      <dsp:spPr>
        <a:xfrm>
          <a:off x="3897276" y="2878822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200" kern="1200" dirty="0" smtClean="0"/>
            <a:t>外籍學生至本校短期交流訪問</a:t>
          </a:r>
          <a:endParaRPr lang="en-US" altLang="zh-TW" sz="1200" kern="1200" dirty="0" smtClean="0"/>
        </a:p>
      </dsp:txBody>
      <dsp:txXfrm>
        <a:off x="3897276" y="2878822"/>
        <a:ext cx="1482837" cy="273032"/>
      </dsp:txXfrm>
    </dsp:sp>
    <dsp:sp modelId="{320D2EBE-38E8-4BB9-A0AE-DABDCA57908E}">
      <dsp:nvSpPr>
        <dsp:cNvPr id="0" name=""/>
        <dsp:cNvSpPr/>
      </dsp:nvSpPr>
      <dsp:spPr>
        <a:xfrm>
          <a:off x="5745146" y="326805"/>
          <a:ext cx="1889247" cy="207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09517-F788-4F50-8DB2-F8249E45FB3C}">
      <dsp:nvSpPr>
        <dsp:cNvPr id="0" name=""/>
        <dsp:cNvSpPr/>
      </dsp:nvSpPr>
      <dsp:spPr>
        <a:xfrm>
          <a:off x="5770092" y="382484"/>
          <a:ext cx="117134" cy="1171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E3C7F-9E1C-450B-B45C-004653FACB44}">
      <dsp:nvSpPr>
        <dsp:cNvPr id="0" name=""/>
        <dsp:cNvSpPr/>
      </dsp:nvSpPr>
      <dsp:spPr>
        <a:xfrm>
          <a:off x="5673795" y="0"/>
          <a:ext cx="2031950" cy="336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其他國際交流活動</a:t>
          </a:r>
          <a:endParaRPr lang="zh-TW" altLang="en-US" sz="1800" kern="1200" dirty="0"/>
        </a:p>
      </dsp:txBody>
      <dsp:txXfrm>
        <a:off x="5673795" y="0"/>
        <a:ext cx="2031950" cy="336976"/>
      </dsp:txXfrm>
    </dsp:sp>
    <dsp:sp modelId="{CDD70A10-C1A0-466B-A8A3-4955E70C0ADF}">
      <dsp:nvSpPr>
        <dsp:cNvPr id="0" name=""/>
        <dsp:cNvSpPr/>
      </dsp:nvSpPr>
      <dsp:spPr>
        <a:xfrm>
          <a:off x="5872111" y="690631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6DCE9-90AE-45AE-96AC-836277B66276}">
      <dsp:nvSpPr>
        <dsp:cNvPr id="0" name=""/>
        <dsp:cNvSpPr/>
      </dsp:nvSpPr>
      <dsp:spPr>
        <a:xfrm>
          <a:off x="5983723" y="612680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跨國學位</a:t>
          </a:r>
          <a:endParaRPr lang="zh-TW" altLang="en-US" sz="1400" kern="1200" dirty="0"/>
        </a:p>
      </dsp:txBody>
      <dsp:txXfrm>
        <a:off x="5983723" y="612680"/>
        <a:ext cx="1482837" cy="273032"/>
      </dsp:txXfrm>
    </dsp:sp>
    <dsp:sp modelId="{5A44AFC1-3B8E-4BA2-BA61-B9ABBECDBF5C}">
      <dsp:nvSpPr>
        <dsp:cNvPr id="0" name=""/>
        <dsp:cNvSpPr/>
      </dsp:nvSpPr>
      <dsp:spPr>
        <a:xfrm>
          <a:off x="5872111" y="963664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9E05A-7BB7-45D4-B73D-1BA90262025D}">
      <dsp:nvSpPr>
        <dsp:cNvPr id="0" name=""/>
        <dsp:cNvSpPr/>
      </dsp:nvSpPr>
      <dsp:spPr>
        <a:xfrm>
          <a:off x="5983723" y="885713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姊妹校締約情形</a:t>
          </a:r>
          <a:endParaRPr lang="zh-TW" altLang="en-US" sz="1400" kern="1200" dirty="0"/>
        </a:p>
      </dsp:txBody>
      <dsp:txXfrm>
        <a:off x="5983723" y="885713"/>
        <a:ext cx="1482837" cy="273032"/>
      </dsp:txXfrm>
    </dsp:sp>
    <dsp:sp modelId="{367C73B0-FBBE-4D8A-9EE1-0599FD0DDEAB}">
      <dsp:nvSpPr>
        <dsp:cNvPr id="0" name=""/>
        <dsp:cNvSpPr/>
      </dsp:nvSpPr>
      <dsp:spPr>
        <a:xfrm>
          <a:off x="5874881" y="1236697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8340A-3AC5-4FB5-8701-8288D925208A}">
      <dsp:nvSpPr>
        <dsp:cNvPr id="0" name=""/>
        <dsp:cNvSpPr/>
      </dsp:nvSpPr>
      <dsp:spPr>
        <a:xfrm>
          <a:off x="5957773" y="1158746"/>
          <a:ext cx="1792765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國際合作交流計畫</a:t>
          </a:r>
          <a:endParaRPr lang="zh-TW" altLang="en-US" sz="1400" kern="1200" dirty="0"/>
        </a:p>
      </dsp:txBody>
      <dsp:txXfrm>
        <a:off x="5957773" y="1158746"/>
        <a:ext cx="1792765" cy="273032"/>
      </dsp:txXfrm>
    </dsp:sp>
    <dsp:sp modelId="{30E72186-7C10-49ED-ABBD-CCED5520AC6B}">
      <dsp:nvSpPr>
        <dsp:cNvPr id="0" name=""/>
        <dsp:cNvSpPr/>
      </dsp:nvSpPr>
      <dsp:spPr>
        <a:xfrm>
          <a:off x="5872111" y="1509730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33140-C11B-49AA-856F-693E6D63F78D}">
      <dsp:nvSpPr>
        <dsp:cNvPr id="0" name=""/>
        <dsp:cNvSpPr/>
      </dsp:nvSpPr>
      <dsp:spPr>
        <a:xfrm>
          <a:off x="5983723" y="1431779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國際化活動</a:t>
          </a:r>
          <a:endParaRPr lang="zh-TW" altLang="en-US" sz="1400" kern="1200" dirty="0"/>
        </a:p>
      </dsp:txBody>
      <dsp:txXfrm>
        <a:off x="5983723" y="1431779"/>
        <a:ext cx="1482837" cy="273032"/>
      </dsp:txXfrm>
    </dsp:sp>
    <dsp:sp modelId="{340451E2-C8ED-487E-B26C-A15B355D72F3}">
      <dsp:nvSpPr>
        <dsp:cNvPr id="0" name=""/>
        <dsp:cNvSpPr/>
      </dsp:nvSpPr>
      <dsp:spPr>
        <a:xfrm>
          <a:off x="7785467" y="336976"/>
          <a:ext cx="1594449" cy="187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E4DAF-ACF2-452D-B658-0DA6A7CC5574}">
      <dsp:nvSpPr>
        <dsp:cNvPr id="0" name=""/>
        <dsp:cNvSpPr/>
      </dsp:nvSpPr>
      <dsp:spPr>
        <a:xfrm>
          <a:off x="7851977" y="374169"/>
          <a:ext cx="117134" cy="1171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460C5-2BAE-4C5A-B04B-7C837E854998}">
      <dsp:nvSpPr>
        <dsp:cNvPr id="0" name=""/>
        <dsp:cNvSpPr/>
      </dsp:nvSpPr>
      <dsp:spPr>
        <a:xfrm>
          <a:off x="7785467" y="0"/>
          <a:ext cx="1594449" cy="336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登入系統</a:t>
          </a:r>
          <a:endParaRPr lang="zh-TW" altLang="en-US" sz="1800" kern="1200" dirty="0"/>
        </a:p>
      </dsp:txBody>
      <dsp:txXfrm>
        <a:off x="7785467" y="0"/>
        <a:ext cx="1594449" cy="336976"/>
      </dsp:txXfrm>
    </dsp:sp>
    <dsp:sp modelId="{05951D9D-6634-44E0-A823-EFB9FB6C4069}">
      <dsp:nvSpPr>
        <dsp:cNvPr id="0" name=""/>
        <dsp:cNvSpPr/>
      </dsp:nvSpPr>
      <dsp:spPr>
        <a:xfrm>
          <a:off x="9494621" y="344064"/>
          <a:ext cx="2048006" cy="173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A04CF-B1A4-4717-BCA8-8FE79C38C97F}">
      <dsp:nvSpPr>
        <dsp:cNvPr id="0" name=""/>
        <dsp:cNvSpPr/>
      </dsp:nvSpPr>
      <dsp:spPr>
        <a:xfrm>
          <a:off x="9521870" y="382484"/>
          <a:ext cx="117134" cy="1171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42C6B-0630-4B91-B3AA-225F3D1CFDEB}">
      <dsp:nvSpPr>
        <dsp:cNvPr id="0" name=""/>
        <dsp:cNvSpPr/>
      </dsp:nvSpPr>
      <dsp:spPr>
        <a:xfrm>
          <a:off x="9459639" y="0"/>
          <a:ext cx="2117970" cy="336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 dirty="0" smtClean="0"/>
            <a:t>一般資料</a:t>
          </a:r>
          <a:r>
            <a:rPr lang="en-US" sz="1800" kern="1200" dirty="0" smtClean="0"/>
            <a:t>(</a:t>
          </a:r>
          <a:r>
            <a:rPr lang="zh-TW" sz="1800" kern="1200" dirty="0" smtClean="0"/>
            <a:t>最高權限</a:t>
          </a:r>
          <a:r>
            <a:rPr lang="en-US" sz="1800" kern="1200" dirty="0" smtClean="0"/>
            <a:t>)</a:t>
          </a:r>
          <a:endParaRPr lang="zh-TW" sz="1800" kern="1200" dirty="0"/>
        </a:p>
      </dsp:txBody>
      <dsp:txXfrm>
        <a:off x="9459639" y="0"/>
        <a:ext cx="2117970" cy="336976"/>
      </dsp:txXfrm>
    </dsp:sp>
    <dsp:sp modelId="{DB806983-EC5C-4F48-BDF3-65BE2C809D18}">
      <dsp:nvSpPr>
        <dsp:cNvPr id="0" name=""/>
        <dsp:cNvSpPr/>
      </dsp:nvSpPr>
      <dsp:spPr>
        <a:xfrm>
          <a:off x="9574969" y="680460"/>
          <a:ext cx="117131" cy="117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B4F05-B465-44FC-ADFA-936F8458A52D}">
      <dsp:nvSpPr>
        <dsp:cNvPr id="0" name=""/>
        <dsp:cNvSpPr/>
      </dsp:nvSpPr>
      <dsp:spPr>
        <a:xfrm>
          <a:off x="9686630" y="602509"/>
          <a:ext cx="1482837" cy="2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帳號管理</a:t>
          </a:r>
          <a:endParaRPr lang="zh-TW" altLang="en-US" sz="1200" kern="1200" dirty="0"/>
        </a:p>
      </dsp:txBody>
      <dsp:txXfrm>
        <a:off x="9686630" y="602509"/>
        <a:ext cx="1482837" cy="273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65DD71D7-55AC-46BD-81B3-09AB2F9EFBD8}" type="datetimeFigureOut">
              <a:rPr lang="en-US" altLang="zh-TW" smtClean="0"/>
              <a:t>1/4/2017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2840BD58-3BFF-4EAF-BB8B-AC67FE801E4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1F89424F-BB59-4F4E-9822-4CA3E770FFD2}" type="datetimeFigureOut">
              <a:t>2017/1/4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68322CDD-9D6C-4F63-9EC2-64822662410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TW"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9" name="矩形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TW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200" b="1" cap="all" baseline="0"/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1" cap="all" baseline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1" cap="all" baseline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TW" sz="18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10" name="矩形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TW" sz="18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6800" y="1559831"/>
            <a:ext cx="10058400" cy="2743200"/>
          </a:xfrm>
        </p:spPr>
        <p:txBody>
          <a:bodyPr/>
          <a:lstStyle/>
          <a:p>
            <a:r>
              <a:rPr lang="zh-TW" altLang="en-US" dirty="0" smtClean="0"/>
              <a:t>國際化調查系統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635579" y="4973255"/>
            <a:ext cx="4361935" cy="141930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資管三 王耀慶</a:t>
            </a:r>
            <a:r>
              <a:rPr lang="en-US" altLang="zh-TW" dirty="0" smtClean="0"/>
              <a:t>	</a:t>
            </a:r>
            <a:r>
              <a:rPr lang="zh-TW" altLang="en-US" dirty="0" smtClean="0"/>
              <a:t>資管三 林瑋鴻</a:t>
            </a:r>
            <a:r>
              <a:rPr lang="en-US" altLang="zh-TW" dirty="0" smtClean="0"/>
              <a:t>	</a:t>
            </a:r>
            <a:endParaRPr lang="en-US" altLang="zh-TW" dirty="0"/>
          </a:p>
          <a:p>
            <a:r>
              <a:rPr lang="zh-TW" altLang="en-US" dirty="0" smtClean="0"/>
              <a:t>資管三 宋明謙</a:t>
            </a:r>
            <a:r>
              <a:rPr lang="en-US" altLang="zh-TW" dirty="0" smtClean="0"/>
              <a:t>	</a:t>
            </a:r>
            <a:r>
              <a:rPr lang="zh-TW" altLang="en-US" dirty="0" smtClean="0"/>
              <a:t>資管三 彭康展</a:t>
            </a:r>
            <a:endParaRPr lang="en-US" altLang="zh-TW" dirty="0" smtClean="0"/>
          </a:p>
          <a:p>
            <a:r>
              <a:rPr lang="zh-TW" altLang="en-US" dirty="0" smtClean="0"/>
              <a:t>資管三 嚴偉安</a:t>
            </a:r>
            <a:r>
              <a:rPr lang="en-US" altLang="zh-TW" dirty="0" smtClean="0"/>
              <a:t>	</a:t>
            </a:r>
            <a:r>
              <a:rPr lang="zh-TW" altLang="en-US" dirty="0" smtClean="0"/>
              <a:t>資管</a:t>
            </a:r>
            <a:r>
              <a:rPr lang="zh-TW" altLang="en-US" dirty="0"/>
              <a:t>三 曾伯彥</a:t>
            </a:r>
            <a:endParaRPr lang="en-US" altLang="zh-TW" dirty="0" smtClean="0"/>
          </a:p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47951" y="357249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設計完成率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sz="4800" dirty="0"/>
              <a:t>9</a:t>
            </a:r>
            <a:r>
              <a:rPr lang="en-US" altLang="zh-TW" sz="4800" dirty="0" smtClean="0"/>
              <a:t>5%</a:t>
            </a:r>
            <a:r>
              <a:rPr lang="zh-TW" altLang="en-US" sz="4800" dirty="0" smtClean="0"/>
              <a:t> </a:t>
            </a:r>
            <a:endParaRPr lang="en-US" altLang="zh-TW" sz="4800" dirty="0" smtClean="0"/>
          </a:p>
          <a:p>
            <a:pPr marL="45720" indent="0">
              <a:buNone/>
            </a:pPr>
            <a:r>
              <a:rPr lang="zh-TW" altLang="en-US" sz="4000" dirty="0"/>
              <a:t>僅</a:t>
            </a:r>
            <a:r>
              <a:rPr lang="zh-TW" altLang="en-US" sz="4000" dirty="0" smtClean="0"/>
              <a:t>差最後的上線工作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664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46714" y="369124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品質規劃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考慮到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使用者長期使用網頁之後，可能會產生需求變更，故我們會與國際處密切聯繫，確保產品開發完成後的更新、維護。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留下相關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文件供後續人員進行系統維護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確保安全性，維持系統正常運作。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2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 </a:t>
            </a:r>
            <a:r>
              <a:rPr lang="en-US" altLang="zh-TW" dirty="0" smtClean="0"/>
              <a:t>V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測試各頁面新增、修改、刪除、上傳、搜尋、排序功能是否正常</a:t>
            </a:r>
            <a:endParaRPr lang="en-US" altLang="zh-TW" dirty="0" smtClean="0"/>
          </a:p>
          <a:p>
            <a:r>
              <a:rPr lang="zh-TW" altLang="en-US" dirty="0" smtClean="0"/>
              <a:t>以及錯誤時是否顯示錯誤提示</a:t>
            </a:r>
            <a:endParaRPr lang="en-US" altLang="zh-TW" dirty="0" smtClean="0"/>
          </a:p>
          <a:p>
            <a:r>
              <a:rPr lang="zh-TW" altLang="en-US" dirty="0" smtClean="0"/>
              <a:t>測試權限控管是否正常</a:t>
            </a:r>
            <a:endParaRPr lang="en-US" altLang="zh-TW" dirty="0" smtClean="0"/>
          </a:p>
          <a:p>
            <a:endParaRPr lang="en-US" altLang="zh-TW" dirty="0"/>
          </a:p>
          <a:p>
            <a:pPr lvl="0"/>
            <a:r>
              <a:rPr lang="zh-TW" altLang="en-US" dirty="0" smtClean="0"/>
              <a:t>環境：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Windows </a:t>
            </a:r>
            <a:r>
              <a:rPr lang="en-US" altLang="zh-TW" dirty="0"/>
              <a:t>7</a:t>
            </a:r>
            <a:endParaRPr lang="zh-TW" altLang="zh-TW" dirty="0"/>
          </a:p>
          <a:p>
            <a:pPr lvl="0"/>
            <a:r>
              <a:rPr lang="en-US" altLang="zh-TW" dirty="0"/>
              <a:t>Win10</a:t>
            </a:r>
            <a:endParaRPr lang="zh-TW" altLang="zh-TW" dirty="0"/>
          </a:p>
          <a:p>
            <a:pPr lvl="0"/>
            <a:r>
              <a:rPr lang="zh-TW" altLang="zh-TW" dirty="0" smtClean="0"/>
              <a:t>瀏覽器</a:t>
            </a:r>
            <a:r>
              <a:rPr lang="zh-TW" altLang="zh-TW" dirty="0"/>
              <a:t>：</a:t>
            </a:r>
            <a:r>
              <a:rPr lang="en-US" altLang="zh-TW" dirty="0"/>
              <a:t>Chrome 55.0.2883.87, Firefox 50.1.0, IE11 11.576.14393.0,Microsoft Edge 38.14393.0.0</a:t>
            </a:r>
            <a:endParaRPr lang="zh-TW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25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新增欄位初步測試時在時間驗證上面有實作困難。</a:t>
            </a:r>
          </a:p>
          <a:p>
            <a:pPr lvl="0"/>
            <a:r>
              <a:rPr lang="zh-TW" altLang="zh-TW" dirty="0"/>
              <a:t>無法同時顯示一般驗證錯誤</a:t>
            </a:r>
            <a:r>
              <a:rPr lang="en-US" altLang="zh-TW" dirty="0"/>
              <a:t>(</a:t>
            </a:r>
            <a:r>
              <a:rPr lang="zh-TW" altLang="zh-TW" dirty="0"/>
              <a:t>長度或格式</a:t>
            </a:r>
            <a:r>
              <a:rPr lang="en-US" altLang="zh-TW" dirty="0"/>
              <a:t>)</a:t>
            </a:r>
            <a:r>
              <a:rPr lang="zh-TW" altLang="zh-TW" dirty="0"/>
              <a:t>與時間驗證錯誤。</a:t>
            </a:r>
          </a:p>
          <a:p>
            <a:pPr lvl="0"/>
            <a:r>
              <a:rPr lang="zh-TW" altLang="zh-TW" dirty="0"/>
              <a:t>上傳功能初步測試時無法辨認中文欄位。</a:t>
            </a:r>
          </a:p>
          <a:p>
            <a:pPr lvl="0"/>
            <a:r>
              <a:rPr lang="zh-TW" altLang="zh-TW" dirty="0"/>
              <a:t>更改</a:t>
            </a:r>
            <a:r>
              <a:rPr lang="en-US" altLang="zh-TW" dirty="0"/>
              <a:t>CODE</a:t>
            </a:r>
            <a:r>
              <a:rPr lang="zh-TW" altLang="zh-TW" dirty="0"/>
              <a:t>時本來的上傳功能全部都產生問題。</a:t>
            </a:r>
          </a:p>
          <a:p>
            <a:pPr lvl="0"/>
            <a:r>
              <a:rPr lang="zh-TW" altLang="zh-TW" dirty="0"/>
              <a:t>小組負責聯絡人未釐清客戶後續補充的需求文件。</a:t>
            </a:r>
          </a:p>
          <a:p>
            <a:pPr lvl="0"/>
            <a:r>
              <a:rPr lang="zh-TW" altLang="zh-TW" dirty="0"/>
              <a:t>資料庫建立與需求不同。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096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Specification-Based(Black Box) Testing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504878"/>
              </p:ext>
            </p:extLst>
          </p:nvPr>
        </p:nvGraphicFramePr>
        <p:xfrm>
          <a:off x="998838" y="2567108"/>
          <a:ext cx="6060989" cy="235576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981200"/>
                <a:gridCol w="1981200"/>
                <a:gridCol w="2098589"/>
              </a:tblGrid>
              <a:tr h="29836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Case: </a:t>
                      </a:r>
                      <a:r>
                        <a:rPr lang="zh-TW" sz="1200">
                          <a:effectLst/>
                        </a:rPr>
                        <a:t>帳號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Case: </a:t>
                      </a:r>
                      <a:r>
                        <a:rPr lang="zh-TW" sz="1200">
                          <a:effectLst/>
                        </a:rPr>
                        <a:t>密碼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Output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登入成功，跳轉至最高權限管理者，可以修改所有帳號，成功。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ciae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ciae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登入成功，跳轉至所有權限管理者，無法修改所有帳號，成功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management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management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登入成功，跳轉至院辦管理者頁面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ccumis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ccumis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登入成功，跳轉至系級管理者頁面。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0" y="1964955"/>
            <a:ext cx="4462987" cy="31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總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53" y="2154838"/>
            <a:ext cx="59340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093102"/>
              </p:ext>
            </p:extLst>
          </p:nvPr>
        </p:nvGraphicFramePr>
        <p:xfrm>
          <a:off x="930877" y="2276025"/>
          <a:ext cx="4137454" cy="335807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161534"/>
                <a:gridCol w="2975920"/>
              </a:tblGrid>
              <a:tr h="32098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Test Case</a:t>
                      </a:r>
                      <a:endParaRPr lang="zh-TW" sz="10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Output</a:t>
                      </a:r>
                      <a:endParaRPr lang="zh-TW" sz="10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</a:tr>
              <a:tr h="3374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INSERT</a:t>
                      </a:r>
                      <a:endParaRPr lang="zh-TW" sz="10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050">
                          <a:effectLst/>
                        </a:rPr>
                        <a:t>進入新增公告頁面</a:t>
                      </a:r>
                      <a:endParaRPr lang="zh-TW" sz="10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</a:tr>
              <a:tr h="3374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UPDATE</a:t>
                      </a:r>
                      <a:endParaRPr lang="zh-TW" sz="10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050">
                          <a:effectLst/>
                        </a:rPr>
                        <a:t>進入修改公告頁面</a:t>
                      </a:r>
                      <a:endParaRPr lang="zh-TW" sz="10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</a:tr>
              <a:tr h="3374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DELETE</a:t>
                      </a:r>
                      <a:endParaRPr lang="zh-TW" sz="10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050" dirty="0">
                          <a:effectLst/>
                        </a:rPr>
                        <a:t>刪除欄位資料並回到資料顯示頁面</a:t>
                      </a:r>
                      <a:endParaRPr lang="zh-TW" sz="10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</a:tr>
              <a:tr h="3374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UPLOAD</a:t>
                      </a:r>
                      <a:endParaRPr lang="zh-TW" sz="10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050" dirty="0">
                          <a:effectLst/>
                        </a:rPr>
                        <a:t>進入上傳介面</a:t>
                      </a:r>
                      <a:endParaRPr lang="zh-TW" sz="10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</a:tr>
              <a:tr h="3374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SEARCH</a:t>
                      </a:r>
                      <a:endParaRPr lang="zh-TW" sz="10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050" dirty="0">
                          <a:effectLst/>
                        </a:rPr>
                        <a:t>進入搜尋頁面</a:t>
                      </a:r>
                      <a:endParaRPr lang="zh-TW" sz="10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</a:tr>
              <a:tr h="3374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VALIDATION</a:t>
                      </a:r>
                      <a:endParaRPr lang="zh-TW" sz="10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050" dirty="0">
                          <a:effectLst/>
                        </a:rPr>
                        <a:t>認證資料是否欄位格式正確</a:t>
                      </a:r>
                      <a:endParaRPr lang="zh-TW" sz="10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</a:tr>
              <a:tr h="3374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AUTHENTICATION</a:t>
                      </a:r>
                      <a:endParaRPr lang="zh-TW" sz="10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050">
                          <a:effectLst/>
                        </a:rPr>
                        <a:t>認證身分是否正確</a:t>
                      </a:r>
                      <a:endParaRPr lang="zh-TW" sz="10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</a:tr>
              <a:tr h="3374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DISPLAY RESULT</a:t>
                      </a:r>
                      <a:endParaRPr lang="zh-TW" sz="10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050" dirty="0">
                          <a:effectLst/>
                        </a:rPr>
                        <a:t>顯示驗證結果</a:t>
                      </a:r>
                      <a:endParaRPr lang="zh-TW" sz="10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</a:tr>
              <a:tr h="3374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DISPLAY ERROR</a:t>
                      </a:r>
                      <a:endParaRPr lang="zh-TW" sz="10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050" dirty="0">
                          <a:effectLst/>
                        </a:rPr>
                        <a:t>顯示錯誤欄位</a:t>
                      </a:r>
                      <a:endParaRPr lang="zh-TW" sz="10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3154" marR="23154" marT="23154" marB="2315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18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801368"/>
              </p:ext>
            </p:extLst>
          </p:nvPr>
        </p:nvGraphicFramePr>
        <p:xfrm>
          <a:off x="768177" y="2713593"/>
          <a:ext cx="4652320" cy="186690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558835"/>
                <a:gridCol w="309348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 Case: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Expected Output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INSERT DATA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填寫資料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VALIDATOR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檢驗資料是否正確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SHOW ERROR MESSAGE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欄位格式錯誤 顯示錯誤資料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AUTHENTICATION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認證身分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檢驗身分有衝突，沒有的話就插入資料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pic>
        <p:nvPicPr>
          <p:cNvPr id="3074" name="Picture 2" descr="新增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38" y="1987248"/>
            <a:ext cx="6538604" cy="393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7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Scenario </a:t>
            </a:r>
            <a:r>
              <a:rPr lang="en-US" altLang="zh-TW" dirty="0" smtClean="0">
                <a:effectLst/>
              </a:rPr>
              <a:t>Testing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70137"/>
              </p:ext>
            </p:extLst>
          </p:nvPr>
        </p:nvGraphicFramePr>
        <p:xfrm>
          <a:off x="1180070" y="2792625"/>
          <a:ext cx="4182762" cy="1037969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091381"/>
                <a:gridCol w="2091381"/>
              </a:tblGrid>
              <a:tr h="33846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 dirty="0">
                          <a:effectLst/>
                        </a:rPr>
                        <a:t>事件名稱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 dirty="0">
                          <a:effectLst/>
                        </a:rPr>
                        <a:t>系統處理方式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  <a:tr h="69950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按下登入按鈕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 dirty="0">
                          <a:effectLst/>
                        </a:rPr>
                        <a:t>畫面轉跳至驗證頁面。如帳密正確，畫面轉導向首頁；反之則回到登入頁面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pic>
        <p:nvPicPr>
          <p:cNvPr id="4101" name="Picture 5" descr="登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04" y="2055983"/>
            <a:ext cx="5943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99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464913"/>
              </p:ext>
            </p:extLst>
          </p:nvPr>
        </p:nvGraphicFramePr>
        <p:xfrm>
          <a:off x="1079157" y="2257168"/>
          <a:ext cx="3838832" cy="3115919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78150"/>
                <a:gridCol w="2560682"/>
              </a:tblGrid>
              <a:tr h="45669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 dirty="0">
                          <a:effectLst/>
                        </a:rPr>
                        <a:t>事件名稱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3939" marR="53939" marT="53939" marB="53939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 dirty="0">
                          <a:effectLst/>
                        </a:rPr>
                        <a:t>系統處理方式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3939" marR="53939" marT="53939" marB="53939"/>
                </a:tc>
              </a:tr>
              <a:tr h="61660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 dirty="0">
                          <a:effectLst/>
                        </a:rPr>
                        <a:t>點選新增頁面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3939" marR="53939" marT="53939" marB="53939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 dirty="0">
                          <a:effectLst/>
                        </a:rPr>
                        <a:t>執行驗證方法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3939" marR="53939" marT="53939" marB="53939"/>
                </a:tc>
              </a:tr>
              <a:tr h="70853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驗證使用者身分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3939" marR="53939" marT="53939" marB="53939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 dirty="0">
                          <a:effectLst/>
                        </a:rPr>
                        <a:t>根據身分驗證完成後導向顯示頁面，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3939" marR="53939" marT="53939" marB="53939"/>
                </a:tc>
              </a:tr>
              <a:tr h="61660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點選新增按鈕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3939" marR="53939" marT="53939" marB="53939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執行表單驗證功能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3939" marR="53939" marT="53939" marB="53939"/>
                </a:tc>
              </a:tr>
              <a:tr h="61660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表單驗證功能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3939" marR="53939" marT="53939" marB="53939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 dirty="0">
                          <a:effectLst/>
                        </a:rPr>
                        <a:t>驗證完成則寫入資料庫並回到檢視頁面；驗證失敗則轉回新增頁面並將無錯誤的值顯示在欄位中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53939" marR="53939" marT="53939" marB="53939"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20" y="2162309"/>
            <a:ext cx="671606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773867"/>
              </p:ext>
            </p:extLst>
          </p:nvPr>
        </p:nvGraphicFramePr>
        <p:xfrm>
          <a:off x="1295400" y="2434539"/>
          <a:ext cx="4215713" cy="2541115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986003"/>
                <a:gridCol w="3229710"/>
              </a:tblGrid>
              <a:tr h="38543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事件名稱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系統處理方式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  <a:tr h="4868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點選上傳頁面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顯示上傳頁面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  <a:tr h="4868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點選上傳按鈕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 dirty="0">
                          <a:effectLst/>
                        </a:rPr>
                        <a:t>執行表單驗證功能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  <a:tr h="59100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表單驗證功能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驗證正確則進行使用者權限驗證；驗證失敗則系統回復驗證錯誤訊息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  <a:tr h="59100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使用者權限驗證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 dirty="0">
                          <a:effectLst/>
                        </a:rPr>
                        <a:t>驗證正確則寫入資料庫並回到檢視頁面；驗證失敗則系統回復驗證錯誤訊息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04" y="2319324"/>
            <a:ext cx="5630945" cy="27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1.1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Purpose of this document</a:t>
            </a:r>
            <a:endParaRPr lang="zh-TW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1952367"/>
            <a:ext cx="9601200" cy="4114800"/>
          </a:xfrm>
        </p:spPr>
        <p:txBody>
          <a:bodyPr/>
          <a:lstStyle/>
          <a:p>
            <a:r>
              <a:rPr lang="zh-TW" altLang="en-US" dirty="0" smtClean="0"/>
              <a:t>紀錄客戶需求，避免將需求誤作，達到高效能目的</a:t>
            </a:r>
            <a:endParaRPr lang="en-US" altLang="zh-TW" dirty="0" smtClean="0"/>
          </a:p>
          <a:p>
            <a:r>
              <a:rPr lang="zh-TW" altLang="en-US" dirty="0" smtClean="0"/>
              <a:t>將各功能規格化，均勻分配給組員，提高合作效率</a:t>
            </a:r>
            <a:endParaRPr lang="en-US" altLang="zh-TW" dirty="0" smtClean="0"/>
          </a:p>
          <a:p>
            <a:r>
              <a:rPr lang="zh-TW" altLang="en-US" dirty="0" smtClean="0"/>
              <a:t>開發排程最佳化，次序順暢完整，提升開發穩定度</a:t>
            </a:r>
            <a:endParaRPr lang="en-US" altLang="zh-TW" dirty="0" smtClean="0"/>
          </a:p>
          <a:p>
            <a:r>
              <a:rPr lang="zh-TW" altLang="en-US" dirty="0" smtClean="0"/>
              <a:t>文件完成</a:t>
            </a:r>
            <a:r>
              <a:rPr lang="zh-TW" altLang="en-US" dirty="0"/>
              <a:t>後檢視整份文件，</a:t>
            </a:r>
            <a:r>
              <a:rPr lang="zh-TW" altLang="en-US" dirty="0" smtClean="0"/>
              <a:t>尋找是否有缺失</a:t>
            </a:r>
            <a:endParaRPr lang="en-US" altLang="zh-TW" dirty="0"/>
          </a:p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未充分與客戶做溝通，導致一些已完成頁面需做大幅度修改</a:t>
            </a:r>
            <a:endParaRPr lang="en-US" altLang="zh-TW" dirty="0" smtClean="0"/>
          </a:p>
          <a:p>
            <a:r>
              <a:rPr lang="zh-TW" altLang="en-US" dirty="0" smtClean="0"/>
              <a:t>未使用 </a:t>
            </a:r>
            <a:r>
              <a:rPr lang="en-US" altLang="zh-TW" dirty="0" smtClean="0"/>
              <a:t>database migration </a:t>
            </a:r>
            <a:r>
              <a:rPr lang="zh-TW" altLang="en-US" dirty="0" smtClean="0"/>
              <a:t>導致頻繁修改資料庫時，難以保有所有人資料庫結構與資料相同。</a:t>
            </a:r>
            <a:endParaRPr lang="en-US" altLang="zh-TW" dirty="0" smtClean="0"/>
          </a:p>
          <a:p>
            <a:r>
              <a:rPr lang="zh-TW" altLang="en-US" dirty="0" smtClean="0"/>
              <a:t>未事先確認伺服器上各軟體版本，導致最後要上線時而無法上線，需要再更新的狀況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545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1.2 Purpose of the product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1878226"/>
            <a:ext cx="9601200" cy="4048897"/>
          </a:xfrm>
        </p:spPr>
        <p:txBody>
          <a:bodyPr/>
          <a:lstStyle/>
          <a:p>
            <a:r>
              <a:rPr lang="zh-TW" altLang="en-US" dirty="0" smtClean="0"/>
              <a:t>舊有系統老舊，已不便於使用</a:t>
            </a:r>
            <a:endParaRPr lang="en-US" altLang="zh-TW" dirty="0"/>
          </a:p>
          <a:p>
            <a:r>
              <a:rPr lang="zh-TW" altLang="en-US" dirty="0" smtClean="0"/>
              <a:t>汰舊換新，將過時的功能移除，加入客戶所需要的新功能</a:t>
            </a:r>
            <a:endParaRPr lang="en-US" altLang="zh-TW" dirty="0" smtClean="0"/>
          </a:p>
          <a:p>
            <a:r>
              <a:rPr lang="zh-TW" altLang="en-US" dirty="0" smtClean="0"/>
              <a:t>修正帳號權限管理以及網頁錯誤的現象</a:t>
            </a:r>
            <a:endParaRPr lang="en-US" altLang="zh-TW" dirty="0" smtClean="0"/>
          </a:p>
          <a:p>
            <a:r>
              <a:rPr lang="zh-TW" altLang="en-US" dirty="0" smtClean="0"/>
              <a:t>增加安全性與提高隱私權</a:t>
            </a:r>
            <a:endParaRPr lang="en-US" altLang="zh-TW" dirty="0" smtClean="0"/>
          </a:p>
          <a:p>
            <a:r>
              <a:rPr lang="zh-TW" altLang="en-US" dirty="0" smtClean="0"/>
              <a:t>沿用舊有資料，轉移至新系統</a:t>
            </a:r>
            <a:endParaRPr lang="en-US" altLang="zh-TW" dirty="0" smtClean="0"/>
          </a:p>
          <a:p>
            <a:r>
              <a:rPr lang="zh-TW" altLang="en-US" dirty="0" smtClean="0"/>
              <a:t>提高網頁</a:t>
            </a:r>
            <a:r>
              <a:rPr lang="zh-TW" altLang="en-US" dirty="0"/>
              <a:t>易</a:t>
            </a:r>
            <a:r>
              <a:rPr lang="zh-TW" altLang="en-US" dirty="0" smtClean="0"/>
              <a:t>用</a:t>
            </a:r>
            <a:r>
              <a:rPr lang="zh-TW" altLang="en-US" dirty="0"/>
              <a:t>性</a:t>
            </a:r>
          </a:p>
        </p:txBody>
      </p:sp>
    </p:spTree>
    <p:extLst>
      <p:ext uri="{BB962C8B-B14F-4D97-AF65-F5344CB8AC3E}">
        <p14:creationId xmlns:p14="http://schemas.microsoft.com/office/powerpoint/2010/main" val="11908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160865"/>
            <a:ext cx="11736026" cy="6493935"/>
          </a:xfrm>
        </p:spPr>
      </p:pic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233" y="408255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功能性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32588694"/>
              </p:ext>
            </p:extLst>
          </p:nvPr>
        </p:nvGraphicFramePr>
        <p:xfrm>
          <a:off x="403655" y="2018272"/>
          <a:ext cx="11582400" cy="426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10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774" y="0"/>
            <a:ext cx="9601200" cy="114300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非功能性需求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852549" y="1306286"/>
          <a:ext cx="7809310" cy="4571635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724116"/>
                <a:gridCol w="3042597"/>
                <a:gridCol w="3042597"/>
              </a:tblGrid>
              <a:tr h="6704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類別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概述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40998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產品需求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安全性需求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有鑑於舊網站中毒，需加強防駭機制。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權限劃分，下層權限不得使用上層權限的功能。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04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開發語言及資料庫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PHP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JavaScript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JQuery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MySQL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HTML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CSS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等…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52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新版本需求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舊資料轉移至新網站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04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移植性需求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支援</a:t>
                      </a: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Firefox</a:t>
                      </a: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Chrome</a:t>
                      </a: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IE8</a:t>
                      </a: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以上版本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525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組織需求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系統及資料庫位置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電算中心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52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實作需求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每個查詢頁面都可以列印資料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6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86694" y="2351314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尚未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完成需求</a:t>
            </a:r>
          </a:p>
        </p:txBody>
      </p:sp>
    </p:spTree>
    <p:extLst>
      <p:ext uri="{BB962C8B-B14F-4D97-AF65-F5344CB8AC3E}">
        <p14:creationId xmlns:p14="http://schemas.microsoft.com/office/powerpoint/2010/main" val="211020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89413" y="1828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12733"/>
              </p:ext>
            </p:extLst>
          </p:nvPr>
        </p:nvGraphicFramePr>
        <p:xfrm>
          <a:off x="1073790" y="1753299"/>
          <a:ext cx="9363045" cy="284943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21015"/>
                <a:gridCol w="3121015"/>
                <a:gridCol w="3121015"/>
              </a:tblGrid>
              <a:tr h="805343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類別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名稱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概述</a:t>
                      </a:r>
                      <a:endParaRPr lang="zh-TW" altLang="en-US" sz="2800" dirty="0"/>
                    </a:p>
                  </a:txBody>
                  <a:tcPr/>
                </a:tc>
              </a:tr>
              <a:tr h="2044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/>
                        </a:rPr>
                        <a:t>電算中心回應慢</a:t>
                      </a:r>
                      <a:endParaRPr lang="zh-TW" altLang="zh-TW" sz="2800" kern="100" dirty="0" smtClean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/>
                        </a:rPr>
                        <a:t>網站尚未上線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/>
                        </a:rPr>
                        <a:t>因為</a:t>
                      </a:r>
                      <a:r>
                        <a:rPr lang="en-US" altLang="zh-TW" sz="28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/>
                        </a:rPr>
                        <a:t>PHP</a:t>
                      </a:r>
                      <a:r>
                        <a:rPr lang="zh-TW" altLang="en-US" sz="28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/>
                        </a:rPr>
                        <a:t>版本過低，導致目前無法上線</a:t>
                      </a:r>
                      <a:endParaRPr lang="zh-TW" altLang="zh-TW" sz="2800" kern="100" dirty="0" smtClean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  <a:p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270" y="225631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 smtClean="0">
                <a:ea typeface="標楷體" panose="03000509000000000000" pitchFamily="65" charset="-120"/>
              </a:rPr>
              <a:t>3.</a:t>
            </a:r>
            <a:r>
              <a:rPr lang="zh-TW" altLang="en-US" sz="6000" dirty="0" smtClean="0">
                <a:ea typeface="標楷體" panose="03000509000000000000" pitchFamily="65" charset="-120"/>
              </a:rPr>
              <a:t>採用的開發流程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1484416"/>
            <a:ext cx="9601200" cy="4459184"/>
          </a:xfrm>
        </p:spPr>
        <p:txBody>
          <a:bodyPr>
            <a:normAutofit/>
          </a:bodyPr>
          <a:lstStyle/>
          <a:p>
            <a:r>
              <a:rPr lang="zh-TW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元件導向</a:t>
            </a:r>
            <a:r>
              <a:rPr lang="zh-TW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軟體工程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>
              <a:buNone/>
            </a:pPr>
            <a:r>
              <a:rPr lang="zh-TW" altLang="zh-TW" sz="3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因為此</a:t>
            </a:r>
            <a:r>
              <a:rPr lang="zh-TW" altLang="zh-TW" sz="3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zh-TW" altLang="en-US" sz="3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需求的功能相似，皆為</a:t>
            </a:r>
            <a:r>
              <a:rPr lang="zh-TW" altLang="en-US" sz="34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新增刪除更改的</a:t>
            </a:r>
            <a:r>
              <a:rPr lang="zh-TW" altLang="en-US" sz="3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操作，並且是多人平行開發，使用此開發流程，能夠依各元件分開開發</a:t>
            </a:r>
            <a:r>
              <a:rPr lang="zh-TW" altLang="zh-TW" sz="3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3400" dirty="0">
                <a:latin typeface="標楷體" panose="03000509000000000000" pitchFamily="65" charset="-120"/>
                <a:ea typeface="標楷體" panose="03000509000000000000" pitchFamily="65" charset="-120"/>
              </a:rPr>
              <a:t>因此較適合元件導向開發流程</a:t>
            </a:r>
            <a:r>
              <a:rPr lang="zh-TW" altLang="zh-TW" sz="3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>
              <a:buNone/>
            </a:pPr>
            <a:r>
              <a:rPr lang="zh-TW" altLang="en-US" sz="3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並且以 </a:t>
            </a:r>
            <a:r>
              <a:rPr lang="en-US" altLang="zh-TW" sz="3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Laravel</a:t>
            </a:r>
            <a:r>
              <a:rPr lang="en-US" altLang="zh-TW" sz="3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Framework </a:t>
            </a:r>
            <a:r>
              <a:rPr lang="zh-TW" altLang="en-US" sz="3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做開發</a:t>
            </a:r>
            <a:endParaRPr lang="zh-TW" altLang="zh-TW" sz="3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5760" lvl="1" indent="0">
              <a:buNone/>
            </a:pP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007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業務紅線簡報 (寬螢幕)</Template>
  <TotalTime>0</TotalTime>
  <Words>1002</Words>
  <Application>Microsoft Office PowerPoint</Application>
  <PresentationFormat>寬螢幕</PresentationFormat>
  <Paragraphs>170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Microsoft JhengHei UI</vt:lpstr>
      <vt:lpstr>微軟正黑體</vt:lpstr>
      <vt:lpstr>新細明體</vt:lpstr>
      <vt:lpstr>標楷體</vt:lpstr>
      <vt:lpstr>Arial</vt:lpstr>
      <vt:lpstr>Cambria</vt:lpstr>
      <vt:lpstr>Times New Roman</vt:lpstr>
      <vt:lpstr>Red Line Business 16x9</vt:lpstr>
      <vt:lpstr>國際化調查系統</vt:lpstr>
      <vt:lpstr>1.1 Purpose of this document</vt:lpstr>
      <vt:lpstr>1.2 Purpose of the product</vt:lpstr>
      <vt:lpstr>PowerPoint 簡報</vt:lpstr>
      <vt:lpstr>功能性需求</vt:lpstr>
      <vt:lpstr>非功能性需求</vt:lpstr>
      <vt:lpstr>2.尚未完成需求</vt:lpstr>
      <vt:lpstr>PowerPoint 簡報</vt:lpstr>
      <vt:lpstr>3.採用的開發流程</vt:lpstr>
      <vt:lpstr>4.設計完成率</vt:lpstr>
      <vt:lpstr>5.品質規劃</vt:lpstr>
      <vt:lpstr>6. V &amp; V</vt:lpstr>
      <vt:lpstr>遇到的問題</vt:lpstr>
      <vt:lpstr>Specification-Based(Black Box) Testing</vt:lpstr>
      <vt:lpstr>PowerPoint 簡報</vt:lpstr>
      <vt:lpstr>PowerPoint 簡報</vt:lpstr>
      <vt:lpstr>Scenario Testing</vt:lpstr>
      <vt:lpstr>PowerPoint 簡報</vt:lpstr>
      <vt:lpstr>PowerPoint 簡報</vt:lpstr>
      <vt:lpstr>檢討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2016-10-18T12:51:03Z</dcterms:created>
  <dcterms:modified xsi:type="dcterms:W3CDTF">2017-01-03T17:19:55Z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