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9036437" cy="1587844"/>
          </a:xfrm>
        </p:spPr>
        <p:txBody>
          <a:bodyPr/>
          <a:lstStyle/>
          <a:p>
            <a:r>
              <a:rPr lang="nl-BE" dirty="0" err="1" smtClean="0"/>
              <a:t>B</a:t>
            </a:r>
            <a:r>
              <a:rPr lang="nl-BE" sz="3600" dirty="0" err="1" smtClean="0"/>
              <a:t>lueTooth</a:t>
            </a:r>
            <a:r>
              <a:rPr lang="nl-BE" dirty="0" smtClean="0"/>
              <a:t> s</a:t>
            </a:r>
            <a:r>
              <a:rPr lang="nl-BE" sz="3600" dirty="0" smtClean="0"/>
              <a:t>peaker</a:t>
            </a:r>
            <a:endParaRPr lang="nl-BE" sz="3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25768" y="5717975"/>
            <a:ext cx="6400800" cy="1140025"/>
          </a:xfrm>
        </p:spPr>
        <p:txBody>
          <a:bodyPr/>
          <a:lstStyle/>
          <a:p>
            <a:pPr algn="r"/>
            <a:r>
              <a:rPr lang="nl-BE" dirty="0"/>
              <a:t>Practice Enterprise </a:t>
            </a:r>
            <a:r>
              <a:rPr lang="nl-BE" dirty="0" smtClean="0"/>
              <a:t>2020 </a:t>
            </a:r>
            <a:r>
              <a:rPr lang="nl-BE" dirty="0"/>
              <a:t>– </a:t>
            </a:r>
            <a:r>
              <a:rPr lang="nl-BE" dirty="0" smtClean="0"/>
              <a:t>2021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Thomas More</a:t>
            </a:r>
            <a:br>
              <a:rPr lang="nl-BE" dirty="0"/>
            </a:br>
            <a:r>
              <a:rPr lang="nl-BE" dirty="0" smtClean="0"/>
              <a:t>2EH1: Robbe </a:t>
            </a:r>
            <a:r>
              <a:rPr lang="nl-BE" dirty="0"/>
              <a:t>Janssens</a:t>
            </a:r>
          </a:p>
        </p:txBody>
      </p:sp>
    </p:spTree>
    <p:extLst>
      <p:ext uri="{BB962C8B-B14F-4D97-AF65-F5344CB8AC3E}">
        <p14:creationId xmlns:p14="http://schemas.microsoft.com/office/powerpoint/2010/main" val="36752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3484134" cy="30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 err="1" smtClean="0"/>
              <a:t>Schematic</a:t>
            </a:r>
            <a:endParaRPr lang="nl-BE" sz="26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91" y="1466239"/>
            <a:ext cx="7199991" cy="49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766590" y="2295609"/>
            <a:ext cx="3484134" cy="30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PCB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645" y="2770256"/>
            <a:ext cx="7941276" cy="3763058"/>
          </a:xfrm>
          <a:prstGeom prst="rect">
            <a:avLst/>
          </a:prstGeom>
        </p:spPr>
      </p:pic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3" y="207563"/>
            <a:ext cx="3913505" cy="2325370"/>
          </a:xfrm>
          <a:prstGeom prst="rect">
            <a:avLst/>
          </a:prstGeom>
        </p:spPr>
      </p:pic>
      <p:sp>
        <p:nvSpPr>
          <p:cNvPr id="3" name="Vermenigvuldigen 2"/>
          <p:cNvSpPr/>
          <p:nvPr/>
        </p:nvSpPr>
        <p:spPr>
          <a:xfrm>
            <a:off x="6423802" y="533486"/>
            <a:ext cx="1621766" cy="16735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79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5074037" cy="30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 smtClean="0"/>
              <a:t>Flow</a:t>
            </a:r>
            <a:endParaRPr lang="nl-BE" sz="26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25" y="204787"/>
            <a:ext cx="6657975" cy="37052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669" y="4959020"/>
            <a:ext cx="16097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5074037" cy="300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Mechanisch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Behuizing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64" y="3352350"/>
            <a:ext cx="2136835" cy="88784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25" y="3352350"/>
            <a:ext cx="400000" cy="92499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56" y="3352349"/>
            <a:ext cx="397904" cy="9249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264" y="2848001"/>
            <a:ext cx="2136835" cy="435786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264" y="4340528"/>
            <a:ext cx="2136835" cy="4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B</a:t>
            </a:r>
            <a:r>
              <a:rPr lang="nl-BE" sz="2800" u="sng" dirty="0"/>
              <a:t>esluit</a:t>
            </a:r>
            <a:endParaRPr lang="nl-BE" sz="16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8"/>
            <a:ext cx="8534400" cy="4212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Doelstelling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Discussiepunten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Reflectie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 smtClean="0"/>
              <a:t>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 smtClean="0"/>
              <a:t>Opmerkingen</a:t>
            </a:r>
            <a:endParaRPr lang="nl-BE" sz="2600" dirty="0"/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120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B</a:t>
            </a:r>
            <a:r>
              <a:rPr lang="nl-BE" sz="2800" u="sng" dirty="0"/>
              <a:t>edankt voor uw aandacht</a:t>
            </a:r>
            <a:endParaRPr lang="nl-BE" sz="16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657600" y="6251431"/>
            <a:ext cx="8534400" cy="85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BE" sz="1900" dirty="0"/>
              <a:t>Practice Enterprise 2020 – 2021</a:t>
            </a:r>
            <a:br>
              <a:rPr lang="nl-BE" sz="1900" dirty="0"/>
            </a:br>
            <a:r>
              <a:rPr lang="nl-BE" sz="1900" dirty="0"/>
              <a:t>Thomas More</a:t>
            </a:r>
            <a:br>
              <a:rPr lang="nl-BE" sz="1900" dirty="0"/>
            </a:br>
            <a:r>
              <a:rPr lang="nl-BE" sz="1900" dirty="0"/>
              <a:t>2EH1: Robbe Janssens</a:t>
            </a:r>
          </a:p>
          <a:p>
            <a:pPr marL="0" indent="0" algn="r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2782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590" y="788542"/>
            <a:ext cx="8534400" cy="1507067"/>
          </a:xfrm>
        </p:spPr>
        <p:txBody>
          <a:bodyPr/>
          <a:lstStyle/>
          <a:p>
            <a:r>
              <a:rPr lang="nl-BE" u="sng" dirty="0"/>
              <a:t>W</a:t>
            </a:r>
            <a:r>
              <a:rPr lang="nl-BE" sz="2800" u="sng" dirty="0"/>
              <a:t>at 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6590" y="2295610"/>
            <a:ext cx="8534400" cy="24246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Inleiding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Eigenlijke inhoud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Besluit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785" y="1329465"/>
            <a:ext cx="1964467" cy="26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 err="1" smtClean="0"/>
              <a:t>BlueTooth</a:t>
            </a:r>
            <a:r>
              <a:rPr lang="nl-BE" sz="2800" dirty="0" smtClean="0"/>
              <a:t> Speaker</a:t>
            </a: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Programmeer-, mechanische, elektronische kennis</a:t>
            </a:r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30" y="4898295"/>
            <a:ext cx="1885950" cy="1724025"/>
          </a:xfrm>
          <a:prstGeom prst="rect">
            <a:avLst/>
          </a:prstGeom>
        </p:spPr>
      </p:pic>
      <p:sp>
        <p:nvSpPr>
          <p:cNvPr id="6" name="AutoShape 2" descr="Electronic circuit board close up. | High-Quality Technology Stoc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21" y="4116680"/>
            <a:ext cx="2619375" cy="17430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112" y="665115"/>
            <a:ext cx="3179823" cy="17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Duidelijk idee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(blok)schema’s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92" y="3354216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Componenten</a:t>
            </a:r>
          </a:p>
        </p:txBody>
      </p:sp>
      <p:pic>
        <p:nvPicPr>
          <p:cNvPr id="2050" name="Picture 2" descr="The 5 Main Components of ERP Software You Ne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46" y="1360273"/>
            <a:ext cx="3606114" cy="18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Schema / PCB</a:t>
            </a:r>
            <a:endParaRPr lang="nl-BE" sz="28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57" y="1170801"/>
            <a:ext cx="3150798" cy="224961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653" y="4181110"/>
            <a:ext cx="1717466" cy="22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0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Mechanica</a:t>
            </a:r>
          </a:p>
        </p:txBody>
      </p:sp>
      <p:pic>
        <p:nvPicPr>
          <p:cNvPr id="6" name="Afbeelding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43079" y="2183842"/>
            <a:ext cx="4175041" cy="29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I</a:t>
            </a:r>
            <a:r>
              <a:rPr lang="nl-BE" sz="2800" u="sng" dirty="0"/>
              <a:t>nleiding</a:t>
            </a:r>
            <a:endParaRPr lang="nl-BE" sz="2800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 smtClean="0"/>
              <a:t>Reflectie</a:t>
            </a:r>
            <a:endParaRPr lang="nl-BE" sz="2800" dirty="0"/>
          </a:p>
        </p:txBody>
      </p:sp>
      <p:pic>
        <p:nvPicPr>
          <p:cNvPr id="3074" name="Picture 2" descr="Line Cartoon clipart - Text, Black, Games, transparen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43" y="1836136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66590" y="78854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u="sng" dirty="0"/>
              <a:t>E</a:t>
            </a:r>
            <a:r>
              <a:rPr lang="nl-BE" sz="2800" u="sng" dirty="0"/>
              <a:t>igenlijke</a:t>
            </a:r>
            <a:r>
              <a:rPr lang="nl-BE" u="sng" dirty="0"/>
              <a:t> </a:t>
            </a:r>
            <a:r>
              <a:rPr lang="nl-BE" sz="2800" u="sng" dirty="0"/>
              <a:t>inhoud</a:t>
            </a:r>
            <a:endParaRPr lang="nl-BE" u="sng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66590" y="2295609"/>
            <a:ext cx="8534400" cy="2424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(blok)schema’s</a:t>
            </a:r>
          </a:p>
        </p:txBody>
      </p:sp>
      <p:pic>
        <p:nvPicPr>
          <p:cNvPr id="9" name="Afbeelding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35713" y="4007347"/>
            <a:ext cx="3838611" cy="2660872"/>
          </a:xfrm>
          <a:prstGeom prst="rect">
            <a:avLst/>
          </a:prstGeom>
        </p:spPr>
      </p:pic>
      <p:pic>
        <p:nvPicPr>
          <p:cNvPr id="10" name="Afbeelding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74" y="347671"/>
            <a:ext cx="6391558" cy="3123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0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1035</TotalTime>
  <Words>72</Words>
  <Application>Microsoft Office PowerPoint</Application>
  <PresentationFormat>Breedbeeld</PresentationFormat>
  <Paragraphs>42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Segment</vt:lpstr>
      <vt:lpstr>BlueTooth speaker</vt:lpstr>
      <vt:lpstr>Wat ?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Drankautomaat met keuzemenu</dc:title>
  <dc:creator>Robbe Janssens</dc:creator>
  <cp:lastModifiedBy>Microsoft-account</cp:lastModifiedBy>
  <cp:revision>24</cp:revision>
  <dcterms:created xsi:type="dcterms:W3CDTF">2020-05-11T14:55:22Z</dcterms:created>
  <dcterms:modified xsi:type="dcterms:W3CDTF">2021-05-23T11:34:31Z</dcterms:modified>
</cp:coreProperties>
</file>