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12192000" cy="6858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a Lens" userId="2a1ac74d-06c5-4ddb-81e9-742bef95fc4c" providerId="ADAL" clId="{3CEDD747-D12A-48F1-A016-3F1E38C6B6DF}"/>
    <pc:docChg chg="modSld">
      <pc:chgData name="Marina Lens" userId="2a1ac74d-06c5-4ddb-81e9-742bef95fc4c" providerId="ADAL" clId="{3CEDD747-D12A-48F1-A016-3F1E38C6B6DF}" dt="2020-01-30T10:58:50.713" v="2" actId="20577"/>
      <pc:docMkLst>
        <pc:docMk/>
      </pc:docMkLst>
      <pc:sldChg chg="modSp">
        <pc:chgData name="Marina Lens" userId="2a1ac74d-06c5-4ddb-81e9-742bef95fc4c" providerId="ADAL" clId="{3CEDD747-D12A-48F1-A016-3F1E38C6B6DF}" dt="2020-01-30T10:58:37.344" v="0" actId="20577"/>
        <pc:sldMkLst>
          <pc:docMk/>
          <pc:sldMk cId="0" sldId="260"/>
        </pc:sldMkLst>
        <pc:spChg chg="mod">
          <ac:chgData name="Marina Lens" userId="2a1ac74d-06c5-4ddb-81e9-742bef95fc4c" providerId="ADAL" clId="{3CEDD747-D12A-48F1-A016-3F1E38C6B6DF}" dt="2020-01-30T10:58:37.344" v="0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Marina Lens" userId="2a1ac74d-06c5-4ddb-81e9-742bef95fc4c" providerId="ADAL" clId="{3CEDD747-D12A-48F1-A016-3F1E38C6B6DF}" dt="2020-01-30T10:58:45.531" v="1" actId="20577"/>
        <pc:sldMkLst>
          <pc:docMk/>
          <pc:sldMk cId="0" sldId="261"/>
        </pc:sldMkLst>
        <pc:spChg chg="mod">
          <ac:chgData name="Marina Lens" userId="2a1ac74d-06c5-4ddb-81e9-742bef95fc4c" providerId="ADAL" clId="{3CEDD747-D12A-48F1-A016-3F1E38C6B6DF}" dt="2020-01-30T10:58:45.531" v="1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Marina Lens" userId="2a1ac74d-06c5-4ddb-81e9-742bef95fc4c" providerId="ADAL" clId="{3CEDD747-D12A-48F1-A016-3F1E38C6B6DF}" dt="2020-01-30T10:58:50.713" v="2" actId="20577"/>
        <pc:sldMkLst>
          <pc:docMk/>
          <pc:sldMk cId="0" sldId="262"/>
        </pc:sldMkLst>
        <pc:spChg chg="mod">
          <ac:chgData name="Marina Lens" userId="2a1ac74d-06c5-4ddb-81e9-742bef95fc4c" providerId="ADAL" clId="{3CEDD747-D12A-48F1-A016-3F1E38C6B6DF}" dt="2020-01-30T10:58:50.713" v="2" actId="20577"/>
          <ac:spMkLst>
            <pc:docMk/>
            <pc:sldMk cId="0" sldId="262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0275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00275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0275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0275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722120" cy="6858000"/>
          </a:xfrm>
          <a:custGeom>
            <a:avLst/>
            <a:gdLst/>
            <a:ahLst/>
            <a:cxnLst/>
            <a:rect l="l" t="t" r="r" b="b"/>
            <a:pathLst>
              <a:path w="1722120" h="6858000">
                <a:moveTo>
                  <a:pt x="1722120" y="0"/>
                </a:moveTo>
                <a:lnTo>
                  <a:pt x="0" y="0"/>
                </a:lnTo>
                <a:lnTo>
                  <a:pt x="0" y="6858000"/>
                </a:lnTo>
                <a:lnTo>
                  <a:pt x="1722120" y="6858000"/>
                </a:lnTo>
                <a:lnTo>
                  <a:pt x="1722120" y="0"/>
                </a:lnTo>
                <a:close/>
              </a:path>
            </a:pathLst>
          </a:custGeom>
          <a:solidFill>
            <a:srgbClr val="DF00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531" y="6147815"/>
            <a:ext cx="1589532" cy="5486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7572" y="532003"/>
            <a:ext cx="989685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0275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09952" y="1770862"/>
            <a:ext cx="8178165" cy="4037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00275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guru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492240"/>
            <a:chOff x="0" y="0"/>
            <a:chExt cx="12192000" cy="64922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118604" cy="48585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846320"/>
              <a:ext cx="12192000" cy="1645920"/>
            </a:xfrm>
            <a:custGeom>
              <a:avLst/>
              <a:gdLst/>
              <a:ahLst/>
              <a:cxnLst/>
              <a:rect l="l" t="t" r="r" b="b"/>
              <a:pathLst>
                <a:path w="12192000" h="1645920">
                  <a:moveTo>
                    <a:pt x="12192000" y="0"/>
                  </a:moveTo>
                  <a:lnTo>
                    <a:pt x="0" y="0"/>
                  </a:lnTo>
                  <a:lnTo>
                    <a:pt x="0" y="1645919"/>
                  </a:lnTo>
                  <a:lnTo>
                    <a:pt x="12192000" y="164591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F0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6511" y="5183123"/>
              <a:ext cx="2759964" cy="9555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472043" y="4074058"/>
            <a:ext cx="2320925" cy="128587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3850" spc="-10" dirty="0">
                <a:solidFill>
                  <a:srgbClr val="002756"/>
                </a:solidFill>
                <a:latin typeface="Tahoma"/>
                <a:cs typeface="Tahoma"/>
              </a:rPr>
              <a:t>Exceptions</a:t>
            </a:r>
            <a:endParaRPr sz="3850">
              <a:latin typeface="Tahoma"/>
              <a:cs typeface="Tahoma"/>
            </a:endParaRPr>
          </a:p>
          <a:p>
            <a:pPr marL="1905" algn="ctr">
              <a:lnSpc>
                <a:spcPct val="100000"/>
              </a:lnSpc>
              <a:spcBef>
                <a:spcPts val="670"/>
              </a:spcBef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OOP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67711" y="3848100"/>
            <a:ext cx="7115809" cy="1035050"/>
            <a:chOff x="2267711" y="3848100"/>
            <a:chExt cx="7115809" cy="1035050"/>
          </a:xfrm>
        </p:grpSpPr>
        <p:sp>
          <p:nvSpPr>
            <p:cNvPr id="3" name="object 3"/>
            <p:cNvSpPr/>
            <p:nvPr/>
          </p:nvSpPr>
          <p:spPr>
            <a:xfrm>
              <a:off x="2310383" y="3933443"/>
              <a:ext cx="7071359" cy="948055"/>
            </a:xfrm>
            <a:custGeom>
              <a:avLst/>
              <a:gdLst/>
              <a:ahLst/>
              <a:cxnLst/>
              <a:rect l="l" t="t" r="r" b="b"/>
              <a:pathLst>
                <a:path w="7071359" h="948054">
                  <a:moveTo>
                    <a:pt x="7071359" y="0"/>
                  </a:moveTo>
                  <a:lnTo>
                    <a:pt x="0" y="0"/>
                  </a:lnTo>
                  <a:lnTo>
                    <a:pt x="0" y="947927"/>
                  </a:lnTo>
                  <a:lnTo>
                    <a:pt x="7071359" y="947927"/>
                  </a:lnTo>
                  <a:lnTo>
                    <a:pt x="707135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10383" y="3933443"/>
              <a:ext cx="7071359" cy="948055"/>
            </a:xfrm>
            <a:custGeom>
              <a:avLst/>
              <a:gdLst/>
              <a:ahLst/>
              <a:cxnLst/>
              <a:rect l="l" t="t" r="r" b="b"/>
              <a:pathLst>
                <a:path w="7071359" h="948054">
                  <a:moveTo>
                    <a:pt x="0" y="947927"/>
                  </a:moveTo>
                  <a:lnTo>
                    <a:pt x="7071359" y="947927"/>
                  </a:lnTo>
                  <a:lnTo>
                    <a:pt x="7071359" y="0"/>
                  </a:lnTo>
                  <a:lnTo>
                    <a:pt x="0" y="0"/>
                  </a:lnTo>
                  <a:lnTo>
                    <a:pt x="0" y="947927"/>
                  </a:lnTo>
                  <a:close/>
                </a:path>
              </a:pathLst>
            </a:custGeom>
            <a:ln w="3175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0665" y="3861053"/>
              <a:ext cx="4212590" cy="576580"/>
            </a:xfrm>
            <a:custGeom>
              <a:avLst/>
              <a:gdLst/>
              <a:ahLst/>
              <a:cxnLst/>
              <a:rect l="l" t="t" r="r" b="b"/>
              <a:pathLst>
                <a:path w="4212590" h="576579">
                  <a:moveTo>
                    <a:pt x="972311" y="288036"/>
                  </a:moveTo>
                  <a:lnTo>
                    <a:pt x="987948" y="247844"/>
                  </a:lnTo>
                  <a:lnTo>
                    <a:pt x="1033456" y="209359"/>
                  </a:lnTo>
                  <a:lnTo>
                    <a:pt x="1079353" y="184833"/>
                  </a:lnTo>
                  <a:lnTo>
                    <a:pt x="1136970" y="161341"/>
                  </a:lnTo>
                  <a:lnTo>
                    <a:pt x="1205686" y="138994"/>
                  </a:lnTo>
                  <a:lnTo>
                    <a:pt x="1244011" y="128284"/>
                  </a:lnTo>
                  <a:lnTo>
                    <a:pt x="1284878" y="117902"/>
                  </a:lnTo>
                  <a:lnTo>
                    <a:pt x="1328208" y="107861"/>
                  </a:lnTo>
                  <a:lnTo>
                    <a:pt x="1373923" y="98176"/>
                  </a:lnTo>
                  <a:lnTo>
                    <a:pt x="1421947" y="88859"/>
                  </a:lnTo>
                  <a:lnTo>
                    <a:pt x="1472200" y="79925"/>
                  </a:lnTo>
                  <a:lnTo>
                    <a:pt x="1524606" y="71388"/>
                  </a:lnTo>
                  <a:lnTo>
                    <a:pt x="1579086" y="63261"/>
                  </a:lnTo>
                  <a:lnTo>
                    <a:pt x="1635562" y="55558"/>
                  </a:lnTo>
                  <a:lnTo>
                    <a:pt x="1693958" y="48294"/>
                  </a:lnTo>
                  <a:lnTo>
                    <a:pt x="1754195" y="41481"/>
                  </a:lnTo>
                  <a:lnTo>
                    <a:pt x="1816195" y="35134"/>
                  </a:lnTo>
                  <a:lnTo>
                    <a:pt x="1879880" y="29267"/>
                  </a:lnTo>
                  <a:lnTo>
                    <a:pt x="1945173" y="23892"/>
                  </a:lnTo>
                  <a:lnTo>
                    <a:pt x="2011996" y="19025"/>
                  </a:lnTo>
                  <a:lnTo>
                    <a:pt x="2080272" y="14679"/>
                  </a:lnTo>
                  <a:lnTo>
                    <a:pt x="2149921" y="10867"/>
                  </a:lnTo>
                  <a:lnTo>
                    <a:pt x="2220867" y="7604"/>
                  </a:lnTo>
                  <a:lnTo>
                    <a:pt x="2293032" y="4903"/>
                  </a:lnTo>
                  <a:lnTo>
                    <a:pt x="2366338" y="2779"/>
                  </a:lnTo>
                  <a:lnTo>
                    <a:pt x="2440707" y="1244"/>
                  </a:lnTo>
                  <a:lnTo>
                    <a:pt x="2516062" y="313"/>
                  </a:lnTo>
                  <a:lnTo>
                    <a:pt x="2592323" y="0"/>
                  </a:lnTo>
                  <a:lnTo>
                    <a:pt x="2668585" y="313"/>
                  </a:lnTo>
                  <a:lnTo>
                    <a:pt x="2743940" y="1244"/>
                  </a:lnTo>
                  <a:lnTo>
                    <a:pt x="2818309" y="2779"/>
                  </a:lnTo>
                  <a:lnTo>
                    <a:pt x="2891615" y="4903"/>
                  </a:lnTo>
                  <a:lnTo>
                    <a:pt x="2963780" y="7604"/>
                  </a:lnTo>
                  <a:lnTo>
                    <a:pt x="3034726" y="10867"/>
                  </a:lnTo>
                  <a:lnTo>
                    <a:pt x="3104375" y="14679"/>
                  </a:lnTo>
                  <a:lnTo>
                    <a:pt x="3172651" y="19025"/>
                  </a:lnTo>
                  <a:lnTo>
                    <a:pt x="3239474" y="23892"/>
                  </a:lnTo>
                  <a:lnTo>
                    <a:pt x="3304767" y="29267"/>
                  </a:lnTo>
                  <a:lnTo>
                    <a:pt x="3368452" y="35134"/>
                  </a:lnTo>
                  <a:lnTo>
                    <a:pt x="3430452" y="41481"/>
                  </a:lnTo>
                  <a:lnTo>
                    <a:pt x="3490689" y="48294"/>
                  </a:lnTo>
                  <a:lnTo>
                    <a:pt x="3549085" y="55558"/>
                  </a:lnTo>
                  <a:lnTo>
                    <a:pt x="3605561" y="63261"/>
                  </a:lnTo>
                  <a:lnTo>
                    <a:pt x="3660041" y="71388"/>
                  </a:lnTo>
                  <a:lnTo>
                    <a:pt x="3712447" y="79925"/>
                  </a:lnTo>
                  <a:lnTo>
                    <a:pt x="3762700" y="88859"/>
                  </a:lnTo>
                  <a:lnTo>
                    <a:pt x="3810724" y="98176"/>
                  </a:lnTo>
                  <a:lnTo>
                    <a:pt x="3856439" y="107861"/>
                  </a:lnTo>
                  <a:lnTo>
                    <a:pt x="3899769" y="117902"/>
                  </a:lnTo>
                  <a:lnTo>
                    <a:pt x="3940636" y="128284"/>
                  </a:lnTo>
                  <a:lnTo>
                    <a:pt x="3978961" y="138994"/>
                  </a:lnTo>
                  <a:lnTo>
                    <a:pt x="4047677" y="161341"/>
                  </a:lnTo>
                  <a:lnTo>
                    <a:pt x="4105294" y="184833"/>
                  </a:lnTo>
                  <a:lnTo>
                    <a:pt x="4151191" y="209359"/>
                  </a:lnTo>
                  <a:lnTo>
                    <a:pt x="4184745" y="234808"/>
                  </a:lnTo>
                  <a:lnTo>
                    <a:pt x="4210572" y="274472"/>
                  </a:lnTo>
                  <a:lnTo>
                    <a:pt x="4212335" y="288036"/>
                  </a:lnTo>
                  <a:lnTo>
                    <a:pt x="4210572" y="301599"/>
                  </a:lnTo>
                  <a:lnTo>
                    <a:pt x="4184745" y="341263"/>
                  </a:lnTo>
                  <a:lnTo>
                    <a:pt x="4151191" y="366712"/>
                  </a:lnTo>
                  <a:lnTo>
                    <a:pt x="4105294" y="391238"/>
                  </a:lnTo>
                  <a:lnTo>
                    <a:pt x="4047677" y="414730"/>
                  </a:lnTo>
                  <a:lnTo>
                    <a:pt x="3978961" y="437077"/>
                  </a:lnTo>
                  <a:lnTo>
                    <a:pt x="3940636" y="447787"/>
                  </a:lnTo>
                  <a:lnTo>
                    <a:pt x="3899769" y="458169"/>
                  </a:lnTo>
                  <a:lnTo>
                    <a:pt x="3856439" y="468210"/>
                  </a:lnTo>
                  <a:lnTo>
                    <a:pt x="3810724" y="477895"/>
                  </a:lnTo>
                  <a:lnTo>
                    <a:pt x="3762700" y="487212"/>
                  </a:lnTo>
                  <a:lnTo>
                    <a:pt x="3712447" y="496146"/>
                  </a:lnTo>
                  <a:lnTo>
                    <a:pt x="3660041" y="504683"/>
                  </a:lnTo>
                  <a:lnTo>
                    <a:pt x="3605561" y="512810"/>
                  </a:lnTo>
                  <a:lnTo>
                    <a:pt x="3549085" y="520513"/>
                  </a:lnTo>
                  <a:lnTo>
                    <a:pt x="3490689" y="527777"/>
                  </a:lnTo>
                  <a:lnTo>
                    <a:pt x="3430452" y="534590"/>
                  </a:lnTo>
                  <a:lnTo>
                    <a:pt x="3368452" y="540937"/>
                  </a:lnTo>
                  <a:lnTo>
                    <a:pt x="3304767" y="546804"/>
                  </a:lnTo>
                  <a:lnTo>
                    <a:pt x="3239474" y="552179"/>
                  </a:lnTo>
                  <a:lnTo>
                    <a:pt x="3172651" y="557046"/>
                  </a:lnTo>
                  <a:lnTo>
                    <a:pt x="3104375" y="561392"/>
                  </a:lnTo>
                  <a:lnTo>
                    <a:pt x="3034726" y="565204"/>
                  </a:lnTo>
                  <a:lnTo>
                    <a:pt x="2963780" y="568467"/>
                  </a:lnTo>
                  <a:lnTo>
                    <a:pt x="2891615" y="571168"/>
                  </a:lnTo>
                  <a:lnTo>
                    <a:pt x="2818309" y="573292"/>
                  </a:lnTo>
                  <a:lnTo>
                    <a:pt x="2743940" y="574827"/>
                  </a:lnTo>
                  <a:lnTo>
                    <a:pt x="2668585" y="575758"/>
                  </a:lnTo>
                  <a:lnTo>
                    <a:pt x="2592323" y="576072"/>
                  </a:lnTo>
                  <a:lnTo>
                    <a:pt x="2516062" y="575758"/>
                  </a:lnTo>
                  <a:lnTo>
                    <a:pt x="2440707" y="574827"/>
                  </a:lnTo>
                  <a:lnTo>
                    <a:pt x="2366338" y="573292"/>
                  </a:lnTo>
                  <a:lnTo>
                    <a:pt x="2293032" y="571168"/>
                  </a:lnTo>
                  <a:lnTo>
                    <a:pt x="2220867" y="568467"/>
                  </a:lnTo>
                  <a:lnTo>
                    <a:pt x="2149921" y="565204"/>
                  </a:lnTo>
                  <a:lnTo>
                    <a:pt x="2080272" y="561392"/>
                  </a:lnTo>
                  <a:lnTo>
                    <a:pt x="2011996" y="557046"/>
                  </a:lnTo>
                  <a:lnTo>
                    <a:pt x="1945173" y="552179"/>
                  </a:lnTo>
                  <a:lnTo>
                    <a:pt x="1879880" y="546804"/>
                  </a:lnTo>
                  <a:lnTo>
                    <a:pt x="1816195" y="540937"/>
                  </a:lnTo>
                  <a:lnTo>
                    <a:pt x="1754195" y="534590"/>
                  </a:lnTo>
                  <a:lnTo>
                    <a:pt x="1693958" y="527777"/>
                  </a:lnTo>
                  <a:lnTo>
                    <a:pt x="1635562" y="520513"/>
                  </a:lnTo>
                  <a:lnTo>
                    <a:pt x="1579086" y="512810"/>
                  </a:lnTo>
                  <a:lnTo>
                    <a:pt x="1524606" y="504683"/>
                  </a:lnTo>
                  <a:lnTo>
                    <a:pt x="1472200" y="496146"/>
                  </a:lnTo>
                  <a:lnTo>
                    <a:pt x="1421947" y="487212"/>
                  </a:lnTo>
                  <a:lnTo>
                    <a:pt x="1373923" y="477895"/>
                  </a:lnTo>
                  <a:lnTo>
                    <a:pt x="1328208" y="468210"/>
                  </a:lnTo>
                  <a:lnTo>
                    <a:pt x="1284878" y="458169"/>
                  </a:lnTo>
                  <a:lnTo>
                    <a:pt x="1244011" y="447787"/>
                  </a:lnTo>
                  <a:lnTo>
                    <a:pt x="1205686" y="437077"/>
                  </a:lnTo>
                  <a:lnTo>
                    <a:pt x="1136970" y="414730"/>
                  </a:lnTo>
                  <a:lnTo>
                    <a:pt x="1079353" y="391238"/>
                  </a:lnTo>
                  <a:lnTo>
                    <a:pt x="1033456" y="366712"/>
                  </a:lnTo>
                  <a:lnTo>
                    <a:pt x="999902" y="341263"/>
                  </a:lnTo>
                  <a:lnTo>
                    <a:pt x="974075" y="301599"/>
                  </a:lnTo>
                  <a:lnTo>
                    <a:pt x="972311" y="288036"/>
                  </a:lnTo>
                  <a:close/>
                </a:path>
                <a:path w="4212590" h="576579">
                  <a:moveTo>
                    <a:pt x="0" y="301752"/>
                  </a:moveTo>
                  <a:lnTo>
                    <a:pt x="16709" y="240986"/>
                  </a:lnTo>
                  <a:lnTo>
                    <a:pt x="63866" y="186379"/>
                  </a:lnTo>
                  <a:lnTo>
                    <a:pt x="97471" y="162067"/>
                  </a:lnTo>
                  <a:lnTo>
                    <a:pt x="137017" y="140112"/>
                  </a:lnTo>
                  <a:lnTo>
                    <a:pt x="181947" y="120788"/>
                  </a:lnTo>
                  <a:lnTo>
                    <a:pt x="231704" y="104365"/>
                  </a:lnTo>
                  <a:lnTo>
                    <a:pt x="285732" y="91118"/>
                  </a:lnTo>
                  <a:lnTo>
                    <a:pt x="343473" y="81318"/>
                  </a:lnTo>
                  <a:lnTo>
                    <a:pt x="404370" y="75239"/>
                  </a:lnTo>
                  <a:lnTo>
                    <a:pt x="467867" y="73152"/>
                  </a:lnTo>
                  <a:lnTo>
                    <a:pt x="531365" y="75239"/>
                  </a:lnTo>
                  <a:lnTo>
                    <a:pt x="592262" y="81318"/>
                  </a:lnTo>
                  <a:lnTo>
                    <a:pt x="650003" y="91118"/>
                  </a:lnTo>
                  <a:lnTo>
                    <a:pt x="704031" y="104365"/>
                  </a:lnTo>
                  <a:lnTo>
                    <a:pt x="753788" y="120788"/>
                  </a:lnTo>
                  <a:lnTo>
                    <a:pt x="798718" y="140112"/>
                  </a:lnTo>
                  <a:lnTo>
                    <a:pt x="838264" y="162067"/>
                  </a:lnTo>
                  <a:lnTo>
                    <a:pt x="871869" y="186379"/>
                  </a:lnTo>
                  <a:lnTo>
                    <a:pt x="919026" y="240986"/>
                  </a:lnTo>
                  <a:lnTo>
                    <a:pt x="935735" y="301752"/>
                  </a:lnTo>
                  <a:lnTo>
                    <a:pt x="931465" y="332768"/>
                  </a:lnTo>
                  <a:lnTo>
                    <a:pt x="898975" y="390727"/>
                  </a:lnTo>
                  <a:lnTo>
                    <a:pt x="838264" y="441436"/>
                  </a:lnTo>
                  <a:lnTo>
                    <a:pt x="798718" y="463391"/>
                  </a:lnTo>
                  <a:lnTo>
                    <a:pt x="753788" y="482715"/>
                  </a:lnTo>
                  <a:lnTo>
                    <a:pt x="704031" y="499138"/>
                  </a:lnTo>
                  <a:lnTo>
                    <a:pt x="650003" y="512385"/>
                  </a:lnTo>
                  <a:lnTo>
                    <a:pt x="592262" y="522185"/>
                  </a:lnTo>
                  <a:lnTo>
                    <a:pt x="531365" y="528264"/>
                  </a:lnTo>
                  <a:lnTo>
                    <a:pt x="467867" y="530352"/>
                  </a:lnTo>
                  <a:lnTo>
                    <a:pt x="404370" y="528264"/>
                  </a:lnTo>
                  <a:lnTo>
                    <a:pt x="343473" y="522185"/>
                  </a:lnTo>
                  <a:lnTo>
                    <a:pt x="285732" y="512385"/>
                  </a:lnTo>
                  <a:lnTo>
                    <a:pt x="231704" y="499138"/>
                  </a:lnTo>
                  <a:lnTo>
                    <a:pt x="181947" y="482715"/>
                  </a:lnTo>
                  <a:lnTo>
                    <a:pt x="137017" y="463391"/>
                  </a:lnTo>
                  <a:lnTo>
                    <a:pt x="97471" y="441436"/>
                  </a:lnTo>
                  <a:lnTo>
                    <a:pt x="63866" y="417124"/>
                  </a:lnTo>
                  <a:lnTo>
                    <a:pt x="16709" y="362517"/>
                  </a:lnTo>
                  <a:lnTo>
                    <a:pt x="0" y="301752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73123" y="1806955"/>
            <a:ext cx="9617710" cy="39027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91795" marR="651510" indent="-341630">
              <a:lnSpc>
                <a:spcPts val="2270"/>
              </a:lnSpc>
              <a:spcBef>
                <a:spcPts val="480"/>
              </a:spcBef>
              <a:buChar char="•"/>
              <a:tabLst>
                <a:tab pos="391795" algn="l"/>
                <a:tab pos="392430" algn="l"/>
              </a:tabLst>
            </a:pPr>
            <a:r>
              <a:rPr sz="2200" spc="-5" dirty="0">
                <a:latin typeface="Arial"/>
                <a:cs typeface="Arial"/>
              </a:rPr>
              <a:t>Een </a:t>
            </a:r>
            <a:r>
              <a:rPr sz="2200" b="1" spc="-5" dirty="0">
                <a:latin typeface="Arial"/>
                <a:cs typeface="Arial"/>
              </a:rPr>
              <a:t>exception </a:t>
            </a:r>
            <a:r>
              <a:rPr sz="2200" spc="-5" dirty="0">
                <a:latin typeface="Arial"/>
                <a:cs typeface="Arial"/>
              </a:rPr>
              <a:t>is een object dat informatie geeft over een probleem /  exceptionele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situatie.</a:t>
            </a:r>
            <a:endParaRPr sz="2200">
              <a:latin typeface="Arial"/>
              <a:cs typeface="Arial"/>
            </a:endParaRPr>
          </a:p>
          <a:p>
            <a:pPr marL="391795" indent="-341630">
              <a:lnSpc>
                <a:spcPts val="2455"/>
              </a:lnSpc>
              <a:spcBef>
                <a:spcPts val="2010"/>
              </a:spcBef>
              <a:buChar char="•"/>
              <a:tabLst>
                <a:tab pos="391795" algn="l"/>
                <a:tab pos="392430" algn="l"/>
              </a:tabLst>
            </a:pPr>
            <a:r>
              <a:rPr sz="2200" spc="-5" dirty="0">
                <a:latin typeface="Arial"/>
                <a:cs typeface="Arial"/>
              </a:rPr>
              <a:t>Eerst wordt het exception object </a:t>
            </a:r>
            <a:r>
              <a:rPr sz="2200" b="1" spc="-5" dirty="0">
                <a:latin typeface="Arial"/>
                <a:cs typeface="Arial"/>
              </a:rPr>
              <a:t>aangemaakt </a:t>
            </a:r>
            <a:r>
              <a:rPr sz="2200" spc="-5" dirty="0">
                <a:latin typeface="Arial"/>
                <a:cs typeface="Arial"/>
              </a:rPr>
              <a:t>om aan te geven dat er</a:t>
            </a:r>
            <a:r>
              <a:rPr sz="2200" spc="2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een</a:t>
            </a:r>
            <a:endParaRPr sz="2200">
              <a:latin typeface="Arial"/>
              <a:cs typeface="Arial"/>
            </a:endParaRPr>
          </a:p>
          <a:p>
            <a:pPr marL="391795">
              <a:lnSpc>
                <a:spcPts val="2455"/>
              </a:lnSpc>
            </a:pPr>
            <a:r>
              <a:rPr sz="2200" spc="-10" dirty="0">
                <a:latin typeface="Arial"/>
                <a:cs typeface="Arial"/>
              </a:rPr>
              <a:t>probleem </a:t>
            </a:r>
            <a:r>
              <a:rPr sz="2200" spc="-5" dirty="0">
                <a:latin typeface="Arial"/>
                <a:cs typeface="Arial"/>
              </a:rPr>
              <a:t>is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ontstaan.…</a:t>
            </a:r>
            <a:endParaRPr sz="2200">
              <a:latin typeface="Arial"/>
              <a:cs typeface="Arial"/>
            </a:endParaRPr>
          </a:p>
          <a:p>
            <a:pPr marL="391795" indent="-341630">
              <a:lnSpc>
                <a:spcPct val="100000"/>
              </a:lnSpc>
              <a:spcBef>
                <a:spcPts val="2030"/>
              </a:spcBef>
              <a:buChar char="•"/>
              <a:tabLst>
                <a:tab pos="391795" algn="l"/>
                <a:tab pos="392430" algn="l"/>
              </a:tabLst>
            </a:pPr>
            <a:r>
              <a:rPr sz="2200" spc="-5" dirty="0">
                <a:latin typeface="Arial"/>
                <a:cs typeface="Arial"/>
              </a:rPr>
              <a:t>Dan wordt het exception object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opgegooid.</a:t>
            </a:r>
            <a:endParaRPr sz="2200">
              <a:latin typeface="Arial"/>
              <a:cs typeface="Arial"/>
            </a:endParaRPr>
          </a:p>
          <a:p>
            <a:pPr marL="482600">
              <a:lnSpc>
                <a:spcPts val="2100"/>
              </a:lnSpc>
              <a:spcBef>
                <a:spcPts val="195"/>
              </a:spcBef>
            </a:pPr>
            <a:r>
              <a:rPr sz="2000" b="1" spc="-5" dirty="0">
                <a:latin typeface="Courier New"/>
                <a:cs typeface="Courier New"/>
              </a:rPr>
              <a:t>throw </a:t>
            </a:r>
            <a:r>
              <a:rPr sz="2000" b="1" dirty="0">
                <a:latin typeface="Courier New"/>
                <a:cs typeface="Courier New"/>
              </a:rPr>
              <a:t>new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i="1" spc="-5" dirty="0">
                <a:latin typeface="Courier New"/>
                <a:cs typeface="Courier New"/>
              </a:rPr>
              <a:t>ExceptionType()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323850">
              <a:lnSpc>
                <a:spcPts val="1860"/>
              </a:lnSpc>
              <a:tabLst>
                <a:tab pos="4573905" algn="l"/>
              </a:tabLst>
            </a:pPr>
            <a:r>
              <a:rPr sz="2700" spc="-7" baseline="-15432" dirty="0">
                <a:solidFill>
                  <a:srgbClr val="FF0000"/>
                </a:solidFill>
                <a:latin typeface="Arial"/>
                <a:cs typeface="Arial"/>
              </a:rPr>
              <a:t>2	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645"/>
              </a:spcBef>
            </a:pPr>
            <a:r>
              <a:rPr sz="2000" b="1" spc="-5" dirty="0">
                <a:latin typeface="Courier New"/>
                <a:cs typeface="Courier New"/>
              </a:rPr>
              <a:t>throw new </a:t>
            </a:r>
            <a:r>
              <a:rPr sz="2000" b="1" i="1" spc="-5" dirty="0">
                <a:latin typeface="Courier New"/>
                <a:cs typeface="Courier New"/>
              </a:rPr>
              <a:t>ExceptionType(“</a:t>
            </a:r>
            <a:r>
              <a:rPr sz="2000" b="1" spc="-5" dirty="0">
                <a:latin typeface="Courier New"/>
                <a:cs typeface="Courier New"/>
              </a:rPr>
              <a:t>boodschap</a:t>
            </a:r>
            <a:r>
              <a:rPr sz="2000" b="1" i="1" spc="-5" dirty="0">
                <a:latin typeface="Courier New"/>
                <a:cs typeface="Courier New"/>
              </a:rPr>
              <a:t>”)</a:t>
            </a:r>
            <a:r>
              <a:rPr sz="2000" b="1" i="1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 marL="391795" indent="-341630">
              <a:lnSpc>
                <a:spcPct val="100000"/>
              </a:lnSpc>
              <a:spcBef>
                <a:spcPts val="1680"/>
              </a:spcBef>
              <a:buChar char="•"/>
              <a:tabLst>
                <a:tab pos="391795" algn="l"/>
                <a:tab pos="392430" algn="l"/>
              </a:tabLst>
            </a:pPr>
            <a:r>
              <a:rPr sz="2200" spc="-5" dirty="0">
                <a:latin typeface="Arial"/>
                <a:cs typeface="Arial"/>
              </a:rPr>
              <a:t>exceptionObject.</a:t>
            </a:r>
            <a:r>
              <a:rPr sz="2200" b="1" spc="-5" dirty="0">
                <a:latin typeface="Arial"/>
                <a:cs typeface="Arial"/>
              </a:rPr>
              <a:t>getMessage() </a:t>
            </a:r>
            <a:r>
              <a:rPr sz="2200" spc="-5" dirty="0">
                <a:latin typeface="Arial"/>
                <a:cs typeface="Arial"/>
              </a:rPr>
              <a:t>geeft de boodschap</a:t>
            </a:r>
            <a:r>
              <a:rPr sz="2200" spc="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terug.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8389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Exceptions </a:t>
            </a:r>
            <a:r>
              <a:rPr dirty="0"/>
              <a:t>maken </a:t>
            </a:r>
            <a:r>
              <a:rPr spc="-5" dirty="0"/>
              <a:t>en</a:t>
            </a:r>
            <a:r>
              <a:rPr spc="-60" dirty="0"/>
              <a:t> </a:t>
            </a:r>
            <a:r>
              <a:rPr spc="-5" dirty="0"/>
              <a:t>opgooien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193928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Inhoud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952" y="1382648"/>
            <a:ext cx="6143625" cy="498856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10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Inleiding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994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Exceptions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maken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opgooien:</a:t>
            </a:r>
            <a:r>
              <a:rPr sz="2400" spc="-7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2756"/>
                </a:solidFill>
                <a:latin typeface="Tahoma"/>
                <a:cs typeface="Tahoma"/>
              </a:rPr>
              <a:t>throw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1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Exceptions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2756"/>
                </a:solidFill>
                <a:latin typeface="Tahoma"/>
                <a:cs typeface="Tahoma"/>
              </a:rPr>
              <a:t>afhandelen</a:t>
            </a:r>
            <a:endParaRPr sz="24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6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try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–</a:t>
            </a:r>
            <a:r>
              <a:rPr sz="2000" spc="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catch</a:t>
            </a:r>
            <a:endParaRPr sz="20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6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finally</a:t>
            </a:r>
            <a:endParaRPr sz="20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Exception</a:t>
            </a:r>
            <a:r>
              <a:rPr sz="2400" spc="-7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2756"/>
                </a:solidFill>
                <a:latin typeface="Tahoma"/>
                <a:cs typeface="Tahoma"/>
              </a:rPr>
              <a:t>klassen</a:t>
            </a:r>
            <a:endParaRPr sz="24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6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b="1" spc="-5" dirty="0">
                <a:solidFill>
                  <a:srgbClr val="002756"/>
                </a:solidFill>
                <a:latin typeface="Tahoma"/>
                <a:cs typeface="Tahoma"/>
              </a:rPr>
              <a:t>Checked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versus </a:t>
            </a:r>
            <a:r>
              <a:rPr sz="2000" b="1" spc="-5" dirty="0">
                <a:solidFill>
                  <a:srgbClr val="002756"/>
                </a:solidFill>
                <a:latin typeface="Tahoma"/>
                <a:cs typeface="Tahoma"/>
              </a:rPr>
              <a:t>unchecked</a:t>
            </a:r>
            <a:r>
              <a:rPr sz="2000" b="1" spc="-114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exceptions</a:t>
            </a:r>
            <a:endParaRPr sz="20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5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catch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or declare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regel voor checked</a:t>
            </a:r>
            <a:r>
              <a:rPr sz="2000" spc="-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exceptions</a:t>
            </a:r>
            <a:endParaRPr sz="20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5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Eigen exception</a:t>
            </a:r>
            <a:r>
              <a:rPr sz="2000" spc="-2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klassen</a:t>
            </a:r>
            <a:endParaRPr sz="20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Javadoc, Testen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UML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en</a:t>
            </a:r>
            <a:r>
              <a:rPr sz="2400" spc="-3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exceptions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Samenvatting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8888" y="2458211"/>
            <a:ext cx="867156" cy="42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624027"/>
            <a:ext cx="60540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Exceptions</a:t>
            </a:r>
            <a:r>
              <a:rPr spc="-85" dirty="0"/>
              <a:t> </a:t>
            </a:r>
            <a:r>
              <a:rPr spc="-5" dirty="0"/>
              <a:t>afhandelen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952" y="1674850"/>
            <a:ext cx="9571355" cy="458660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540"/>
              </a:spcBef>
              <a:buClr>
                <a:srgbClr val="DF0048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600" spc="-5" dirty="0">
                <a:solidFill>
                  <a:srgbClr val="002756"/>
                </a:solidFill>
                <a:latin typeface="Tahoma"/>
                <a:cs typeface="Tahoma"/>
              </a:rPr>
              <a:t>Methode signaleert </a:t>
            </a: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dat er exceptionele situatie is</a:t>
            </a:r>
            <a:r>
              <a:rPr sz="2600" spc="-7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opgetreden:</a:t>
            </a:r>
            <a:endParaRPr sz="2600">
              <a:latin typeface="Tahoma"/>
              <a:cs typeface="Tahoma"/>
            </a:endParaRPr>
          </a:p>
          <a:p>
            <a:pPr marL="517525">
              <a:lnSpc>
                <a:spcPct val="100000"/>
              </a:lnSpc>
              <a:spcBef>
                <a:spcPts val="1445"/>
              </a:spcBef>
            </a:pPr>
            <a:r>
              <a:rPr sz="2600" dirty="0">
                <a:solidFill>
                  <a:srgbClr val="002756"/>
                </a:solidFill>
                <a:latin typeface="Wingdings"/>
                <a:cs typeface="Wingdings"/>
              </a:rPr>
              <a:t></a:t>
            </a:r>
            <a:r>
              <a:rPr sz="2600" dirty="0">
                <a:solidFill>
                  <a:srgbClr val="002756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2756"/>
                </a:solidFill>
                <a:latin typeface="Tahoma"/>
                <a:cs typeface="Tahoma"/>
              </a:rPr>
              <a:t>een exception wordt</a:t>
            </a:r>
            <a:r>
              <a:rPr sz="2600" spc="12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opgegooid</a:t>
            </a:r>
            <a:endParaRPr sz="2600">
              <a:latin typeface="Tahoma"/>
              <a:cs typeface="Tahoma"/>
            </a:endParaRPr>
          </a:p>
          <a:p>
            <a:pPr marL="527685" indent="-515620">
              <a:lnSpc>
                <a:spcPct val="100000"/>
              </a:lnSpc>
              <a:spcBef>
                <a:spcPts val="1845"/>
              </a:spcBef>
              <a:buClr>
                <a:srgbClr val="DF0048"/>
              </a:buClr>
              <a:buAutoNum type="arabicPeriod" startAt="2"/>
              <a:tabLst>
                <a:tab pos="527685" algn="l"/>
                <a:tab pos="528320" algn="l"/>
              </a:tabLst>
            </a:pP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De </a:t>
            </a:r>
            <a:r>
              <a:rPr sz="2600" spc="-5" dirty="0">
                <a:solidFill>
                  <a:srgbClr val="002756"/>
                </a:solidFill>
                <a:latin typeface="Tahoma"/>
                <a:cs typeface="Tahoma"/>
              </a:rPr>
              <a:t>uitvoering van </a:t>
            </a: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de </a:t>
            </a:r>
            <a:r>
              <a:rPr sz="2600" spc="-5" dirty="0">
                <a:solidFill>
                  <a:srgbClr val="002756"/>
                </a:solidFill>
                <a:latin typeface="Tahoma"/>
                <a:cs typeface="Tahoma"/>
              </a:rPr>
              <a:t>code </a:t>
            </a: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die de </a:t>
            </a:r>
            <a:r>
              <a:rPr sz="2600" spc="-5" dirty="0">
                <a:solidFill>
                  <a:srgbClr val="002756"/>
                </a:solidFill>
                <a:latin typeface="Tahoma"/>
                <a:cs typeface="Tahoma"/>
              </a:rPr>
              <a:t>exception </a:t>
            </a: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heeft</a:t>
            </a:r>
            <a:r>
              <a:rPr sz="2600" spc="-2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opgegooid</a:t>
            </a:r>
            <a:endParaRPr sz="2600">
              <a:latin typeface="Tahoma"/>
              <a:cs typeface="Tahoma"/>
            </a:endParaRPr>
          </a:p>
          <a:p>
            <a:pPr marL="527685">
              <a:lnSpc>
                <a:spcPct val="100000"/>
              </a:lnSpc>
            </a:pPr>
            <a:r>
              <a:rPr sz="2600" b="1" dirty="0">
                <a:solidFill>
                  <a:srgbClr val="002756"/>
                </a:solidFill>
                <a:latin typeface="Tahoma"/>
                <a:cs typeface="Tahoma"/>
              </a:rPr>
              <a:t>stopt</a:t>
            </a:r>
            <a:endParaRPr sz="2600">
              <a:latin typeface="Tahoma"/>
              <a:cs typeface="Tahoma"/>
            </a:endParaRPr>
          </a:p>
          <a:p>
            <a:pPr marL="527685" indent="-515620">
              <a:lnSpc>
                <a:spcPct val="100000"/>
              </a:lnSpc>
              <a:spcBef>
                <a:spcPts val="1805"/>
              </a:spcBef>
              <a:buClr>
                <a:srgbClr val="DF0048"/>
              </a:buClr>
              <a:buAutoNum type="arabicPeriod" startAt="3"/>
              <a:tabLst>
                <a:tab pos="527685" algn="l"/>
                <a:tab pos="528320" algn="l"/>
              </a:tabLst>
            </a:pP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OF de opgegooide </a:t>
            </a:r>
            <a:r>
              <a:rPr sz="2600" spc="-5" dirty="0">
                <a:solidFill>
                  <a:srgbClr val="002756"/>
                </a:solidFill>
                <a:latin typeface="Tahoma"/>
                <a:cs typeface="Tahoma"/>
              </a:rPr>
              <a:t>exception wordt </a:t>
            </a: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nergens</a:t>
            </a:r>
            <a:r>
              <a:rPr sz="2600" spc="-9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afgehandeld:</a:t>
            </a:r>
            <a:endParaRPr sz="2600">
              <a:latin typeface="Tahoma"/>
              <a:cs typeface="Tahoma"/>
            </a:endParaRPr>
          </a:p>
          <a:p>
            <a:pPr marL="517525">
              <a:lnSpc>
                <a:spcPct val="100000"/>
              </a:lnSpc>
              <a:spcBef>
                <a:spcPts val="1440"/>
              </a:spcBef>
            </a:pPr>
            <a:r>
              <a:rPr sz="2600" spc="5" dirty="0">
                <a:solidFill>
                  <a:srgbClr val="002756"/>
                </a:solidFill>
                <a:latin typeface="Wingdings"/>
                <a:cs typeface="Wingdings"/>
              </a:rPr>
              <a:t></a:t>
            </a:r>
            <a:r>
              <a:rPr sz="2600" spc="5" dirty="0">
                <a:solidFill>
                  <a:srgbClr val="002756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de uitvoering </a:t>
            </a:r>
            <a:r>
              <a:rPr sz="2600" spc="-5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het programma</a:t>
            </a:r>
            <a:r>
              <a:rPr sz="2600" spc="7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600" b="1" dirty="0">
                <a:solidFill>
                  <a:srgbClr val="002756"/>
                </a:solidFill>
                <a:latin typeface="Tahoma"/>
                <a:cs typeface="Tahoma"/>
              </a:rPr>
              <a:t>stopt</a:t>
            </a:r>
            <a:endParaRPr sz="2600">
              <a:latin typeface="Tahoma"/>
              <a:cs typeface="Tahoma"/>
            </a:endParaRPr>
          </a:p>
          <a:p>
            <a:pPr marL="517525">
              <a:lnSpc>
                <a:spcPct val="100000"/>
              </a:lnSpc>
              <a:spcBef>
                <a:spcPts val="1535"/>
              </a:spcBef>
            </a:pP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OF er is </a:t>
            </a:r>
            <a:r>
              <a:rPr sz="2600" spc="-5" dirty="0">
                <a:solidFill>
                  <a:srgbClr val="002756"/>
                </a:solidFill>
                <a:latin typeface="Tahoma"/>
                <a:cs typeface="Tahoma"/>
              </a:rPr>
              <a:t>code </a:t>
            </a: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die deze exceptionele situatie</a:t>
            </a:r>
            <a:r>
              <a:rPr sz="2600" spc="-114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behandelt:</a:t>
            </a:r>
            <a:endParaRPr sz="2600">
              <a:latin typeface="Tahoma"/>
              <a:cs typeface="Tahoma"/>
            </a:endParaRPr>
          </a:p>
          <a:p>
            <a:pPr marL="517525">
              <a:lnSpc>
                <a:spcPct val="100000"/>
              </a:lnSpc>
              <a:spcBef>
                <a:spcPts val="1440"/>
              </a:spcBef>
            </a:pPr>
            <a:r>
              <a:rPr sz="2600" dirty="0">
                <a:solidFill>
                  <a:srgbClr val="002756"/>
                </a:solidFill>
                <a:latin typeface="Wingdings"/>
                <a:cs typeface="Wingdings"/>
              </a:rPr>
              <a:t></a:t>
            </a:r>
            <a:r>
              <a:rPr sz="2600" dirty="0">
                <a:solidFill>
                  <a:srgbClr val="002756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de </a:t>
            </a:r>
            <a:r>
              <a:rPr sz="2600" spc="-5" dirty="0">
                <a:solidFill>
                  <a:srgbClr val="002756"/>
                </a:solidFill>
                <a:latin typeface="Tahoma"/>
                <a:cs typeface="Tahoma"/>
              </a:rPr>
              <a:t>exception wordt</a:t>
            </a:r>
            <a:r>
              <a:rPr sz="2600" spc="12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600" b="1" dirty="0">
                <a:solidFill>
                  <a:srgbClr val="002756"/>
                </a:solidFill>
                <a:latin typeface="Tahoma"/>
                <a:cs typeface="Tahoma"/>
              </a:rPr>
              <a:t>afgehandeld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6044" y="1825751"/>
            <a:ext cx="9624060" cy="4525010"/>
          </a:xfrm>
          <a:custGeom>
            <a:avLst/>
            <a:gdLst/>
            <a:ahLst/>
            <a:cxnLst/>
            <a:rect l="l" t="t" r="r" b="b"/>
            <a:pathLst>
              <a:path w="9624060" h="4525010">
                <a:moveTo>
                  <a:pt x="0" y="4524756"/>
                </a:moveTo>
                <a:lnTo>
                  <a:pt x="9624060" y="4524756"/>
                </a:lnTo>
                <a:lnTo>
                  <a:pt x="9624060" y="0"/>
                </a:lnTo>
                <a:lnTo>
                  <a:pt x="0" y="0"/>
                </a:lnTo>
                <a:lnTo>
                  <a:pt x="0" y="4524756"/>
                </a:lnTo>
                <a:close/>
              </a:path>
            </a:pathLst>
          </a:custGeom>
          <a:ln w="3175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9952" y="1819401"/>
            <a:ext cx="3987800" cy="1209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class Person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350"/>
              </a:lnSpc>
            </a:pPr>
            <a:r>
              <a:rPr sz="2000" spc="-5" dirty="0">
                <a:latin typeface="Courier New"/>
                <a:cs typeface="Courier New"/>
              </a:rPr>
              <a:t>private </a:t>
            </a: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age;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5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public Person(int age)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6901" y="3045540"/>
            <a:ext cx="305435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2000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4752" y="2990214"/>
            <a:ext cx="1704975" cy="623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0">
              <a:lnSpc>
                <a:spcPts val="235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setAge(age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4752" y="3868292"/>
            <a:ext cx="6273800" cy="2087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public void setAge(int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age)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305"/>
              </a:lnSpc>
            </a:pPr>
            <a:r>
              <a:rPr sz="2000" spc="-5" dirty="0">
                <a:latin typeface="Courier New"/>
                <a:cs typeface="Courier New"/>
              </a:rPr>
              <a:t>if(age </a:t>
            </a:r>
            <a:r>
              <a:rPr sz="2000" dirty="0">
                <a:latin typeface="Courier New"/>
                <a:cs typeface="Courier New"/>
              </a:rPr>
              <a:t>&lt; </a:t>
            </a:r>
            <a:r>
              <a:rPr sz="2000" spc="-5" dirty="0">
                <a:latin typeface="Courier New"/>
                <a:cs typeface="Courier New"/>
              </a:rPr>
              <a:t>0)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5"/>
              </a:lnSpc>
            </a:pPr>
            <a:r>
              <a:rPr sz="2000" spc="-5" dirty="0">
                <a:latin typeface="Courier New"/>
                <a:cs typeface="Courier New"/>
              </a:rPr>
              <a:t>throw </a:t>
            </a:r>
            <a:r>
              <a:rPr sz="2000" dirty="0">
                <a:latin typeface="Courier New"/>
                <a:cs typeface="Courier New"/>
              </a:rPr>
              <a:t>new</a:t>
            </a:r>
            <a:r>
              <a:rPr sz="2000" spc="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IllegalArgumentException();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305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305"/>
              </a:lnSpc>
            </a:pPr>
            <a:r>
              <a:rPr sz="2000" spc="-5" dirty="0">
                <a:latin typeface="Courier New"/>
                <a:cs typeface="Courier New"/>
              </a:rPr>
              <a:t>this.age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age;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9952" y="5916879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25524" y="2994660"/>
            <a:ext cx="10622280" cy="2125980"/>
            <a:chOff x="1525524" y="2994660"/>
            <a:chExt cx="10622280" cy="2125980"/>
          </a:xfrm>
        </p:grpSpPr>
        <p:sp>
          <p:nvSpPr>
            <p:cNvPr id="9" name="object 9"/>
            <p:cNvSpPr/>
            <p:nvPr/>
          </p:nvSpPr>
          <p:spPr>
            <a:xfrm>
              <a:off x="1525524" y="4747260"/>
              <a:ext cx="702563" cy="3733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7263" y="2994660"/>
              <a:ext cx="8130540" cy="431800"/>
            </a:xfrm>
            <a:custGeom>
              <a:avLst/>
              <a:gdLst/>
              <a:ahLst/>
              <a:cxnLst/>
              <a:rect l="l" t="t" r="r" b="b"/>
              <a:pathLst>
                <a:path w="8130540" h="431800">
                  <a:moveTo>
                    <a:pt x="8130540" y="0"/>
                  </a:moveTo>
                  <a:lnTo>
                    <a:pt x="0" y="0"/>
                  </a:lnTo>
                  <a:lnTo>
                    <a:pt x="0" y="431291"/>
                  </a:lnTo>
                  <a:lnTo>
                    <a:pt x="8130540" y="431291"/>
                  </a:lnTo>
                  <a:lnTo>
                    <a:pt x="8130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70830" y="3020948"/>
            <a:ext cx="64242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-&gt; …dus constructor stopt hier: persoon wordt</a:t>
            </a:r>
            <a:r>
              <a:rPr sz="2200" spc="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NIET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aangemaakt!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91008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Exceptions afhandelen:</a:t>
            </a:r>
            <a:r>
              <a:rPr spc="-60" dirty="0"/>
              <a:t> </a:t>
            </a:r>
            <a:r>
              <a:rPr spc="-5" dirty="0"/>
              <a:t>voorbeeld</a:t>
            </a:r>
          </a:p>
        </p:txBody>
      </p:sp>
      <p:sp>
        <p:nvSpPr>
          <p:cNvPr id="13" name="object 13"/>
          <p:cNvSpPr/>
          <p:nvPr/>
        </p:nvSpPr>
        <p:spPr>
          <a:xfrm>
            <a:off x="8697468" y="4756403"/>
            <a:ext cx="2962910" cy="431800"/>
          </a:xfrm>
          <a:custGeom>
            <a:avLst/>
            <a:gdLst/>
            <a:ahLst/>
            <a:cxnLst/>
            <a:rect l="l" t="t" r="r" b="b"/>
            <a:pathLst>
              <a:path w="2962909" h="431800">
                <a:moveTo>
                  <a:pt x="2962655" y="0"/>
                </a:moveTo>
                <a:lnTo>
                  <a:pt x="0" y="0"/>
                </a:lnTo>
                <a:lnTo>
                  <a:pt x="0" y="431292"/>
                </a:lnTo>
                <a:lnTo>
                  <a:pt x="2962655" y="431292"/>
                </a:lnTo>
                <a:lnTo>
                  <a:pt x="29626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16771" y="4782692"/>
            <a:ext cx="29260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-&gt; setAge() stopt</a:t>
            </a:r>
            <a:r>
              <a:rPr sz="22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hier…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6044" y="1421891"/>
            <a:ext cx="10134600" cy="5410200"/>
          </a:xfrm>
          <a:custGeom>
            <a:avLst/>
            <a:gdLst/>
            <a:ahLst/>
            <a:cxnLst/>
            <a:rect l="l" t="t" r="r" b="b"/>
            <a:pathLst>
              <a:path w="10134600" h="5410200">
                <a:moveTo>
                  <a:pt x="0" y="5410200"/>
                </a:moveTo>
                <a:lnTo>
                  <a:pt x="10134600" y="5410200"/>
                </a:lnTo>
                <a:lnTo>
                  <a:pt x="10134600" y="0"/>
                </a:lnTo>
                <a:lnTo>
                  <a:pt x="0" y="0"/>
                </a:lnTo>
                <a:lnTo>
                  <a:pt x="0" y="5410200"/>
                </a:lnTo>
                <a:close/>
              </a:path>
            </a:pathLst>
          </a:custGeom>
          <a:ln w="3175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9952" y="1415033"/>
            <a:ext cx="3987800" cy="12090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17500" marR="1224280" indent="-304800">
              <a:lnSpc>
                <a:spcPts val="2300"/>
              </a:lnSpc>
              <a:spcBef>
                <a:spcPts val="265"/>
              </a:spcBef>
            </a:pPr>
            <a:r>
              <a:rPr sz="2000" spc="-5" dirty="0">
                <a:latin typeface="Courier New"/>
                <a:cs typeface="Courier New"/>
              </a:rPr>
              <a:t>class Person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latin typeface="Courier New"/>
                <a:cs typeface="Courier New"/>
              </a:rPr>
              <a:t>private int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age;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public Person(int age)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7152" y="2585720"/>
            <a:ext cx="788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ourier New"/>
                <a:cs typeface="Courier New"/>
              </a:rPr>
              <a:t>try</a:t>
            </a:r>
            <a:r>
              <a:rPr sz="2000" b="1" spc="-8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4752" y="3756405"/>
            <a:ext cx="330835" cy="623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ts val="235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9952" y="4633925"/>
            <a:ext cx="6731000" cy="2087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0">
              <a:lnSpc>
                <a:spcPts val="2355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public </a:t>
            </a:r>
            <a:r>
              <a:rPr sz="2000" dirty="0">
                <a:latin typeface="Courier New"/>
                <a:cs typeface="Courier New"/>
              </a:rPr>
              <a:t>void </a:t>
            </a:r>
            <a:r>
              <a:rPr sz="2000" spc="-5" dirty="0">
                <a:latin typeface="Courier New"/>
                <a:cs typeface="Courier New"/>
              </a:rPr>
              <a:t>setAge(int </a:t>
            </a:r>
            <a:r>
              <a:rPr sz="2000" dirty="0">
                <a:latin typeface="Courier New"/>
                <a:cs typeface="Courier New"/>
              </a:rPr>
              <a:t>age)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5"/>
              </a:lnSpc>
            </a:pPr>
            <a:r>
              <a:rPr sz="2000" spc="-5" dirty="0">
                <a:latin typeface="Courier New"/>
                <a:cs typeface="Courier New"/>
              </a:rPr>
              <a:t>if(age </a:t>
            </a:r>
            <a:r>
              <a:rPr sz="2000" dirty="0">
                <a:latin typeface="Courier New"/>
                <a:cs typeface="Courier New"/>
              </a:rPr>
              <a:t>&lt; </a:t>
            </a:r>
            <a:r>
              <a:rPr sz="2000" spc="-5" dirty="0">
                <a:latin typeface="Courier New"/>
                <a:cs typeface="Courier New"/>
              </a:rPr>
              <a:t>0)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305"/>
              </a:lnSpc>
            </a:pPr>
            <a:r>
              <a:rPr sz="2000" spc="-5" dirty="0">
                <a:latin typeface="Courier New"/>
                <a:cs typeface="Courier New"/>
              </a:rPr>
              <a:t>throw new IllegalArgumentException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5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5"/>
              </a:lnSpc>
            </a:pPr>
            <a:r>
              <a:rPr sz="2000" spc="-5" dirty="0">
                <a:latin typeface="Courier New"/>
                <a:cs typeface="Courier New"/>
              </a:rPr>
              <a:t>this.age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age;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305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5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9027" y="2619755"/>
            <a:ext cx="5836920" cy="977265"/>
          </a:xfrm>
          <a:custGeom>
            <a:avLst/>
            <a:gdLst/>
            <a:ahLst/>
            <a:cxnLst/>
            <a:rect l="l" t="t" r="r" b="b"/>
            <a:pathLst>
              <a:path w="5836920" h="977264">
                <a:moveTo>
                  <a:pt x="390144" y="734568"/>
                </a:moveTo>
                <a:lnTo>
                  <a:pt x="418639" y="699379"/>
                </a:lnTo>
                <a:lnTo>
                  <a:pt x="462071" y="678997"/>
                </a:lnTo>
                <a:lnTo>
                  <a:pt x="501467" y="665761"/>
                </a:lnTo>
                <a:lnTo>
                  <a:pt x="548916" y="652832"/>
                </a:lnTo>
                <a:lnTo>
                  <a:pt x="604164" y="640234"/>
                </a:lnTo>
                <a:lnTo>
                  <a:pt x="666956" y="627990"/>
                </a:lnTo>
                <a:lnTo>
                  <a:pt x="737036" y="616121"/>
                </a:lnTo>
                <a:lnTo>
                  <a:pt x="774729" y="610335"/>
                </a:lnTo>
                <a:lnTo>
                  <a:pt x="814148" y="604651"/>
                </a:lnTo>
                <a:lnTo>
                  <a:pt x="855262" y="599073"/>
                </a:lnTo>
                <a:lnTo>
                  <a:pt x="898038" y="593603"/>
                </a:lnTo>
                <a:lnTo>
                  <a:pt x="942444" y="588244"/>
                </a:lnTo>
                <a:lnTo>
                  <a:pt x="988449" y="582998"/>
                </a:lnTo>
                <a:lnTo>
                  <a:pt x="1036020" y="577870"/>
                </a:lnTo>
                <a:lnTo>
                  <a:pt x="1085126" y="572861"/>
                </a:lnTo>
                <a:lnTo>
                  <a:pt x="1135735" y="567974"/>
                </a:lnTo>
                <a:lnTo>
                  <a:pt x="1187815" y="563213"/>
                </a:lnTo>
                <a:lnTo>
                  <a:pt x="1241333" y="558579"/>
                </a:lnTo>
                <a:lnTo>
                  <a:pt x="1296258" y="554077"/>
                </a:lnTo>
                <a:lnTo>
                  <a:pt x="1352558" y="549708"/>
                </a:lnTo>
                <a:lnTo>
                  <a:pt x="1410202" y="545476"/>
                </a:lnTo>
                <a:lnTo>
                  <a:pt x="1469156" y="541383"/>
                </a:lnTo>
                <a:lnTo>
                  <a:pt x="1529389" y="537433"/>
                </a:lnTo>
                <a:lnTo>
                  <a:pt x="1590870" y="533627"/>
                </a:lnTo>
                <a:lnTo>
                  <a:pt x="1653566" y="529970"/>
                </a:lnTo>
                <a:lnTo>
                  <a:pt x="1717446" y="526463"/>
                </a:lnTo>
                <a:lnTo>
                  <a:pt x="1782477" y="523110"/>
                </a:lnTo>
                <a:lnTo>
                  <a:pt x="1848627" y="519913"/>
                </a:lnTo>
                <a:lnTo>
                  <a:pt x="1915865" y="516875"/>
                </a:lnTo>
                <a:lnTo>
                  <a:pt x="1984159" y="514000"/>
                </a:lnTo>
                <a:lnTo>
                  <a:pt x="2053476" y="511290"/>
                </a:lnTo>
                <a:lnTo>
                  <a:pt x="2123786" y="508747"/>
                </a:lnTo>
                <a:lnTo>
                  <a:pt x="2195055" y="506375"/>
                </a:lnTo>
                <a:lnTo>
                  <a:pt x="2267252" y="504176"/>
                </a:lnTo>
                <a:lnTo>
                  <a:pt x="2340345" y="502154"/>
                </a:lnTo>
                <a:lnTo>
                  <a:pt x="2414302" y="500311"/>
                </a:lnTo>
                <a:lnTo>
                  <a:pt x="2489091" y="498650"/>
                </a:lnTo>
                <a:lnTo>
                  <a:pt x="2564681" y="497173"/>
                </a:lnTo>
                <a:lnTo>
                  <a:pt x="2641039" y="495885"/>
                </a:lnTo>
                <a:lnTo>
                  <a:pt x="2718133" y="494786"/>
                </a:lnTo>
                <a:lnTo>
                  <a:pt x="2795931" y="493881"/>
                </a:lnTo>
                <a:lnTo>
                  <a:pt x="2874403" y="493173"/>
                </a:lnTo>
                <a:lnTo>
                  <a:pt x="2953514" y="492663"/>
                </a:lnTo>
                <a:lnTo>
                  <a:pt x="3033235" y="492355"/>
                </a:lnTo>
                <a:lnTo>
                  <a:pt x="3113532" y="492252"/>
                </a:lnTo>
                <a:lnTo>
                  <a:pt x="3193828" y="492355"/>
                </a:lnTo>
                <a:lnTo>
                  <a:pt x="3273549" y="492663"/>
                </a:lnTo>
                <a:lnTo>
                  <a:pt x="3352660" y="493173"/>
                </a:lnTo>
                <a:lnTo>
                  <a:pt x="3431132" y="493881"/>
                </a:lnTo>
                <a:lnTo>
                  <a:pt x="3508930" y="494786"/>
                </a:lnTo>
                <a:lnTo>
                  <a:pt x="3586024" y="495885"/>
                </a:lnTo>
                <a:lnTo>
                  <a:pt x="3662382" y="497173"/>
                </a:lnTo>
                <a:lnTo>
                  <a:pt x="3737972" y="498650"/>
                </a:lnTo>
                <a:lnTo>
                  <a:pt x="3812761" y="500311"/>
                </a:lnTo>
                <a:lnTo>
                  <a:pt x="3886718" y="502154"/>
                </a:lnTo>
                <a:lnTo>
                  <a:pt x="3959811" y="504176"/>
                </a:lnTo>
                <a:lnTo>
                  <a:pt x="4032008" y="506375"/>
                </a:lnTo>
                <a:lnTo>
                  <a:pt x="4103277" y="508747"/>
                </a:lnTo>
                <a:lnTo>
                  <a:pt x="4173587" y="511290"/>
                </a:lnTo>
                <a:lnTo>
                  <a:pt x="4242904" y="514000"/>
                </a:lnTo>
                <a:lnTo>
                  <a:pt x="4311198" y="516875"/>
                </a:lnTo>
                <a:lnTo>
                  <a:pt x="4378436" y="519913"/>
                </a:lnTo>
                <a:lnTo>
                  <a:pt x="4444586" y="523110"/>
                </a:lnTo>
                <a:lnTo>
                  <a:pt x="4509617" y="526463"/>
                </a:lnTo>
                <a:lnTo>
                  <a:pt x="4573497" y="529970"/>
                </a:lnTo>
                <a:lnTo>
                  <a:pt x="4636193" y="533627"/>
                </a:lnTo>
                <a:lnTo>
                  <a:pt x="4697674" y="537433"/>
                </a:lnTo>
                <a:lnTo>
                  <a:pt x="4757907" y="541383"/>
                </a:lnTo>
                <a:lnTo>
                  <a:pt x="4816861" y="545476"/>
                </a:lnTo>
                <a:lnTo>
                  <a:pt x="4874505" y="549708"/>
                </a:lnTo>
                <a:lnTo>
                  <a:pt x="4930805" y="554077"/>
                </a:lnTo>
                <a:lnTo>
                  <a:pt x="4985730" y="558579"/>
                </a:lnTo>
                <a:lnTo>
                  <a:pt x="5039248" y="563213"/>
                </a:lnTo>
                <a:lnTo>
                  <a:pt x="5091328" y="567974"/>
                </a:lnTo>
                <a:lnTo>
                  <a:pt x="5141937" y="572861"/>
                </a:lnTo>
                <a:lnTo>
                  <a:pt x="5191043" y="577870"/>
                </a:lnTo>
                <a:lnTo>
                  <a:pt x="5238614" y="582998"/>
                </a:lnTo>
                <a:lnTo>
                  <a:pt x="5284619" y="588244"/>
                </a:lnTo>
                <a:lnTo>
                  <a:pt x="5329025" y="593603"/>
                </a:lnTo>
                <a:lnTo>
                  <a:pt x="5371801" y="599073"/>
                </a:lnTo>
                <a:lnTo>
                  <a:pt x="5412915" y="604651"/>
                </a:lnTo>
                <a:lnTo>
                  <a:pt x="5452334" y="610335"/>
                </a:lnTo>
                <a:lnTo>
                  <a:pt x="5490027" y="616121"/>
                </a:lnTo>
                <a:lnTo>
                  <a:pt x="5560107" y="627990"/>
                </a:lnTo>
                <a:lnTo>
                  <a:pt x="5622899" y="640234"/>
                </a:lnTo>
                <a:lnTo>
                  <a:pt x="5678147" y="652832"/>
                </a:lnTo>
                <a:lnTo>
                  <a:pt x="5725596" y="665761"/>
                </a:lnTo>
                <a:lnTo>
                  <a:pt x="5764992" y="678997"/>
                </a:lnTo>
                <a:lnTo>
                  <a:pt x="5808424" y="699379"/>
                </a:lnTo>
                <a:lnTo>
                  <a:pt x="5835758" y="727421"/>
                </a:lnTo>
                <a:lnTo>
                  <a:pt x="5836920" y="734568"/>
                </a:lnTo>
                <a:lnTo>
                  <a:pt x="5835758" y="741714"/>
                </a:lnTo>
                <a:lnTo>
                  <a:pt x="5808424" y="769756"/>
                </a:lnTo>
                <a:lnTo>
                  <a:pt x="5764992" y="790138"/>
                </a:lnTo>
                <a:lnTo>
                  <a:pt x="5725596" y="803374"/>
                </a:lnTo>
                <a:lnTo>
                  <a:pt x="5678147" y="816303"/>
                </a:lnTo>
                <a:lnTo>
                  <a:pt x="5622899" y="828901"/>
                </a:lnTo>
                <a:lnTo>
                  <a:pt x="5560107" y="841145"/>
                </a:lnTo>
                <a:lnTo>
                  <a:pt x="5490027" y="853014"/>
                </a:lnTo>
                <a:lnTo>
                  <a:pt x="5452334" y="858800"/>
                </a:lnTo>
                <a:lnTo>
                  <a:pt x="5412915" y="864484"/>
                </a:lnTo>
                <a:lnTo>
                  <a:pt x="5371801" y="870062"/>
                </a:lnTo>
                <a:lnTo>
                  <a:pt x="5329025" y="875532"/>
                </a:lnTo>
                <a:lnTo>
                  <a:pt x="5284619" y="880891"/>
                </a:lnTo>
                <a:lnTo>
                  <a:pt x="5238614" y="886137"/>
                </a:lnTo>
                <a:lnTo>
                  <a:pt x="5191043" y="891265"/>
                </a:lnTo>
                <a:lnTo>
                  <a:pt x="5141937" y="896274"/>
                </a:lnTo>
                <a:lnTo>
                  <a:pt x="5091328" y="901161"/>
                </a:lnTo>
                <a:lnTo>
                  <a:pt x="5039248" y="905922"/>
                </a:lnTo>
                <a:lnTo>
                  <a:pt x="4985730" y="910556"/>
                </a:lnTo>
                <a:lnTo>
                  <a:pt x="4930805" y="915058"/>
                </a:lnTo>
                <a:lnTo>
                  <a:pt x="4874505" y="919427"/>
                </a:lnTo>
                <a:lnTo>
                  <a:pt x="4816861" y="923659"/>
                </a:lnTo>
                <a:lnTo>
                  <a:pt x="4757907" y="927752"/>
                </a:lnTo>
                <a:lnTo>
                  <a:pt x="4697674" y="931702"/>
                </a:lnTo>
                <a:lnTo>
                  <a:pt x="4636193" y="935508"/>
                </a:lnTo>
                <a:lnTo>
                  <a:pt x="4573497" y="939165"/>
                </a:lnTo>
                <a:lnTo>
                  <a:pt x="4509617" y="942672"/>
                </a:lnTo>
                <a:lnTo>
                  <a:pt x="4444586" y="946025"/>
                </a:lnTo>
                <a:lnTo>
                  <a:pt x="4378436" y="949222"/>
                </a:lnTo>
                <a:lnTo>
                  <a:pt x="4311198" y="952260"/>
                </a:lnTo>
                <a:lnTo>
                  <a:pt x="4242904" y="955135"/>
                </a:lnTo>
                <a:lnTo>
                  <a:pt x="4173587" y="957845"/>
                </a:lnTo>
                <a:lnTo>
                  <a:pt x="4103277" y="960388"/>
                </a:lnTo>
                <a:lnTo>
                  <a:pt x="4032008" y="962760"/>
                </a:lnTo>
                <a:lnTo>
                  <a:pt x="3959811" y="964959"/>
                </a:lnTo>
                <a:lnTo>
                  <a:pt x="3886718" y="966981"/>
                </a:lnTo>
                <a:lnTo>
                  <a:pt x="3812761" y="968824"/>
                </a:lnTo>
                <a:lnTo>
                  <a:pt x="3737972" y="970485"/>
                </a:lnTo>
                <a:lnTo>
                  <a:pt x="3662382" y="971962"/>
                </a:lnTo>
                <a:lnTo>
                  <a:pt x="3586024" y="973250"/>
                </a:lnTo>
                <a:lnTo>
                  <a:pt x="3508930" y="974349"/>
                </a:lnTo>
                <a:lnTo>
                  <a:pt x="3431132" y="975254"/>
                </a:lnTo>
                <a:lnTo>
                  <a:pt x="3352660" y="975962"/>
                </a:lnTo>
                <a:lnTo>
                  <a:pt x="3273549" y="976472"/>
                </a:lnTo>
                <a:lnTo>
                  <a:pt x="3193828" y="976780"/>
                </a:lnTo>
                <a:lnTo>
                  <a:pt x="3113532" y="976884"/>
                </a:lnTo>
                <a:lnTo>
                  <a:pt x="3033235" y="976780"/>
                </a:lnTo>
                <a:lnTo>
                  <a:pt x="2953514" y="976472"/>
                </a:lnTo>
                <a:lnTo>
                  <a:pt x="2874403" y="975962"/>
                </a:lnTo>
                <a:lnTo>
                  <a:pt x="2795931" y="975254"/>
                </a:lnTo>
                <a:lnTo>
                  <a:pt x="2718133" y="974349"/>
                </a:lnTo>
                <a:lnTo>
                  <a:pt x="2641039" y="973250"/>
                </a:lnTo>
                <a:lnTo>
                  <a:pt x="2564681" y="971962"/>
                </a:lnTo>
                <a:lnTo>
                  <a:pt x="2489091" y="970485"/>
                </a:lnTo>
                <a:lnTo>
                  <a:pt x="2414302" y="968824"/>
                </a:lnTo>
                <a:lnTo>
                  <a:pt x="2340345" y="966981"/>
                </a:lnTo>
                <a:lnTo>
                  <a:pt x="2267252" y="964959"/>
                </a:lnTo>
                <a:lnTo>
                  <a:pt x="2195055" y="962760"/>
                </a:lnTo>
                <a:lnTo>
                  <a:pt x="2123786" y="960388"/>
                </a:lnTo>
                <a:lnTo>
                  <a:pt x="2053476" y="957845"/>
                </a:lnTo>
                <a:lnTo>
                  <a:pt x="1984159" y="955135"/>
                </a:lnTo>
                <a:lnTo>
                  <a:pt x="1915865" y="952260"/>
                </a:lnTo>
                <a:lnTo>
                  <a:pt x="1848627" y="949222"/>
                </a:lnTo>
                <a:lnTo>
                  <a:pt x="1782477" y="946025"/>
                </a:lnTo>
                <a:lnTo>
                  <a:pt x="1717446" y="942672"/>
                </a:lnTo>
                <a:lnTo>
                  <a:pt x="1653566" y="939165"/>
                </a:lnTo>
                <a:lnTo>
                  <a:pt x="1590870" y="935508"/>
                </a:lnTo>
                <a:lnTo>
                  <a:pt x="1529389" y="931702"/>
                </a:lnTo>
                <a:lnTo>
                  <a:pt x="1469156" y="927752"/>
                </a:lnTo>
                <a:lnTo>
                  <a:pt x="1410202" y="923659"/>
                </a:lnTo>
                <a:lnTo>
                  <a:pt x="1352558" y="919427"/>
                </a:lnTo>
                <a:lnTo>
                  <a:pt x="1296258" y="915058"/>
                </a:lnTo>
                <a:lnTo>
                  <a:pt x="1241333" y="910556"/>
                </a:lnTo>
                <a:lnTo>
                  <a:pt x="1187815" y="905922"/>
                </a:lnTo>
                <a:lnTo>
                  <a:pt x="1135735" y="901161"/>
                </a:lnTo>
                <a:lnTo>
                  <a:pt x="1085126" y="896274"/>
                </a:lnTo>
                <a:lnTo>
                  <a:pt x="1036020" y="891265"/>
                </a:lnTo>
                <a:lnTo>
                  <a:pt x="988449" y="886137"/>
                </a:lnTo>
                <a:lnTo>
                  <a:pt x="942444" y="880891"/>
                </a:lnTo>
                <a:lnTo>
                  <a:pt x="898038" y="875532"/>
                </a:lnTo>
                <a:lnTo>
                  <a:pt x="855262" y="870062"/>
                </a:lnTo>
                <a:lnTo>
                  <a:pt x="814148" y="864484"/>
                </a:lnTo>
                <a:lnTo>
                  <a:pt x="774729" y="858800"/>
                </a:lnTo>
                <a:lnTo>
                  <a:pt x="737036" y="853014"/>
                </a:lnTo>
                <a:lnTo>
                  <a:pt x="666956" y="841145"/>
                </a:lnTo>
                <a:lnTo>
                  <a:pt x="604164" y="828901"/>
                </a:lnTo>
                <a:lnTo>
                  <a:pt x="548916" y="816303"/>
                </a:lnTo>
                <a:lnTo>
                  <a:pt x="501467" y="803374"/>
                </a:lnTo>
                <a:lnTo>
                  <a:pt x="462071" y="790138"/>
                </a:lnTo>
                <a:lnTo>
                  <a:pt x="418639" y="769756"/>
                </a:lnTo>
                <a:lnTo>
                  <a:pt x="391305" y="741714"/>
                </a:lnTo>
                <a:lnTo>
                  <a:pt x="390144" y="734568"/>
                </a:lnTo>
                <a:close/>
              </a:path>
              <a:path w="5836920" h="977264">
                <a:moveTo>
                  <a:pt x="0" y="164592"/>
                </a:moveTo>
                <a:lnTo>
                  <a:pt x="19359" y="117044"/>
                </a:lnTo>
                <a:lnTo>
                  <a:pt x="73664" y="74956"/>
                </a:lnTo>
                <a:lnTo>
                  <a:pt x="112153" y="56595"/>
                </a:lnTo>
                <a:lnTo>
                  <a:pt x="157254" y="40361"/>
                </a:lnTo>
                <a:lnTo>
                  <a:pt x="208262" y="26509"/>
                </a:lnTo>
                <a:lnTo>
                  <a:pt x="264468" y="15292"/>
                </a:lnTo>
                <a:lnTo>
                  <a:pt x="325165" y="6966"/>
                </a:lnTo>
                <a:lnTo>
                  <a:pt x="389644" y="1783"/>
                </a:lnTo>
                <a:lnTo>
                  <a:pt x="457200" y="0"/>
                </a:lnTo>
                <a:lnTo>
                  <a:pt x="524755" y="1783"/>
                </a:lnTo>
                <a:lnTo>
                  <a:pt x="589234" y="6966"/>
                </a:lnTo>
                <a:lnTo>
                  <a:pt x="649931" y="15292"/>
                </a:lnTo>
                <a:lnTo>
                  <a:pt x="706137" y="26509"/>
                </a:lnTo>
                <a:lnTo>
                  <a:pt x="757145" y="40361"/>
                </a:lnTo>
                <a:lnTo>
                  <a:pt x="802246" y="56595"/>
                </a:lnTo>
                <a:lnTo>
                  <a:pt x="840735" y="74956"/>
                </a:lnTo>
                <a:lnTo>
                  <a:pt x="895040" y="117044"/>
                </a:lnTo>
                <a:lnTo>
                  <a:pt x="914400" y="164592"/>
                </a:lnTo>
                <a:lnTo>
                  <a:pt x="909442" y="188921"/>
                </a:lnTo>
                <a:lnTo>
                  <a:pt x="871902" y="233992"/>
                </a:lnTo>
                <a:lnTo>
                  <a:pt x="802246" y="272588"/>
                </a:lnTo>
                <a:lnTo>
                  <a:pt x="757145" y="288822"/>
                </a:lnTo>
                <a:lnTo>
                  <a:pt x="706137" y="302674"/>
                </a:lnTo>
                <a:lnTo>
                  <a:pt x="649931" y="313891"/>
                </a:lnTo>
                <a:lnTo>
                  <a:pt x="589234" y="322217"/>
                </a:lnTo>
                <a:lnTo>
                  <a:pt x="524755" y="327400"/>
                </a:lnTo>
                <a:lnTo>
                  <a:pt x="457200" y="329184"/>
                </a:lnTo>
                <a:lnTo>
                  <a:pt x="389644" y="327400"/>
                </a:lnTo>
                <a:lnTo>
                  <a:pt x="325165" y="322217"/>
                </a:lnTo>
                <a:lnTo>
                  <a:pt x="264468" y="313891"/>
                </a:lnTo>
                <a:lnTo>
                  <a:pt x="208262" y="302674"/>
                </a:lnTo>
                <a:lnTo>
                  <a:pt x="157254" y="288822"/>
                </a:lnTo>
                <a:lnTo>
                  <a:pt x="112153" y="272588"/>
                </a:lnTo>
                <a:lnTo>
                  <a:pt x="73664" y="254227"/>
                </a:lnTo>
                <a:lnTo>
                  <a:pt x="19359" y="212139"/>
                </a:lnTo>
                <a:lnTo>
                  <a:pt x="0" y="164592"/>
                </a:lnTo>
                <a:close/>
              </a:path>
            </a:pathLst>
          </a:custGeom>
          <a:ln w="1219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67152" y="2878327"/>
            <a:ext cx="8338184" cy="633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>
              <a:lnSpc>
                <a:spcPts val="239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setAge(age);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90"/>
              </a:lnSpc>
            </a:pPr>
            <a:r>
              <a:rPr sz="3000" baseline="1388" dirty="0">
                <a:latin typeface="Courier New"/>
                <a:cs typeface="Courier New"/>
              </a:rPr>
              <a:t>} </a:t>
            </a:r>
            <a:r>
              <a:rPr sz="3000" b="1" spc="-7" baseline="1388" dirty="0">
                <a:latin typeface="Courier New"/>
                <a:cs typeface="Courier New"/>
              </a:rPr>
              <a:t>catch (IllegalArgumentException e) </a:t>
            </a:r>
            <a:r>
              <a:rPr sz="3000" baseline="1388" dirty="0">
                <a:latin typeface="Courier New"/>
                <a:cs typeface="Courier New"/>
              </a:rPr>
              <a:t>{ </a:t>
            </a:r>
            <a:r>
              <a:rPr sz="2000" dirty="0">
                <a:solidFill>
                  <a:srgbClr val="00AF50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Tahoma"/>
                <a:cs typeface="Tahoma"/>
              </a:rPr>
              <a:t>constructor</a:t>
            </a:r>
            <a:r>
              <a:rPr sz="2000" spc="-6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ahoma"/>
                <a:cs typeface="Tahoma"/>
              </a:rPr>
              <a:t>vangt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80018" y="3477259"/>
            <a:ext cx="32442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AF50"/>
                </a:solidFill>
                <a:latin typeface="Tahoma"/>
                <a:cs typeface="Tahoma"/>
              </a:rPr>
              <a:t>IllegalArgumentException</a:t>
            </a:r>
            <a:r>
              <a:rPr sz="2000" spc="-2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op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4733" y="3404657"/>
            <a:ext cx="5011420" cy="105854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000" spc="-5" dirty="0">
                <a:latin typeface="Courier New"/>
                <a:cs typeface="Courier New"/>
              </a:rPr>
              <a:t>this.age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  <a:p>
            <a:pPr marL="1260475" marR="5080" indent="-342900">
              <a:lnSpc>
                <a:spcPct val="100000"/>
              </a:lnSpc>
              <a:spcBef>
                <a:spcPts val="465"/>
              </a:spcBef>
            </a:pP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Persoon 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wordt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WEL 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aangemaakt! 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(maar is 0</a:t>
            </a:r>
            <a:r>
              <a:rPr sz="20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jaar)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09952" y="291465"/>
            <a:ext cx="9102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Exceptions afhandelen:</a:t>
            </a:r>
            <a:r>
              <a:rPr spc="-50" dirty="0"/>
              <a:t> </a:t>
            </a:r>
            <a:r>
              <a:rPr spc="-5" dirty="0"/>
              <a:t>voorbeeld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23408" y="2605786"/>
            <a:ext cx="56330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AF50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Tahoma"/>
                <a:cs typeface="Tahoma"/>
              </a:rPr>
              <a:t>constructor </a:t>
            </a:r>
            <a:r>
              <a:rPr sz="2000" b="1" spc="-5" dirty="0">
                <a:solidFill>
                  <a:srgbClr val="00AF50"/>
                </a:solidFill>
                <a:latin typeface="Tahoma"/>
                <a:cs typeface="Tahoma"/>
              </a:rPr>
              <a:t>probeert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de leeftijd aan te</a:t>
            </a:r>
            <a:r>
              <a:rPr sz="2000" spc="8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passen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92189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Exceptions afhandelen: try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catch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952" y="1857501"/>
            <a:ext cx="93230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200" spc="-10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200" b="1" spc="-5" dirty="0">
                <a:solidFill>
                  <a:srgbClr val="002756"/>
                </a:solidFill>
                <a:latin typeface="Tahoma"/>
                <a:cs typeface="Tahoma"/>
              </a:rPr>
              <a:t>exception </a:t>
            </a:r>
            <a:r>
              <a:rPr sz="2200" b="1" spc="-10" dirty="0">
                <a:solidFill>
                  <a:srgbClr val="002756"/>
                </a:solidFill>
                <a:latin typeface="Tahoma"/>
                <a:cs typeface="Tahoma"/>
              </a:rPr>
              <a:t>handler </a:t>
            </a:r>
            <a:r>
              <a:rPr sz="2200" spc="-5" dirty="0">
                <a:solidFill>
                  <a:srgbClr val="002756"/>
                </a:solidFill>
                <a:latin typeface="Tahoma"/>
                <a:cs typeface="Tahoma"/>
              </a:rPr>
              <a:t>bewaakt </a:t>
            </a:r>
            <a:r>
              <a:rPr sz="2200" spc="-10" dirty="0">
                <a:solidFill>
                  <a:srgbClr val="002756"/>
                </a:solidFill>
                <a:latin typeface="Tahoma"/>
                <a:cs typeface="Tahoma"/>
              </a:rPr>
              <a:t>statements waarin exceptions</a:t>
            </a:r>
            <a:r>
              <a:rPr sz="2200" spc="33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002756"/>
                </a:solidFill>
                <a:latin typeface="Tahoma"/>
                <a:cs typeface="Tahoma"/>
              </a:rPr>
              <a:t>kunnen</a:t>
            </a:r>
            <a:endParaRPr sz="2200">
              <a:latin typeface="Tahoma"/>
              <a:cs typeface="Tahoma"/>
            </a:endParaRPr>
          </a:p>
          <a:p>
            <a:pPr marL="364490">
              <a:lnSpc>
                <a:spcPct val="100000"/>
              </a:lnSpc>
            </a:pPr>
            <a:r>
              <a:rPr sz="2200" spc="-5" dirty="0">
                <a:solidFill>
                  <a:srgbClr val="002756"/>
                </a:solidFill>
                <a:latin typeface="Tahoma"/>
                <a:cs typeface="Tahoma"/>
              </a:rPr>
              <a:t>opgegooid</a:t>
            </a:r>
            <a:r>
              <a:rPr sz="2200" spc="2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002756"/>
                </a:solidFill>
                <a:latin typeface="Tahoma"/>
                <a:cs typeface="Tahoma"/>
              </a:rPr>
              <a:t>worden: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9952" y="4967477"/>
            <a:ext cx="962279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4490" marR="5080" indent="-352425">
              <a:lnSpc>
                <a:spcPct val="100000"/>
              </a:lnSpc>
              <a:spcBef>
                <a:spcPts val="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200" spc="-5" dirty="0">
                <a:solidFill>
                  <a:srgbClr val="002756"/>
                </a:solidFill>
                <a:latin typeface="Tahoma"/>
                <a:cs typeface="Tahoma"/>
              </a:rPr>
              <a:t>Wanneer </a:t>
            </a:r>
            <a:r>
              <a:rPr sz="2200" spc="-10" dirty="0">
                <a:solidFill>
                  <a:srgbClr val="002756"/>
                </a:solidFill>
                <a:latin typeface="Tahoma"/>
                <a:cs typeface="Tahoma"/>
              </a:rPr>
              <a:t>een exception wordt opgegooid, wordt </a:t>
            </a:r>
            <a:r>
              <a:rPr sz="2200" spc="-5" dirty="0">
                <a:solidFill>
                  <a:srgbClr val="002756"/>
                </a:solidFill>
                <a:latin typeface="Tahoma"/>
                <a:cs typeface="Tahoma"/>
              </a:rPr>
              <a:t>de uitvoering </a:t>
            </a:r>
            <a:r>
              <a:rPr sz="2200" spc="-10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200" spc="-5" dirty="0">
                <a:solidFill>
                  <a:srgbClr val="002756"/>
                </a:solidFill>
                <a:latin typeface="Tahoma"/>
                <a:cs typeface="Tahoma"/>
              </a:rPr>
              <a:t>de </a:t>
            </a:r>
            <a:r>
              <a:rPr sz="2200" spc="-10" dirty="0">
                <a:solidFill>
                  <a:srgbClr val="002756"/>
                </a:solidFill>
                <a:latin typeface="Tahoma"/>
                <a:cs typeface="Tahoma"/>
              </a:rPr>
              <a:t>code  </a:t>
            </a:r>
            <a:r>
              <a:rPr sz="2200" spc="-5" dirty="0">
                <a:solidFill>
                  <a:srgbClr val="002756"/>
                </a:solidFill>
                <a:latin typeface="Tahoma"/>
                <a:cs typeface="Tahoma"/>
              </a:rPr>
              <a:t>in het </a:t>
            </a:r>
            <a:r>
              <a:rPr sz="2200" b="1" spc="-10" dirty="0">
                <a:solidFill>
                  <a:srgbClr val="002756"/>
                </a:solidFill>
                <a:latin typeface="Tahoma"/>
                <a:cs typeface="Tahoma"/>
              </a:rPr>
              <a:t>try </a:t>
            </a:r>
            <a:r>
              <a:rPr sz="2200" spc="-5" dirty="0">
                <a:solidFill>
                  <a:srgbClr val="002756"/>
                </a:solidFill>
                <a:latin typeface="Tahoma"/>
                <a:cs typeface="Tahoma"/>
              </a:rPr>
              <a:t>block gestopt en gaat men </a:t>
            </a:r>
            <a:r>
              <a:rPr sz="2200" spc="-10" dirty="0">
                <a:solidFill>
                  <a:srgbClr val="002756"/>
                </a:solidFill>
                <a:latin typeface="Tahoma"/>
                <a:cs typeface="Tahoma"/>
              </a:rPr>
              <a:t>verder </a:t>
            </a:r>
            <a:r>
              <a:rPr sz="2200" spc="-5" dirty="0">
                <a:solidFill>
                  <a:srgbClr val="002756"/>
                </a:solidFill>
                <a:latin typeface="Tahoma"/>
                <a:cs typeface="Tahoma"/>
              </a:rPr>
              <a:t>met het overeenkomstige  </a:t>
            </a:r>
            <a:r>
              <a:rPr sz="2200" b="1" dirty="0">
                <a:solidFill>
                  <a:srgbClr val="002756"/>
                </a:solidFill>
                <a:latin typeface="Tahoma"/>
                <a:cs typeface="Tahoma"/>
              </a:rPr>
              <a:t>catch </a:t>
            </a:r>
            <a:r>
              <a:rPr sz="2200" spc="-5" dirty="0">
                <a:solidFill>
                  <a:srgbClr val="002756"/>
                </a:solidFill>
                <a:latin typeface="Tahoma"/>
                <a:cs typeface="Tahoma"/>
              </a:rPr>
              <a:t>block (in </a:t>
            </a:r>
            <a:r>
              <a:rPr sz="2200" spc="-10" dirty="0">
                <a:solidFill>
                  <a:srgbClr val="002756"/>
                </a:solidFill>
                <a:latin typeface="Tahoma"/>
                <a:cs typeface="Tahoma"/>
              </a:rPr>
              <a:t>die </a:t>
            </a:r>
            <a:r>
              <a:rPr sz="2200" spc="-5" dirty="0">
                <a:solidFill>
                  <a:srgbClr val="002756"/>
                </a:solidFill>
                <a:latin typeface="Tahoma"/>
                <a:cs typeface="Tahoma"/>
              </a:rPr>
              <a:t>methode of </a:t>
            </a:r>
            <a:r>
              <a:rPr sz="2200" spc="-10" dirty="0">
                <a:solidFill>
                  <a:srgbClr val="002756"/>
                </a:solidFill>
                <a:latin typeface="Tahoma"/>
                <a:cs typeface="Tahoma"/>
              </a:rPr>
              <a:t>hogerop </a:t>
            </a:r>
            <a:r>
              <a:rPr sz="2200" spc="-5" dirty="0">
                <a:solidFill>
                  <a:srgbClr val="002756"/>
                </a:solidFill>
                <a:latin typeface="Tahoma"/>
                <a:cs typeface="Tahoma"/>
              </a:rPr>
              <a:t>in de </a:t>
            </a:r>
            <a:r>
              <a:rPr sz="2200" spc="-10" dirty="0">
                <a:solidFill>
                  <a:srgbClr val="002756"/>
                </a:solidFill>
                <a:latin typeface="Tahoma"/>
                <a:cs typeface="Tahoma"/>
              </a:rPr>
              <a:t>call</a:t>
            </a:r>
            <a:r>
              <a:rPr sz="2200" spc="12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002756"/>
                </a:solidFill>
                <a:latin typeface="Tahoma"/>
                <a:cs typeface="Tahoma"/>
              </a:rPr>
              <a:t>stack).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2472" y="2624327"/>
            <a:ext cx="8359140" cy="1789430"/>
          </a:xfrm>
          <a:prstGeom prst="rect">
            <a:avLst/>
          </a:prstGeom>
          <a:solidFill>
            <a:srgbClr val="E6E6E6"/>
          </a:solidFill>
          <a:ln w="3175">
            <a:solidFill>
              <a:srgbClr val="00CC99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45720">
              <a:lnSpc>
                <a:spcPts val="2350"/>
              </a:lnSpc>
              <a:spcBef>
                <a:spcPts val="60"/>
              </a:spcBef>
            </a:pPr>
            <a:r>
              <a:rPr sz="2000" b="1" spc="-5" dirty="0">
                <a:latin typeface="Courier New"/>
                <a:cs typeface="Courier New"/>
              </a:rPr>
              <a:t>try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502920">
              <a:lnSpc>
                <a:spcPts val="2305"/>
              </a:lnSpc>
            </a:pPr>
            <a:r>
              <a:rPr sz="2000" b="1" i="1" spc="-5" dirty="0">
                <a:solidFill>
                  <a:srgbClr val="008000"/>
                </a:solidFill>
                <a:latin typeface="Courier New"/>
                <a:cs typeface="Courier New"/>
              </a:rPr>
              <a:t>// code waarin een exception kan opgegooid</a:t>
            </a:r>
            <a:r>
              <a:rPr sz="2000" b="1" i="1" spc="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i="1" spc="-5" dirty="0">
                <a:solidFill>
                  <a:srgbClr val="008000"/>
                </a:solidFill>
                <a:latin typeface="Courier New"/>
                <a:cs typeface="Courier New"/>
              </a:rPr>
              <a:t>worden</a:t>
            </a:r>
            <a:endParaRPr sz="2000">
              <a:latin typeface="Courier New"/>
              <a:cs typeface="Courier New"/>
            </a:endParaRPr>
          </a:p>
          <a:p>
            <a:pPr marL="45720">
              <a:lnSpc>
                <a:spcPts val="2305"/>
              </a:lnSpc>
            </a:pPr>
            <a:r>
              <a:rPr sz="2000" b="1" dirty="0">
                <a:latin typeface="Courier New"/>
                <a:cs typeface="Courier New"/>
              </a:rPr>
              <a:t>} </a:t>
            </a:r>
            <a:r>
              <a:rPr sz="2000" b="1" spc="-5" dirty="0">
                <a:latin typeface="Courier New"/>
                <a:cs typeface="Courier New"/>
              </a:rPr>
              <a:t>catch (ExceptionType e)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502920">
              <a:lnSpc>
                <a:spcPts val="2305"/>
              </a:lnSpc>
            </a:pPr>
            <a:r>
              <a:rPr sz="2000" b="1" i="1" dirty="0">
                <a:solidFill>
                  <a:srgbClr val="008000"/>
                </a:solidFill>
                <a:latin typeface="Courier New"/>
                <a:cs typeface="Courier New"/>
              </a:rPr>
              <a:t>// code om een </a:t>
            </a:r>
            <a:r>
              <a:rPr sz="2000" b="1" i="1" spc="-5" dirty="0">
                <a:solidFill>
                  <a:srgbClr val="008000"/>
                </a:solidFill>
                <a:latin typeface="Courier New"/>
                <a:cs typeface="Courier New"/>
              </a:rPr>
              <a:t>exception </a:t>
            </a:r>
            <a:r>
              <a:rPr sz="2000" b="1" i="1" dirty="0">
                <a:solidFill>
                  <a:srgbClr val="008000"/>
                </a:solidFill>
                <a:latin typeface="Courier New"/>
                <a:cs typeface="Courier New"/>
              </a:rPr>
              <a:t>van type</a:t>
            </a:r>
            <a:r>
              <a:rPr sz="2000" b="1" i="1" spc="-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i="1" spc="-5" dirty="0">
                <a:solidFill>
                  <a:srgbClr val="008000"/>
                </a:solidFill>
                <a:latin typeface="Courier New"/>
                <a:cs typeface="Courier New"/>
              </a:rPr>
              <a:t>ExceptionType</a:t>
            </a:r>
            <a:endParaRPr sz="2000">
              <a:latin typeface="Courier New"/>
              <a:cs typeface="Courier New"/>
            </a:endParaRPr>
          </a:p>
          <a:p>
            <a:pPr marL="502920">
              <a:lnSpc>
                <a:spcPts val="2305"/>
              </a:lnSpc>
            </a:pPr>
            <a:r>
              <a:rPr sz="2000" b="1" i="1" spc="-5" dirty="0">
                <a:solidFill>
                  <a:srgbClr val="008000"/>
                </a:solidFill>
                <a:latin typeface="Courier New"/>
                <a:cs typeface="Courier New"/>
              </a:rPr>
              <a:t>// af te</a:t>
            </a:r>
            <a:r>
              <a:rPr sz="2000" b="1" i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i="1" spc="-5" dirty="0">
                <a:solidFill>
                  <a:srgbClr val="008000"/>
                </a:solidFill>
                <a:latin typeface="Courier New"/>
                <a:cs typeface="Courier New"/>
              </a:rPr>
              <a:t>handelen</a:t>
            </a:r>
            <a:endParaRPr sz="2000">
              <a:latin typeface="Courier New"/>
              <a:cs typeface="Courier New"/>
            </a:endParaRPr>
          </a:p>
          <a:p>
            <a:pPr marL="45720">
              <a:lnSpc>
                <a:spcPts val="235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20595" cy="1720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6044" y="1825751"/>
            <a:ext cx="10099675" cy="4820920"/>
          </a:xfrm>
          <a:custGeom>
            <a:avLst/>
            <a:gdLst/>
            <a:ahLst/>
            <a:cxnLst/>
            <a:rect l="l" t="t" r="r" b="b"/>
            <a:pathLst>
              <a:path w="10099675" h="4820920">
                <a:moveTo>
                  <a:pt x="0" y="4820412"/>
                </a:moveTo>
                <a:lnTo>
                  <a:pt x="10099548" y="4820412"/>
                </a:lnTo>
                <a:lnTo>
                  <a:pt x="10099548" y="0"/>
                </a:lnTo>
                <a:lnTo>
                  <a:pt x="0" y="0"/>
                </a:lnTo>
                <a:lnTo>
                  <a:pt x="0" y="4820412"/>
                </a:lnTo>
                <a:close/>
              </a:path>
            </a:pathLst>
          </a:custGeom>
          <a:ln w="3175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9952" y="1819401"/>
            <a:ext cx="3989070" cy="1209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class Person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350"/>
              </a:lnSpc>
            </a:pPr>
            <a:r>
              <a:rPr sz="2000" spc="-5" dirty="0">
                <a:latin typeface="Courier New"/>
                <a:cs typeface="Courier New"/>
              </a:rPr>
              <a:t>private </a:t>
            </a: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age;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5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public Person(int </a:t>
            </a:r>
            <a:r>
              <a:rPr sz="2000" dirty="0">
                <a:latin typeface="Courier New"/>
                <a:cs typeface="Courier New"/>
              </a:rPr>
              <a:t>age)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9933" y="2990214"/>
            <a:ext cx="1854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setAge(age);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87240" y="3009900"/>
            <a:ext cx="4630420" cy="387350"/>
          </a:xfrm>
          <a:custGeom>
            <a:avLst/>
            <a:gdLst/>
            <a:ahLst/>
            <a:cxnLst/>
            <a:rect l="l" t="t" r="r" b="b"/>
            <a:pathLst>
              <a:path w="4630420" h="387350">
                <a:moveTo>
                  <a:pt x="4629912" y="0"/>
                </a:moveTo>
                <a:lnTo>
                  <a:pt x="0" y="0"/>
                </a:lnTo>
                <a:lnTo>
                  <a:pt x="0" y="387096"/>
                </a:lnTo>
                <a:lnTo>
                  <a:pt x="4629912" y="387096"/>
                </a:lnTo>
                <a:lnTo>
                  <a:pt x="4629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21529" y="3025267"/>
            <a:ext cx="45091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AF50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2. </a:t>
            </a:r>
            <a:r>
              <a:rPr sz="2000" spc="-5" dirty="0">
                <a:solidFill>
                  <a:srgbClr val="00AF50"/>
                </a:solidFill>
                <a:latin typeface="Tahoma"/>
                <a:cs typeface="Tahoma"/>
              </a:rPr>
              <a:t>constructor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gooit </a:t>
            </a:r>
            <a:r>
              <a:rPr sz="2000" spc="-5" dirty="0">
                <a:solidFill>
                  <a:srgbClr val="00AF50"/>
                </a:solidFill>
                <a:latin typeface="Tahoma"/>
                <a:cs typeface="Tahoma"/>
              </a:rPr>
              <a:t>Exception</a:t>
            </a:r>
            <a:r>
              <a:rPr sz="2000" spc="8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Tahoma"/>
                <a:cs typeface="Tahoma"/>
              </a:rPr>
              <a:t>door…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78663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Exceptions afhandelen:</a:t>
            </a:r>
            <a:r>
              <a:rPr spc="-50" dirty="0"/>
              <a:t> </a:t>
            </a:r>
            <a:r>
              <a:rPr dirty="0"/>
              <a:t>beter</a:t>
            </a:r>
          </a:p>
        </p:txBody>
      </p:sp>
      <p:sp>
        <p:nvSpPr>
          <p:cNvPr id="8" name="object 8"/>
          <p:cNvSpPr/>
          <p:nvPr/>
        </p:nvSpPr>
        <p:spPr>
          <a:xfrm>
            <a:off x="8397240" y="4774691"/>
            <a:ext cx="3759835" cy="388620"/>
          </a:xfrm>
          <a:custGeom>
            <a:avLst/>
            <a:gdLst/>
            <a:ahLst/>
            <a:cxnLst/>
            <a:rect l="l" t="t" r="r" b="b"/>
            <a:pathLst>
              <a:path w="3759834" h="388620">
                <a:moveTo>
                  <a:pt x="3759707" y="0"/>
                </a:moveTo>
                <a:lnTo>
                  <a:pt x="0" y="0"/>
                </a:lnTo>
                <a:lnTo>
                  <a:pt x="0" y="388619"/>
                </a:lnTo>
                <a:lnTo>
                  <a:pt x="3759707" y="388619"/>
                </a:lnTo>
                <a:lnTo>
                  <a:pt x="37597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97252" y="3282822"/>
            <a:ext cx="10242550" cy="3257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02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ourier New"/>
              <a:cs typeface="Courier New"/>
            </a:endParaRPr>
          </a:p>
          <a:p>
            <a:pPr marL="635000" marR="5483860" indent="-305435">
              <a:lnSpc>
                <a:spcPts val="2300"/>
              </a:lnSpc>
            </a:pPr>
            <a:r>
              <a:rPr sz="2000" spc="-5" dirty="0">
                <a:latin typeface="Courier New"/>
                <a:cs typeface="Courier New"/>
              </a:rPr>
              <a:t>public void setAge(int age)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latin typeface="Courier New"/>
                <a:cs typeface="Courier New"/>
              </a:rPr>
              <a:t>if(age </a:t>
            </a:r>
            <a:r>
              <a:rPr sz="2000" dirty="0">
                <a:latin typeface="Courier New"/>
                <a:cs typeface="Courier New"/>
              </a:rPr>
              <a:t>&lt; </a:t>
            </a:r>
            <a:r>
              <a:rPr sz="2000" spc="-5" dirty="0">
                <a:latin typeface="Courier New"/>
                <a:cs typeface="Courier New"/>
              </a:rPr>
              <a:t>0)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39800">
              <a:lnSpc>
                <a:spcPts val="2250"/>
              </a:lnSpc>
            </a:pPr>
            <a:r>
              <a:rPr sz="2000" spc="-5" dirty="0">
                <a:latin typeface="Courier New"/>
                <a:cs typeface="Courier New"/>
              </a:rPr>
              <a:t>throw new IllegalArgumentException(”Age cannot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be</a:t>
            </a:r>
            <a:endParaRPr sz="2000">
              <a:latin typeface="Courier New"/>
              <a:cs typeface="Courier New"/>
            </a:endParaRPr>
          </a:p>
          <a:p>
            <a:pPr marL="4598035">
              <a:lnSpc>
                <a:spcPts val="2180"/>
              </a:lnSpc>
              <a:spcBef>
                <a:spcPts val="254"/>
              </a:spcBef>
            </a:pPr>
            <a:r>
              <a:rPr sz="3000" spc="-7" baseline="9722" dirty="0">
                <a:latin typeface="Courier New"/>
                <a:cs typeface="Courier New"/>
              </a:rPr>
              <a:t>negative.”); </a:t>
            </a:r>
            <a:r>
              <a:rPr sz="2000" dirty="0">
                <a:solidFill>
                  <a:srgbClr val="00AF50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1. </a:t>
            </a:r>
            <a:r>
              <a:rPr sz="2000" spc="-5" dirty="0">
                <a:solidFill>
                  <a:srgbClr val="00AF50"/>
                </a:solidFill>
                <a:latin typeface="Tahoma"/>
                <a:cs typeface="Tahoma"/>
              </a:rPr>
              <a:t>Exception wordt</a:t>
            </a:r>
            <a:r>
              <a:rPr sz="2000" spc="-14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gegooid…</a:t>
            </a:r>
            <a:endParaRPr sz="2000">
              <a:latin typeface="Tahoma"/>
              <a:cs typeface="Tahoma"/>
            </a:endParaRPr>
          </a:p>
          <a:p>
            <a:pPr marL="635000">
              <a:lnSpc>
                <a:spcPts val="213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35000">
              <a:lnSpc>
                <a:spcPts val="2305"/>
              </a:lnSpc>
            </a:pPr>
            <a:r>
              <a:rPr sz="2000" spc="-5" dirty="0">
                <a:latin typeface="Courier New"/>
                <a:cs typeface="Courier New"/>
              </a:rPr>
              <a:t>this.age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age;</a:t>
            </a:r>
            <a:endParaRPr sz="2000">
              <a:latin typeface="Courier New"/>
              <a:cs typeface="Courier New"/>
            </a:endParaRPr>
          </a:p>
          <a:p>
            <a:pPr marL="330200">
              <a:lnSpc>
                <a:spcPts val="235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5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9952" y="618236"/>
            <a:ext cx="10295255" cy="6123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package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ui;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import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javax.swing.JOptionPane;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import domainmodel.Person;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class PersonUI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 marR="3709670" indent="-457834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public static void main(String[] args)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latin typeface="Courier New"/>
                <a:cs typeface="Courier New"/>
              </a:rPr>
              <a:t>Person person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new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Person(0);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/>
              <a:cs typeface="Courier New"/>
            </a:endParaRPr>
          </a:p>
          <a:p>
            <a:pPr marL="927100" marR="6413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String input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JOptionPane.showInputDialog("Enter new age:");  int age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Integer.parseInt(input);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try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person.setAge(age);</a:t>
            </a:r>
            <a:endParaRPr sz="2000">
              <a:latin typeface="Courier New"/>
              <a:cs typeface="Courier New"/>
            </a:endParaRPr>
          </a:p>
          <a:p>
            <a:pPr marL="1384300" marR="1129030" indent="-4572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 </a:t>
            </a:r>
            <a:r>
              <a:rPr sz="2000" b="1" spc="-5" dirty="0">
                <a:latin typeface="Courier New"/>
                <a:cs typeface="Courier New"/>
              </a:rPr>
              <a:t>catch </a:t>
            </a:r>
            <a:r>
              <a:rPr sz="2000" spc="-5" dirty="0">
                <a:latin typeface="Courier New"/>
                <a:cs typeface="Courier New"/>
              </a:rPr>
              <a:t>(</a:t>
            </a:r>
            <a:r>
              <a:rPr sz="2000" b="1" spc="-5" dirty="0">
                <a:latin typeface="Courier New"/>
                <a:cs typeface="Courier New"/>
              </a:rPr>
              <a:t>IllegalArgumentException </a:t>
            </a:r>
            <a:r>
              <a:rPr sz="2000" spc="-5" dirty="0">
                <a:latin typeface="Courier New"/>
                <a:cs typeface="Courier New"/>
              </a:rPr>
              <a:t>e)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latin typeface="Courier New"/>
                <a:cs typeface="Courier New"/>
              </a:rPr>
              <a:t>JOptionPane.showMessageDialog(null,</a:t>
            </a:r>
            <a:r>
              <a:rPr sz="2000" spc="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e.getMessage(),</a:t>
            </a:r>
            <a:endParaRPr sz="2000">
              <a:latin typeface="Courier New"/>
              <a:cs typeface="Courier New"/>
            </a:endParaRPr>
          </a:p>
          <a:p>
            <a:pPr marR="202565" algn="ctr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"Error",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JOptionPane.ERROR_MESSAGE);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JOptionPane.showMessageDialog(null,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"Person is now </a:t>
            </a:r>
            <a:r>
              <a:rPr sz="2000" dirty="0">
                <a:latin typeface="Courier New"/>
                <a:cs typeface="Courier New"/>
              </a:rPr>
              <a:t>" + </a:t>
            </a:r>
            <a:r>
              <a:rPr sz="2000" spc="-5" dirty="0">
                <a:latin typeface="Courier New"/>
                <a:cs typeface="Courier New"/>
              </a:rPr>
              <a:t>person.getAge() </a:t>
            </a:r>
            <a:r>
              <a:rPr sz="2000" dirty="0">
                <a:latin typeface="Courier New"/>
                <a:cs typeface="Courier New"/>
              </a:rPr>
              <a:t>+ " </a:t>
            </a:r>
            <a:r>
              <a:rPr sz="2000" spc="-5" dirty="0">
                <a:latin typeface="Courier New"/>
                <a:cs typeface="Courier New"/>
              </a:rPr>
              <a:t>years old.”);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0281920" algn="l"/>
              </a:tabLst>
            </a:pPr>
            <a:r>
              <a:rPr sz="2000" u="sng" dirty="0">
                <a:uFill>
                  <a:solidFill>
                    <a:srgbClr val="00CC99"/>
                  </a:solidFill>
                </a:uFill>
                <a:latin typeface="Courier New"/>
                <a:cs typeface="Courier New"/>
              </a:rPr>
              <a:t>}	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1744" y="3736847"/>
            <a:ext cx="609600" cy="274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1744" y="4384547"/>
            <a:ext cx="609600" cy="275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1934" y="3842384"/>
            <a:ext cx="27705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person.setAge(age)</a:t>
            </a:r>
            <a:r>
              <a:rPr sz="1900" spc="-10" dirty="0"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9952" y="4131945"/>
            <a:ext cx="10295255" cy="2632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4300" marR="1532890" indent="-4572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ourier New"/>
                <a:cs typeface="Courier New"/>
              </a:rPr>
              <a:t>} </a:t>
            </a:r>
            <a:r>
              <a:rPr sz="1900" b="1" spc="-5" dirty="0">
                <a:latin typeface="Courier New"/>
                <a:cs typeface="Courier New"/>
              </a:rPr>
              <a:t>catch </a:t>
            </a:r>
            <a:r>
              <a:rPr sz="1900" spc="-10" dirty="0">
                <a:latin typeface="Courier New"/>
                <a:cs typeface="Courier New"/>
              </a:rPr>
              <a:t>(</a:t>
            </a:r>
            <a:r>
              <a:rPr sz="1900" b="1" spc="-10" dirty="0">
                <a:latin typeface="Courier New"/>
                <a:cs typeface="Courier New"/>
              </a:rPr>
              <a:t>IllegalArgumentException </a:t>
            </a:r>
            <a:r>
              <a:rPr sz="1900" spc="-5" dirty="0">
                <a:latin typeface="Courier New"/>
                <a:cs typeface="Courier New"/>
              </a:rPr>
              <a:t>e) {  </a:t>
            </a:r>
            <a:r>
              <a:rPr sz="1900" spc="-10" dirty="0">
                <a:latin typeface="Courier New"/>
                <a:cs typeface="Courier New"/>
              </a:rPr>
              <a:t>JOptionPane.showMessageDialog(null,</a:t>
            </a:r>
            <a:r>
              <a:rPr sz="1900" spc="6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e.getMessage(),</a:t>
            </a:r>
            <a:endParaRPr sz="1900">
              <a:latin typeface="Courier New"/>
              <a:cs typeface="Courier New"/>
            </a:endParaRPr>
          </a:p>
          <a:p>
            <a:pPr marR="487045" algn="ctr">
              <a:lnSpc>
                <a:spcPct val="100000"/>
              </a:lnSpc>
            </a:pPr>
            <a:r>
              <a:rPr sz="1900" spc="-5" dirty="0">
                <a:latin typeface="Courier New"/>
                <a:cs typeface="Courier New"/>
              </a:rPr>
              <a:t>"Error",</a:t>
            </a:r>
            <a:r>
              <a:rPr sz="1900" spc="-10" dirty="0">
                <a:latin typeface="Courier New"/>
                <a:cs typeface="Courier New"/>
              </a:rPr>
              <a:t> JOptionPane.ERROR_MESSAGE);</a:t>
            </a: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900" spc="-10" dirty="0">
                <a:latin typeface="Courier New"/>
                <a:cs typeface="Courier New"/>
              </a:rPr>
              <a:t>JOptionPane.showMessageDialog(null,</a:t>
            </a:r>
            <a:endParaRPr sz="19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1900" spc="-5" dirty="0">
                <a:latin typeface="Courier New"/>
                <a:cs typeface="Courier New"/>
              </a:rPr>
              <a:t>"Person is </a:t>
            </a:r>
            <a:r>
              <a:rPr sz="1900" spc="-10" dirty="0">
                <a:latin typeface="Courier New"/>
                <a:cs typeface="Courier New"/>
              </a:rPr>
              <a:t>now </a:t>
            </a:r>
            <a:r>
              <a:rPr sz="1900" spc="-5" dirty="0">
                <a:latin typeface="Courier New"/>
                <a:cs typeface="Courier New"/>
              </a:rPr>
              <a:t>" + </a:t>
            </a:r>
            <a:r>
              <a:rPr sz="1900" spc="-10" dirty="0">
                <a:latin typeface="Courier New"/>
                <a:cs typeface="Courier New"/>
              </a:rPr>
              <a:t>person.getAge() </a:t>
            </a:r>
            <a:r>
              <a:rPr sz="1900" spc="-5" dirty="0">
                <a:latin typeface="Courier New"/>
                <a:cs typeface="Courier New"/>
              </a:rPr>
              <a:t>+ " </a:t>
            </a:r>
            <a:r>
              <a:rPr sz="1900" spc="-10" dirty="0">
                <a:latin typeface="Courier New"/>
                <a:cs typeface="Courier New"/>
              </a:rPr>
              <a:t>years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old.”);</a:t>
            </a:r>
            <a:endParaRPr sz="19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900" spc="-5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0281920" algn="l"/>
              </a:tabLst>
            </a:pPr>
            <a:r>
              <a:rPr sz="1900" u="sng" spc="-5" dirty="0">
                <a:uFill>
                  <a:solidFill>
                    <a:srgbClr val="00CC99"/>
                  </a:solidFill>
                </a:uFill>
                <a:latin typeface="Courier New"/>
                <a:cs typeface="Courier New"/>
              </a:rPr>
              <a:t>}	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5652" y="656336"/>
            <a:ext cx="9904730" cy="3211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ourier New"/>
                <a:cs typeface="Courier New"/>
              </a:rPr>
              <a:t>package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ui;</a:t>
            </a:r>
            <a:endParaRPr sz="1900">
              <a:latin typeface="Courier New"/>
              <a:cs typeface="Courier New"/>
            </a:endParaRPr>
          </a:p>
          <a:p>
            <a:pPr marL="127000" marR="5290820">
              <a:lnSpc>
                <a:spcPct val="100000"/>
              </a:lnSpc>
            </a:pPr>
            <a:r>
              <a:rPr sz="1900" spc="-500" dirty="0">
                <a:latin typeface="Courier New"/>
                <a:cs typeface="Courier New"/>
              </a:rPr>
              <a:t>i</a:t>
            </a:r>
            <a:r>
              <a:rPr sz="2700" b="1" spc="-750" baseline="27777" dirty="0">
                <a:solidFill>
                  <a:srgbClr val="BC202D"/>
                </a:solidFill>
                <a:latin typeface="Arial"/>
                <a:cs typeface="Arial"/>
              </a:rPr>
              <a:t>E</a:t>
            </a:r>
            <a:r>
              <a:rPr sz="1900" spc="-500" dirty="0">
                <a:latin typeface="Courier New"/>
                <a:cs typeface="Courier New"/>
              </a:rPr>
              <a:t>m</a:t>
            </a:r>
            <a:r>
              <a:rPr sz="2700" b="1" spc="-750" baseline="27777" dirty="0">
                <a:solidFill>
                  <a:srgbClr val="BC202D"/>
                </a:solidFill>
                <a:latin typeface="Arial"/>
                <a:cs typeface="Arial"/>
              </a:rPr>
              <a:t>xc</a:t>
            </a:r>
            <a:r>
              <a:rPr sz="1900" spc="-500" dirty="0">
                <a:latin typeface="Courier New"/>
                <a:cs typeface="Courier New"/>
              </a:rPr>
              <a:t>p</a:t>
            </a:r>
            <a:r>
              <a:rPr sz="2700" b="1" spc="-750" baseline="27777" dirty="0">
                <a:solidFill>
                  <a:srgbClr val="BC202D"/>
                </a:solidFill>
                <a:latin typeface="Arial"/>
                <a:cs typeface="Arial"/>
              </a:rPr>
              <a:t>e</a:t>
            </a:r>
            <a:r>
              <a:rPr sz="1900" spc="-500" dirty="0">
                <a:latin typeface="Courier New"/>
                <a:cs typeface="Courier New"/>
              </a:rPr>
              <a:t>o</a:t>
            </a:r>
            <a:r>
              <a:rPr sz="2700" b="1" spc="-750" baseline="27777" dirty="0">
                <a:solidFill>
                  <a:srgbClr val="BC202D"/>
                </a:solidFill>
                <a:latin typeface="Arial"/>
                <a:cs typeface="Arial"/>
              </a:rPr>
              <a:t>p</a:t>
            </a:r>
            <a:r>
              <a:rPr sz="1900" spc="-500" dirty="0">
                <a:latin typeface="Courier New"/>
                <a:cs typeface="Courier New"/>
              </a:rPr>
              <a:t>r</a:t>
            </a:r>
            <a:r>
              <a:rPr sz="2700" b="1" spc="-750" baseline="27777" dirty="0">
                <a:solidFill>
                  <a:srgbClr val="BC202D"/>
                </a:solidFill>
                <a:latin typeface="Arial"/>
                <a:cs typeface="Arial"/>
              </a:rPr>
              <a:t>t</a:t>
            </a:r>
            <a:r>
              <a:rPr sz="1900" spc="-500" dirty="0">
                <a:latin typeface="Courier New"/>
                <a:cs typeface="Courier New"/>
              </a:rPr>
              <a:t>t</a:t>
            </a:r>
            <a:r>
              <a:rPr sz="2700" b="1" spc="-750" baseline="27777" dirty="0">
                <a:solidFill>
                  <a:srgbClr val="BC202D"/>
                </a:solidFill>
                <a:latin typeface="Arial"/>
                <a:cs typeface="Arial"/>
              </a:rPr>
              <a:t>ion</a:t>
            </a:r>
            <a:r>
              <a:rPr sz="1900" spc="-500" dirty="0">
                <a:latin typeface="Courier New"/>
                <a:cs typeface="Courier New"/>
              </a:rPr>
              <a:t>j</a:t>
            </a:r>
            <a:r>
              <a:rPr sz="2700" b="1" spc="-750" baseline="27777" dirty="0">
                <a:solidFill>
                  <a:srgbClr val="BC202D"/>
                </a:solidFill>
                <a:latin typeface="Arial"/>
                <a:cs typeface="Arial"/>
              </a:rPr>
              <a:t>s</a:t>
            </a:r>
            <a:r>
              <a:rPr sz="1900" spc="-500" dirty="0">
                <a:latin typeface="Courier New"/>
                <a:cs typeface="Courier New"/>
              </a:rPr>
              <a:t>a</a:t>
            </a:r>
            <a:r>
              <a:rPr sz="2700" b="1" spc="-750" baseline="27777" dirty="0">
                <a:solidFill>
                  <a:srgbClr val="BC202D"/>
                </a:solidFill>
                <a:latin typeface="Arial"/>
                <a:cs typeface="Arial"/>
              </a:rPr>
              <a:t>a</a:t>
            </a:r>
            <a:r>
              <a:rPr sz="1900" spc="-500" dirty="0">
                <a:latin typeface="Courier New"/>
                <a:cs typeface="Courier New"/>
              </a:rPr>
              <a:t>v</a:t>
            </a:r>
            <a:r>
              <a:rPr sz="2700" b="1" spc="-750" baseline="27777" dirty="0">
                <a:solidFill>
                  <a:srgbClr val="BC202D"/>
                </a:solidFill>
                <a:latin typeface="Arial"/>
                <a:cs typeface="Arial"/>
              </a:rPr>
              <a:t>f</a:t>
            </a:r>
            <a:r>
              <a:rPr sz="1900" spc="-500" dirty="0">
                <a:latin typeface="Courier New"/>
                <a:cs typeface="Courier New"/>
              </a:rPr>
              <a:t>a</a:t>
            </a:r>
            <a:r>
              <a:rPr sz="2700" b="1" spc="-750" baseline="27777" dirty="0">
                <a:solidFill>
                  <a:srgbClr val="BC202D"/>
                </a:solidFill>
                <a:latin typeface="Arial"/>
                <a:cs typeface="Arial"/>
              </a:rPr>
              <a:t>h</a:t>
            </a:r>
            <a:r>
              <a:rPr sz="1900" spc="-500" dirty="0">
                <a:latin typeface="Courier New"/>
                <a:cs typeface="Courier New"/>
              </a:rPr>
              <a:t>x</a:t>
            </a:r>
            <a:r>
              <a:rPr sz="2700" b="1" spc="-750" baseline="27777" dirty="0">
                <a:solidFill>
                  <a:srgbClr val="BC202D"/>
                </a:solidFill>
                <a:latin typeface="Arial"/>
                <a:cs typeface="Arial"/>
              </a:rPr>
              <a:t>a</a:t>
            </a:r>
            <a:r>
              <a:rPr sz="1900" spc="-500" dirty="0">
                <a:latin typeface="Courier New"/>
                <a:cs typeface="Courier New"/>
              </a:rPr>
              <a:t>.</a:t>
            </a:r>
            <a:r>
              <a:rPr sz="2700" b="1" spc="-750" baseline="27777" dirty="0">
                <a:solidFill>
                  <a:srgbClr val="BC202D"/>
                </a:solidFill>
                <a:latin typeface="Arial"/>
                <a:cs typeface="Arial"/>
              </a:rPr>
              <a:t>n</a:t>
            </a:r>
            <a:r>
              <a:rPr sz="1900" spc="-500" dirty="0">
                <a:latin typeface="Courier New"/>
                <a:cs typeface="Courier New"/>
              </a:rPr>
              <a:t>s</a:t>
            </a:r>
            <a:r>
              <a:rPr sz="2700" b="1" spc="-750" baseline="27777" dirty="0">
                <a:solidFill>
                  <a:srgbClr val="BC202D"/>
                </a:solidFill>
                <a:latin typeface="Arial"/>
                <a:cs typeface="Arial"/>
              </a:rPr>
              <a:t>d</a:t>
            </a:r>
            <a:r>
              <a:rPr sz="1900" spc="-500" dirty="0">
                <a:latin typeface="Courier New"/>
                <a:cs typeface="Courier New"/>
              </a:rPr>
              <a:t>w</a:t>
            </a:r>
            <a:r>
              <a:rPr sz="2700" b="1" spc="-750" baseline="27777" dirty="0">
                <a:solidFill>
                  <a:srgbClr val="BC202D"/>
                </a:solidFill>
                <a:latin typeface="Arial"/>
                <a:cs typeface="Arial"/>
              </a:rPr>
              <a:t>el</a:t>
            </a:r>
            <a:r>
              <a:rPr sz="1900" spc="-500" dirty="0">
                <a:latin typeface="Courier New"/>
                <a:cs typeface="Courier New"/>
              </a:rPr>
              <a:t>i</a:t>
            </a:r>
            <a:r>
              <a:rPr sz="2700" b="1" spc="-750" baseline="27777" dirty="0">
                <a:solidFill>
                  <a:srgbClr val="BC202D"/>
                </a:solidFill>
                <a:latin typeface="Arial"/>
                <a:cs typeface="Arial"/>
              </a:rPr>
              <a:t>e</a:t>
            </a:r>
            <a:r>
              <a:rPr sz="1900" spc="-500" dirty="0">
                <a:latin typeface="Courier New"/>
                <a:cs typeface="Courier New"/>
              </a:rPr>
              <a:t>n</a:t>
            </a:r>
            <a:r>
              <a:rPr sz="2700" b="1" spc="-750" baseline="27777" dirty="0">
                <a:solidFill>
                  <a:srgbClr val="BC202D"/>
                </a:solidFill>
                <a:latin typeface="Arial"/>
                <a:cs typeface="Arial"/>
              </a:rPr>
              <a:t>n</a:t>
            </a:r>
            <a:r>
              <a:rPr sz="1900" spc="-500" dirty="0">
                <a:latin typeface="Courier New"/>
                <a:cs typeface="Courier New"/>
              </a:rPr>
              <a:t>g</a:t>
            </a:r>
            <a:r>
              <a:rPr sz="2700" b="1" spc="-750" baseline="27777" dirty="0">
                <a:solidFill>
                  <a:srgbClr val="BC202D"/>
                </a:solidFill>
                <a:latin typeface="Arial"/>
                <a:cs typeface="Arial"/>
              </a:rPr>
              <a:t>:</a:t>
            </a:r>
            <a:r>
              <a:rPr sz="1900" spc="-250" dirty="0">
                <a:latin typeface="Courier New"/>
                <a:cs typeface="Courier New"/>
              </a:rPr>
              <a:t>.</a:t>
            </a:r>
            <a:r>
              <a:rPr sz="2700" b="1" spc="-375" baseline="27777" dirty="0">
                <a:solidFill>
                  <a:srgbClr val="BC202D"/>
                </a:solidFill>
                <a:latin typeface="Arial"/>
                <a:cs typeface="Arial"/>
              </a:rPr>
              <a:t>b</a:t>
            </a:r>
            <a:r>
              <a:rPr sz="1900" spc="-250" dirty="0">
                <a:latin typeface="Courier New"/>
                <a:cs typeface="Courier New"/>
              </a:rPr>
              <a:t>J</a:t>
            </a:r>
            <a:r>
              <a:rPr sz="2700" b="1" spc="-375" baseline="27777" dirty="0">
                <a:solidFill>
                  <a:srgbClr val="BC202D"/>
                </a:solidFill>
                <a:latin typeface="Arial"/>
                <a:cs typeface="Arial"/>
              </a:rPr>
              <a:t>e</a:t>
            </a:r>
            <a:r>
              <a:rPr sz="1900" spc="-250" dirty="0">
                <a:latin typeface="Courier New"/>
                <a:cs typeface="Courier New"/>
              </a:rPr>
              <a:t>O</a:t>
            </a:r>
            <a:r>
              <a:rPr sz="2700" b="1" spc="-375" baseline="27777" dirty="0">
                <a:solidFill>
                  <a:srgbClr val="BC202D"/>
                </a:solidFill>
                <a:latin typeface="Arial"/>
                <a:cs typeface="Arial"/>
              </a:rPr>
              <a:t>te</a:t>
            </a:r>
            <a:r>
              <a:rPr sz="1900" spc="-250" dirty="0">
                <a:latin typeface="Courier New"/>
                <a:cs typeface="Courier New"/>
              </a:rPr>
              <a:t>p</a:t>
            </a:r>
            <a:r>
              <a:rPr sz="2700" b="1" spc="-375" baseline="27777" dirty="0">
                <a:solidFill>
                  <a:srgbClr val="BC202D"/>
                </a:solidFill>
                <a:latin typeface="Arial"/>
                <a:cs typeface="Arial"/>
              </a:rPr>
              <a:t>r</a:t>
            </a:r>
            <a:r>
              <a:rPr sz="1900" spc="-250" dirty="0">
                <a:latin typeface="Courier New"/>
                <a:cs typeface="Courier New"/>
              </a:rPr>
              <a:t>tionPane;  </a:t>
            </a:r>
            <a:r>
              <a:rPr sz="1900" spc="-5" dirty="0">
                <a:latin typeface="Courier New"/>
                <a:cs typeface="Courier New"/>
              </a:rPr>
              <a:t>import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domainmodel.Person;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</a:pPr>
            <a:r>
              <a:rPr sz="1900" spc="-5" dirty="0">
                <a:latin typeface="Courier New"/>
                <a:cs typeface="Courier New"/>
              </a:rPr>
              <a:t>class </a:t>
            </a:r>
            <a:r>
              <a:rPr sz="1900" spc="-10" dirty="0">
                <a:latin typeface="Courier New"/>
                <a:cs typeface="Courier New"/>
              </a:rPr>
              <a:t>PersonUI</a:t>
            </a:r>
            <a:r>
              <a:rPr sz="190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</a:pPr>
            <a:r>
              <a:rPr sz="1900" spc="-5" dirty="0">
                <a:latin typeface="Courier New"/>
                <a:cs typeface="Courier New"/>
              </a:rPr>
              <a:t>public static void main(String[] args)</a:t>
            </a:r>
            <a:r>
              <a:rPr sz="1900" spc="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041400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latin typeface="Courier New"/>
                <a:cs typeface="Courier New"/>
              </a:rPr>
              <a:t>Person </a:t>
            </a:r>
            <a:r>
              <a:rPr sz="1900" spc="-10" dirty="0">
                <a:latin typeface="Courier New"/>
                <a:cs typeface="Courier New"/>
              </a:rPr>
              <a:t>person </a:t>
            </a:r>
            <a:r>
              <a:rPr sz="1900" spc="-5" dirty="0">
                <a:latin typeface="Courier New"/>
                <a:cs typeface="Courier New"/>
              </a:rPr>
              <a:t>= </a:t>
            </a:r>
            <a:r>
              <a:rPr sz="1900" spc="-10" dirty="0">
                <a:latin typeface="Courier New"/>
                <a:cs typeface="Courier New"/>
              </a:rPr>
              <a:t>new</a:t>
            </a:r>
            <a:r>
              <a:rPr sz="1900" spc="-5" dirty="0">
                <a:latin typeface="Courier New"/>
                <a:cs typeface="Courier New"/>
              </a:rPr>
              <a:t> Person(0);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ourier New"/>
              <a:cs typeface="Courier New"/>
            </a:endParaRPr>
          </a:p>
          <a:p>
            <a:pPr marL="1041400" marR="43180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latin typeface="Courier New"/>
                <a:cs typeface="Courier New"/>
              </a:rPr>
              <a:t>String </a:t>
            </a:r>
            <a:r>
              <a:rPr sz="1900" spc="-10" dirty="0">
                <a:latin typeface="Courier New"/>
                <a:cs typeface="Courier New"/>
              </a:rPr>
              <a:t>input </a:t>
            </a:r>
            <a:r>
              <a:rPr sz="1900" spc="-5" dirty="0">
                <a:latin typeface="Courier New"/>
                <a:cs typeface="Courier New"/>
              </a:rPr>
              <a:t>= </a:t>
            </a:r>
            <a:r>
              <a:rPr sz="1900" spc="-10" dirty="0">
                <a:latin typeface="Courier New"/>
                <a:cs typeface="Courier New"/>
              </a:rPr>
              <a:t>JOptionPane.showInputDialog("Enter new age:");  int </a:t>
            </a:r>
            <a:r>
              <a:rPr sz="1900" spc="-5" dirty="0">
                <a:latin typeface="Courier New"/>
                <a:cs typeface="Courier New"/>
              </a:rPr>
              <a:t>age =</a:t>
            </a:r>
            <a:r>
              <a:rPr sz="1900" spc="-10" dirty="0">
                <a:latin typeface="Courier New"/>
                <a:cs typeface="Courier New"/>
              </a:rPr>
              <a:t> Integer.parseInt(input);</a:t>
            </a:r>
            <a:endParaRPr sz="1900">
              <a:latin typeface="Courier New"/>
              <a:cs typeface="Courier New"/>
            </a:endParaRPr>
          </a:p>
          <a:p>
            <a:pPr marL="1041400">
              <a:lnSpc>
                <a:spcPct val="100000"/>
              </a:lnSpc>
              <a:tabLst>
                <a:tab pos="4045585" algn="l"/>
              </a:tabLst>
            </a:pPr>
            <a:r>
              <a:rPr sz="1900" b="1" spc="-105" dirty="0">
                <a:latin typeface="Courier New"/>
                <a:cs typeface="Courier New"/>
              </a:rPr>
              <a:t>try</a:t>
            </a:r>
            <a:r>
              <a:rPr sz="1900" b="1" u="sng" spc="2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9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{	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18688" y="3854196"/>
            <a:ext cx="2636520" cy="279400"/>
          </a:xfrm>
          <a:custGeom>
            <a:avLst/>
            <a:gdLst/>
            <a:ahLst/>
            <a:cxnLst/>
            <a:rect l="l" t="t" r="r" b="b"/>
            <a:pathLst>
              <a:path w="2636520" h="279400">
                <a:moveTo>
                  <a:pt x="2590038" y="0"/>
                </a:moveTo>
                <a:lnTo>
                  <a:pt x="46482" y="0"/>
                </a:lnTo>
                <a:lnTo>
                  <a:pt x="28396" y="3655"/>
                </a:lnTo>
                <a:lnTo>
                  <a:pt x="13620" y="13620"/>
                </a:lnTo>
                <a:lnTo>
                  <a:pt x="3655" y="28396"/>
                </a:lnTo>
                <a:lnTo>
                  <a:pt x="0" y="46481"/>
                </a:lnTo>
                <a:lnTo>
                  <a:pt x="0" y="232409"/>
                </a:lnTo>
                <a:lnTo>
                  <a:pt x="3655" y="250495"/>
                </a:lnTo>
                <a:lnTo>
                  <a:pt x="13620" y="265271"/>
                </a:lnTo>
                <a:lnTo>
                  <a:pt x="28396" y="275236"/>
                </a:lnTo>
                <a:lnTo>
                  <a:pt x="46482" y="278891"/>
                </a:lnTo>
                <a:lnTo>
                  <a:pt x="2590038" y="278891"/>
                </a:lnTo>
                <a:lnTo>
                  <a:pt x="2608123" y="275236"/>
                </a:lnTo>
                <a:lnTo>
                  <a:pt x="2622899" y="265271"/>
                </a:lnTo>
                <a:lnTo>
                  <a:pt x="2632864" y="250495"/>
                </a:lnTo>
                <a:lnTo>
                  <a:pt x="2636520" y="232409"/>
                </a:lnTo>
                <a:lnTo>
                  <a:pt x="2636520" y="46481"/>
                </a:lnTo>
                <a:lnTo>
                  <a:pt x="2632864" y="28396"/>
                </a:lnTo>
                <a:lnTo>
                  <a:pt x="2622899" y="13620"/>
                </a:lnTo>
                <a:lnTo>
                  <a:pt x="2608123" y="3655"/>
                </a:lnTo>
                <a:lnTo>
                  <a:pt x="2590038" y="0"/>
                </a:lnTo>
                <a:close/>
              </a:path>
            </a:pathLst>
          </a:custGeom>
          <a:solidFill>
            <a:srgbClr val="FF0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540507" y="3991355"/>
            <a:ext cx="330835" cy="607060"/>
            <a:chOff x="2540507" y="3991355"/>
            <a:chExt cx="330835" cy="607060"/>
          </a:xfrm>
        </p:grpSpPr>
        <p:sp>
          <p:nvSpPr>
            <p:cNvPr id="7" name="object 7"/>
            <p:cNvSpPr/>
            <p:nvPr/>
          </p:nvSpPr>
          <p:spPr>
            <a:xfrm>
              <a:off x="2542031" y="3992879"/>
              <a:ext cx="327660" cy="603885"/>
            </a:xfrm>
            <a:custGeom>
              <a:avLst/>
              <a:gdLst/>
              <a:ahLst/>
              <a:cxnLst/>
              <a:rect l="l" t="t" r="r" b="b"/>
              <a:pathLst>
                <a:path w="327660" h="603885">
                  <a:moveTo>
                    <a:pt x="327660" y="0"/>
                  </a:moveTo>
                  <a:lnTo>
                    <a:pt x="268759" y="3226"/>
                  </a:lnTo>
                  <a:lnTo>
                    <a:pt x="213323" y="12527"/>
                  </a:lnTo>
                  <a:lnTo>
                    <a:pt x="162277" y="27337"/>
                  </a:lnTo>
                  <a:lnTo>
                    <a:pt x="116547" y="47089"/>
                  </a:lnTo>
                  <a:lnTo>
                    <a:pt x="77057" y="71217"/>
                  </a:lnTo>
                  <a:lnTo>
                    <a:pt x="44732" y="99154"/>
                  </a:lnTo>
                  <a:lnTo>
                    <a:pt x="20497" y="130333"/>
                  </a:lnTo>
                  <a:lnTo>
                    <a:pt x="0" y="200152"/>
                  </a:lnTo>
                  <a:lnTo>
                    <a:pt x="0" y="339852"/>
                  </a:lnTo>
                  <a:lnTo>
                    <a:pt x="6021" y="378139"/>
                  </a:lnTo>
                  <a:lnTo>
                    <a:pt x="23415" y="414207"/>
                  </a:lnTo>
                  <a:lnTo>
                    <a:pt x="51175" y="447267"/>
                  </a:lnTo>
                  <a:lnTo>
                    <a:pt x="88294" y="476530"/>
                  </a:lnTo>
                  <a:lnTo>
                    <a:pt x="133766" y="501208"/>
                  </a:lnTo>
                  <a:lnTo>
                    <a:pt x="186585" y="520512"/>
                  </a:lnTo>
                  <a:lnTo>
                    <a:pt x="245744" y="533654"/>
                  </a:lnTo>
                  <a:lnTo>
                    <a:pt x="245744" y="603504"/>
                  </a:lnTo>
                  <a:lnTo>
                    <a:pt x="327660" y="470027"/>
                  </a:lnTo>
                  <a:lnTo>
                    <a:pt x="284921" y="393827"/>
                  </a:lnTo>
                  <a:lnTo>
                    <a:pt x="245744" y="393827"/>
                  </a:lnTo>
                  <a:lnTo>
                    <a:pt x="186129" y="380595"/>
                  </a:lnTo>
                  <a:lnTo>
                    <a:pt x="132505" y="360884"/>
                  </a:lnTo>
                  <a:lnTo>
                    <a:pt x="86173" y="335405"/>
                  </a:lnTo>
                  <a:lnTo>
                    <a:pt x="48429" y="304874"/>
                  </a:lnTo>
                  <a:lnTo>
                    <a:pt x="20574" y="270002"/>
                  </a:lnTo>
                  <a:lnTo>
                    <a:pt x="45475" y="238111"/>
                  </a:lnTo>
                  <a:lnTo>
                    <a:pt x="78443" y="209901"/>
                  </a:lnTo>
                  <a:lnTo>
                    <a:pt x="118432" y="185819"/>
                  </a:lnTo>
                  <a:lnTo>
                    <a:pt x="164394" y="166312"/>
                  </a:lnTo>
                  <a:lnTo>
                    <a:pt x="215283" y="151825"/>
                  </a:lnTo>
                  <a:lnTo>
                    <a:pt x="270054" y="142805"/>
                  </a:lnTo>
                  <a:lnTo>
                    <a:pt x="327660" y="139700"/>
                  </a:lnTo>
                  <a:lnTo>
                    <a:pt x="327660" y="0"/>
                  </a:lnTo>
                  <a:close/>
                </a:path>
                <a:path w="327660" h="603885">
                  <a:moveTo>
                    <a:pt x="245744" y="323977"/>
                  </a:moveTo>
                  <a:lnTo>
                    <a:pt x="245744" y="393827"/>
                  </a:lnTo>
                  <a:lnTo>
                    <a:pt x="284921" y="393827"/>
                  </a:lnTo>
                  <a:lnTo>
                    <a:pt x="245744" y="323977"/>
                  </a:lnTo>
                  <a:close/>
                </a:path>
              </a:pathLst>
            </a:custGeom>
            <a:solidFill>
              <a:srgbClr val="FF00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42031" y="3992879"/>
              <a:ext cx="327660" cy="603885"/>
            </a:xfrm>
            <a:custGeom>
              <a:avLst/>
              <a:gdLst/>
              <a:ahLst/>
              <a:cxnLst/>
              <a:rect l="l" t="t" r="r" b="b"/>
              <a:pathLst>
                <a:path w="327660" h="603885">
                  <a:moveTo>
                    <a:pt x="327660" y="0"/>
                  </a:moveTo>
                  <a:lnTo>
                    <a:pt x="268759" y="3226"/>
                  </a:lnTo>
                  <a:lnTo>
                    <a:pt x="213323" y="12527"/>
                  </a:lnTo>
                  <a:lnTo>
                    <a:pt x="162277" y="27337"/>
                  </a:lnTo>
                  <a:lnTo>
                    <a:pt x="116547" y="47089"/>
                  </a:lnTo>
                  <a:lnTo>
                    <a:pt x="77057" y="71217"/>
                  </a:lnTo>
                  <a:lnTo>
                    <a:pt x="44732" y="99154"/>
                  </a:lnTo>
                  <a:lnTo>
                    <a:pt x="20497" y="130333"/>
                  </a:lnTo>
                  <a:lnTo>
                    <a:pt x="0" y="200152"/>
                  </a:lnTo>
                  <a:lnTo>
                    <a:pt x="0" y="339852"/>
                  </a:lnTo>
                  <a:lnTo>
                    <a:pt x="6021" y="378139"/>
                  </a:lnTo>
                  <a:lnTo>
                    <a:pt x="23415" y="414207"/>
                  </a:lnTo>
                  <a:lnTo>
                    <a:pt x="51175" y="447267"/>
                  </a:lnTo>
                  <a:lnTo>
                    <a:pt x="88294" y="476530"/>
                  </a:lnTo>
                  <a:lnTo>
                    <a:pt x="133766" y="501208"/>
                  </a:lnTo>
                  <a:lnTo>
                    <a:pt x="186585" y="520512"/>
                  </a:lnTo>
                  <a:lnTo>
                    <a:pt x="245744" y="533654"/>
                  </a:lnTo>
                  <a:lnTo>
                    <a:pt x="245744" y="603504"/>
                  </a:lnTo>
                  <a:lnTo>
                    <a:pt x="327660" y="470027"/>
                  </a:lnTo>
                  <a:lnTo>
                    <a:pt x="245744" y="323977"/>
                  </a:lnTo>
                  <a:lnTo>
                    <a:pt x="245744" y="393827"/>
                  </a:lnTo>
                  <a:lnTo>
                    <a:pt x="186129" y="380595"/>
                  </a:lnTo>
                  <a:lnTo>
                    <a:pt x="132505" y="360884"/>
                  </a:lnTo>
                  <a:lnTo>
                    <a:pt x="86173" y="335405"/>
                  </a:lnTo>
                  <a:lnTo>
                    <a:pt x="48429" y="304874"/>
                  </a:lnTo>
                  <a:lnTo>
                    <a:pt x="20574" y="270002"/>
                  </a:lnTo>
                  <a:lnTo>
                    <a:pt x="45475" y="238111"/>
                  </a:lnTo>
                  <a:lnTo>
                    <a:pt x="78443" y="209901"/>
                  </a:lnTo>
                  <a:lnTo>
                    <a:pt x="118432" y="185819"/>
                  </a:lnTo>
                  <a:lnTo>
                    <a:pt x="164394" y="166312"/>
                  </a:lnTo>
                  <a:lnTo>
                    <a:pt x="215283" y="151825"/>
                  </a:lnTo>
                  <a:lnTo>
                    <a:pt x="270054" y="142805"/>
                  </a:lnTo>
                  <a:lnTo>
                    <a:pt x="327660" y="139700"/>
                  </a:lnTo>
                  <a:lnTo>
                    <a:pt x="3276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42031" y="3992879"/>
              <a:ext cx="327660" cy="269875"/>
            </a:xfrm>
            <a:custGeom>
              <a:avLst/>
              <a:gdLst/>
              <a:ahLst/>
              <a:cxnLst/>
              <a:rect l="l" t="t" r="r" b="b"/>
              <a:pathLst>
                <a:path w="327660" h="269875">
                  <a:moveTo>
                    <a:pt x="327660" y="0"/>
                  </a:moveTo>
                  <a:lnTo>
                    <a:pt x="268759" y="3221"/>
                  </a:lnTo>
                  <a:lnTo>
                    <a:pt x="213323" y="12510"/>
                  </a:lnTo>
                  <a:lnTo>
                    <a:pt x="162277" y="27300"/>
                  </a:lnTo>
                  <a:lnTo>
                    <a:pt x="116547" y="47025"/>
                  </a:lnTo>
                  <a:lnTo>
                    <a:pt x="77057" y="71121"/>
                  </a:lnTo>
                  <a:lnTo>
                    <a:pt x="44732" y="99022"/>
                  </a:lnTo>
                  <a:lnTo>
                    <a:pt x="20497" y="130162"/>
                  </a:lnTo>
                  <a:lnTo>
                    <a:pt x="0" y="199898"/>
                  </a:lnTo>
                  <a:lnTo>
                    <a:pt x="1303" y="217741"/>
                  </a:lnTo>
                  <a:lnTo>
                    <a:pt x="5191" y="235394"/>
                  </a:lnTo>
                  <a:lnTo>
                    <a:pt x="11626" y="252761"/>
                  </a:lnTo>
                  <a:lnTo>
                    <a:pt x="20574" y="269748"/>
                  </a:lnTo>
                  <a:lnTo>
                    <a:pt x="45475" y="237904"/>
                  </a:lnTo>
                  <a:lnTo>
                    <a:pt x="78443" y="209728"/>
                  </a:lnTo>
                  <a:lnTo>
                    <a:pt x="118432" y="185669"/>
                  </a:lnTo>
                  <a:lnTo>
                    <a:pt x="164394" y="166175"/>
                  </a:lnTo>
                  <a:lnTo>
                    <a:pt x="215283" y="151695"/>
                  </a:lnTo>
                  <a:lnTo>
                    <a:pt x="270054" y="142678"/>
                  </a:lnTo>
                  <a:lnTo>
                    <a:pt x="327660" y="139573"/>
                  </a:lnTo>
                  <a:lnTo>
                    <a:pt x="327660" y="0"/>
                  </a:lnTo>
                  <a:close/>
                </a:path>
              </a:pathLst>
            </a:custGeom>
            <a:solidFill>
              <a:srgbClr val="CC00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42031" y="4192523"/>
              <a:ext cx="20320" cy="70485"/>
            </a:xfrm>
            <a:custGeom>
              <a:avLst/>
              <a:gdLst/>
              <a:ahLst/>
              <a:cxnLst/>
              <a:rect l="l" t="t" r="r" b="b"/>
              <a:pathLst>
                <a:path w="20319" h="70485">
                  <a:moveTo>
                    <a:pt x="0" y="0"/>
                  </a:moveTo>
                  <a:lnTo>
                    <a:pt x="1256" y="17865"/>
                  </a:lnTo>
                  <a:lnTo>
                    <a:pt x="5000" y="35575"/>
                  </a:lnTo>
                  <a:lnTo>
                    <a:pt x="11197" y="53024"/>
                  </a:lnTo>
                  <a:lnTo>
                    <a:pt x="19812" y="701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375916" y="4844796"/>
            <a:ext cx="332740" cy="833755"/>
            <a:chOff x="2375916" y="4844796"/>
            <a:chExt cx="332740" cy="833755"/>
          </a:xfrm>
        </p:grpSpPr>
        <p:sp>
          <p:nvSpPr>
            <p:cNvPr id="12" name="object 12"/>
            <p:cNvSpPr/>
            <p:nvPr/>
          </p:nvSpPr>
          <p:spPr>
            <a:xfrm>
              <a:off x="2377440" y="4846320"/>
              <a:ext cx="329565" cy="830580"/>
            </a:xfrm>
            <a:custGeom>
              <a:avLst/>
              <a:gdLst/>
              <a:ahLst/>
              <a:cxnLst/>
              <a:rect l="l" t="t" r="r" b="b"/>
              <a:pathLst>
                <a:path w="329564" h="830579">
                  <a:moveTo>
                    <a:pt x="329184" y="0"/>
                  </a:moveTo>
                  <a:lnTo>
                    <a:pt x="275804" y="3604"/>
                  </a:lnTo>
                  <a:lnTo>
                    <a:pt x="225161" y="14041"/>
                  </a:lnTo>
                  <a:lnTo>
                    <a:pt x="177934" y="30740"/>
                  </a:lnTo>
                  <a:lnTo>
                    <a:pt x="134800" y="53136"/>
                  </a:lnTo>
                  <a:lnTo>
                    <a:pt x="96440" y="80660"/>
                  </a:lnTo>
                  <a:lnTo>
                    <a:pt x="63532" y="112745"/>
                  </a:lnTo>
                  <a:lnTo>
                    <a:pt x="36755" y="148823"/>
                  </a:lnTo>
                  <a:lnTo>
                    <a:pt x="16788" y="188325"/>
                  </a:lnTo>
                  <a:lnTo>
                    <a:pt x="4310" y="230685"/>
                  </a:lnTo>
                  <a:lnTo>
                    <a:pt x="0" y="275335"/>
                  </a:lnTo>
                  <a:lnTo>
                    <a:pt x="0" y="467740"/>
                  </a:lnTo>
                  <a:lnTo>
                    <a:pt x="4649" y="513970"/>
                  </a:lnTo>
                  <a:lnTo>
                    <a:pt x="18145" y="557972"/>
                  </a:lnTo>
                  <a:lnTo>
                    <a:pt x="39808" y="599018"/>
                  </a:lnTo>
                  <a:lnTo>
                    <a:pt x="68961" y="636381"/>
                  </a:lnTo>
                  <a:lnTo>
                    <a:pt x="104923" y="669332"/>
                  </a:lnTo>
                  <a:lnTo>
                    <a:pt x="147018" y="697144"/>
                  </a:lnTo>
                  <a:lnTo>
                    <a:pt x="194565" y="719090"/>
                  </a:lnTo>
                  <a:lnTo>
                    <a:pt x="246887" y="734440"/>
                  </a:lnTo>
                  <a:lnTo>
                    <a:pt x="246887" y="830579"/>
                  </a:lnTo>
                  <a:lnTo>
                    <a:pt x="329184" y="646937"/>
                  </a:lnTo>
                  <a:lnTo>
                    <a:pt x="286242" y="542035"/>
                  </a:lnTo>
                  <a:lnTo>
                    <a:pt x="246887" y="542035"/>
                  </a:lnTo>
                  <a:lnTo>
                    <a:pt x="196584" y="527462"/>
                  </a:lnTo>
                  <a:lnTo>
                    <a:pt x="150316" y="506598"/>
                  </a:lnTo>
                  <a:lnTo>
                    <a:pt x="108838" y="480012"/>
                  </a:lnTo>
                  <a:lnTo>
                    <a:pt x="72907" y="448272"/>
                  </a:lnTo>
                  <a:lnTo>
                    <a:pt x="43276" y="411946"/>
                  </a:lnTo>
                  <a:lnTo>
                    <a:pt x="20701" y="371601"/>
                  </a:lnTo>
                  <a:lnTo>
                    <a:pt x="42097" y="332939"/>
                  </a:lnTo>
                  <a:lnTo>
                    <a:pt x="69812" y="298094"/>
                  </a:lnTo>
                  <a:lnTo>
                    <a:pt x="103137" y="267479"/>
                  </a:lnTo>
                  <a:lnTo>
                    <a:pt x="141366" y="241506"/>
                  </a:lnTo>
                  <a:lnTo>
                    <a:pt x="183793" y="220587"/>
                  </a:lnTo>
                  <a:lnTo>
                    <a:pt x="229709" y="205134"/>
                  </a:lnTo>
                  <a:lnTo>
                    <a:pt x="278408" y="195560"/>
                  </a:lnTo>
                  <a:lnTo>
                    <a:pt x="329184" y="192277"/>
                  </a:lnTo>
                  <a:lnTo>
                    <a:pt x="329184" y="0"/>
                  </a:lnTo>
                  <a:close/>
                </a:path>
                <a:path w="329564" h="830579">
                  <a:moveTo>
                    <a:pt x="246887" y="445896"/>
                  </a:moveTo>
                  <a:lnTo>
                    <a:pt x="246887" y="542035"/>
                  </a:lnTo>
                  <a:lnTo>
                    <a:pt x="286242" y="542035"/>
                  </a:lnTo>
                  <a:lnTo>
                    <a:pt x="246887" y="445896"/>
                  </a:lnTo>
                  <a:close/>
                </a:path>
              </a:pathLst>
            </a:custGeom>
            <a:solidFill>
              <a:srgbClr val="FF00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77440" y="4846320"/>
              <a:ext cx="329565" cy="830580"/>
            </a:xfrm>
            <a:custGeom>
              <a:avLst/>
              <a:gdLst/>
              <a:ahLst/>
              <a:cxnLst/>
              <a:rect l="l" t="t" r="r" b="b"/>
              <a:pathLst>
                <a:path w="329564" h="830579">
                  <a:moveTo>
                    <a:pt x="329184" y="0"/>
                  </a:moveTo>
                  <a:lnTo>
                    <a:pt x="275804" y="3604"/>
                  </a:lnTo>
                  <a:lnTo>
                    <a:pt x="225161" y="14041"/>
                  </a:lnTo>
                  <a:lnTo>
                    <a:pt x="177934" y="30740"/>
                  </a:lnTo>
                  <a:lnTo>
                    <a:pt x="134800" y="53136"/>
                  </a:lnTo>
                  <a:lnTo>
                    <a:pt x="96440" y="80660"/>
                  </a:lnTo>
                  <a:lnTo>
                    <a:pt x="63532" y="112745"/>
                  </a:lnTo>
                  <a:lnTo>
                    <a:pt x="36755" y="148823"/>
                  </a:lnTo>
                  <a:lnTo>
                    <a:pt x="16788" y="188325"/>
                  </a:lnTo>
                  <a:lnTo>
                    <a:pt x="4310" y="230685"/>
                  </a:lnTo>
                  <a:lnTo>
                    <a:pt x="0" y="275335"/>
                  </a:lnTo>
                  <a:lnTo>
                    <a:pt x="0" y="467740"/>
                  </a:lnTo>
                  <a:lnTo>
                    <a:pt x="4649" y="513970"/>
                  </a:lnTo>
                  <a:lnTo>
                    <a:pt x="18145" y="557972"/>
                  </a:lnTo>
                  <a:lnTo>
                    <a:pt x="39808" y="599018"/>
                  </a:lnTo>
                  <a:lnTo>
                    <a:pt x="68961" y="636381"/>
                  </a:lnTo>
                  <a:lnTo>
                    <a:pt x="104923" y="669332"/>
                  </a:lnTo>
                  <a:lnTo>
                    <a:pt x="147018" y="697144"/>
                  </a:lnTo>
                  <a:lnTo>
                    <a:pt x="194565" y="719090"/>
                  </a:lnTo>
                  <a:lnTo>
                    <a:pt x="246887" y="734440"/>
                  </a:lnTo>
                  <a:lnTo>
                    <a:pt x="246887" y="830579"/>
                  </a:lnTo>
                  <a:lnTo>
                    <a:pt x="329184" y="646937"/>
                  </a:lnTo>
                  <a:lnTo>
                    <a:pt x="246887" y="445896"/>
                  </a:lnTo>
                  <a:lnTo>
                    <a:pt x="246887" y="542035"/>
                  </a:lnTo>
                  <a:lnTo>
                    <a:pt x="196584" y="527462"/>
                  </a:lnTo>
                  <a:lnTo>
                    <a:pt x="150316" y="506598"/>
                  </a:lnTo>
                  <a:lnTo>
                    <a:pt x="108838" y="480012"/>
                  </a:lnTo>
                  <a:lnTo>
                    <a:pt x="72907" y="448272"/>
                  </a:lnTo>
                  <a:lnTo>
                    <a:pt x="43276" y="411946"/>
                  </a:lnTo>
                  <a:lnTo>
                    <a:pt x="20701" y="371601"/>
                  </a:lnTo>
                  <a:lnTo>
                    <a:pt x="42097" y="332939"/>
                  </a:lnTo>
                  <a:lnTo>
                    <a:pt x="69812" y="298094"/>
                  </a:lnTo>
                  <a:lnTo>
                    <a:pt x="103137" y="267479"/>
                  </a:lnTo>
                  <a:lnTo>
                    <a:pt x="141366" y="241506"/>
                  </a:lnTo>
                  <a:lnTo>
                    <a:pt x="183793" y="220587"/>
                  </a:lnTo>
                  <a:lnTo>
                    <a:pt x="229709" y="205134"/>
                  </a:lnTo>
                  <a:lnTo>
                    <a:pt x="278408" y="195560"/>
                  </a:lnTo>
                  <a:lnTo>
                    <a:pt x="329184" y="192277"/>
                  </a:lnTo>
                  <a:lnTo>
                    <a:pt x="32918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77440" y="4846320"/>
              <a:ext cx="329565" cy="372110"/>
            </a:xfrm>
            <a:custGeom>
              <a:avLst/>
              <a:gdLst/>
              <a:ahLst/>
              <a:cxnLst/>
              <a:rect l="l" t="t" r="r" b="b"/>
              <a:pathLst>
                <a:path w="329564" h="372110">
                  <a:moveTo>
                    <a:pt x="329184" y="0"/>
                  </a:moveTo>
                  <a:lnTo>
                    <a:pt x="275804" y="3608"/>
                  </a:lnTo>
                  <a:lnTo>
                    <a:pt x="225161" y="14055"/>
                  </a:lnTo>
                  <a:lnTo>
                    <a:pt x="177934" y="30771"/>
                  </a:lnTo>
                  <a:lnTo>
                    <a:pt x="134800" y="53189"/>
                  </a:lnTo>
                  <a:lnTo>
                    <a:pt x="96440" y="80740"/>
                  </a:lnTo>
                  <a:lnTo>
                    <a:pt x="63532" y="112855"/>
                  </a:lnTo>
                  <a:lnTo>
                    <a:pt x="36755" y="148966"/>
                  </a:lnTo>
                  <a:lnTo>
                    <a:pt x="16788" y="188504"/>
                  </a:lnTo>
                  <a:lnTo>
                    <a:pt x="4310" y="230902"/>
                  </a:lnTo>
                  <a:lnTo>
                    <a:pt x="0" y="275589"/>
                  </a:lnTo>
                  <a:lnTo>
                    <a:pt x="1305" y="300168"/>
                  </a:lnTo>
                  <a:lnTo>
                    <a:pt x="5206" y="324484"/>
                  </a:lnTo>
                  <a:lnTo>
                    <a:pt x="11680" y="348420"/>
                  </a:lnTo>
                  <a:lnTo>
                    <a:pt x="20701" y="371855"/>
                  </a:lnTo>
                  <a:lnTo>
                    <a:pt x="42097" y="333193"/>
                  </a:lnTo>
                  <a:lnTo>
                    <a:pt x="69812" y="298348"/>
                  </a:lnTo>
                  <a:lnTo>
                    <a:pt x="103137" y="267733"/>
                  </a:lnTo>
                  <a:lnTo>
                    <a:pt x="141366" y="241760"/>
                  </a:lnTo>
                  <a:lnTo>
                    <a:pt x="183793" y="220841"/>
                  </a:lnTo>
                  <a:lnTo>
                    <a:pt x="229709" y="205388"/>
                  </a:lnTo>
                  <a:lnTo>
                    <a:pt x="278408" y="195814"/>
                  </a:lnTo>
                  <a:lnTo>
                    <a:pt x="329184" y="192531"/>
                  </a:lnTo>
                  <a:lnTo>
                    <a:pt x="329184" y="0"/>
                  </a:lnTo>
                  <a:close/>
                </a:path>
              </a:pathLst>
            </a:custGeom>
            <a:solidFill>
              <a:srgbClr val="CC00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77440" y="5122164"/>
              <a:ext cx="21590" cy="96520"/>
            </a:xfrm>
            <a:custGeom>
              <a:avLst/>
              <a:gdLst/>
              <a:ahLst/>
              <a:cxnLst/>
              <a:rect l="l" t="t" r="r" b="b"/>
              <a:pathLst>
                <a:path w="21589" h="96520">
                  <a:moveTo>
                    <a:pt x="0" y="0"/>
                  </a:moveTo>
                  <a:lnTo>
                    <a:pt x="1351" y="24503"/>
                  </a:lnTo>
                  <a:lnTo>
                    <a:pt x="5381" y="48768"/>
                  </a:lnTo>
                  <a:lnTo>
                    <a:pt x="12055" y="72651"/>
                  </a:lnTo>
                  <a:lnTo>
                    <a:pt x="21336" y="960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978151" y="161544"/>
            <a:ext cx="4997450" cy="2127885"/>
            <a:chOff x="1978151" y="161544"/>
            <a:chExt cx="4997450" cy="2127885"/>
          </a:xfrm>
        </p:grpSpPr>
        <p:sp>
          <p:nvSpPr>
            <p:cNvPr id="17" name="object 17"/>
            <p:cNvSpPr/>
            <p:nvPr/>
          </p:nvSpPr>
          <p:spPr>
            <a:xfrm>
              <a:off x="1981199" y="164592"/>
              <a:ext cx="4991100" cy="2120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79675" y="163068"/>
              <a:ext cx="4994275" cy="2124710"/>
            </a:xfrm>
            <a:custGeom>
              <a:avLst/>
              <a:gdLst/>
              <a:ahLst/>
              <a:cxnLst/>
              <a:rect l="l" t="t" r="r" b="b"/>
              <a:pathLst>
                <a:path w="4994275" h="2124710">
                  <a:moveTo>
                    <a:pt x="0" y="2124455"/>
                  </a:moveTo>
                  <a:lnTo>
                    <a:pt x="4994148" y="2124455"/>
                  </a:lnTo>
                  <a:lnTo>
                    <a:pt x="4994148" y="0"/>
                  </a:lnTo>
                  <a:lnTo>
                    <a:pt x="0" y="0"/>
                  </a:lnTo>
                  <a:lnTo>
                    <a:pt x="0" y="21244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405116" y="179831"/>
            <a:ext cx="3689985" cy="2125980"/>
            <a:chOff x="7405116" y="179831"/>
            <a:chExt cx="3689985" cy="2125980"/>
          </a:xfrm>
        </p:grpSpPr>
        <p:sp>
          <p:nvSpPr>
            <p:cNvPr id="20" name="object 20"/>
            <p:cNvSpPr/>
            <p:nvPr/>
          </p:nvSpPr>
          <p:spPr>
            <a:xfrm>
              <a:off x="7408164" y="182879"/>
              <a:ext cx="3683000" cy="2120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06640" y="181355"/>
              <a:ext cx="3686810" cy="2123440"/>
            </a:xfrm>
            <a:custGeom>
              <a:avLst/>
              <a:gdLst/>
              <a:ahLst/>
              <a:cxnLst/>
              <a:rect l="l" t="t" r="r" b="b"/>
              <a:pathLst>
                <a:path w="3686809" h="2123440">
                  <a:moveTo>
                    <a:pt x="0" y="2122932"/>
                  </a:moveTo>
                  <a:lnTo>
                    <a:pt x="3686555" y="2122932"/>
                  </a:lnTo>
                  <a:lnTo>
                    <a:pt x="3686555" y="0"/>
                  </a:lnTo>
                  <a:lnTo>
                    <a:pt x="0" y="0"/>
                  </a:lnTo>
                  <a:lnTo>
                    <a:pt x="0" y="21229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189726" y="3769867"/>
            <a:ext cx="28873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IllegalArgumentException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500115" y="1580388"/>
            <a:ext cx="3854450" cy="2127885"/>
            <a:chOff x="5500115" y="1580388"/>
            <a:chExt cx="3854450" cy="2127885"/>
          </a:xfrm>
        </p:grpSpPr>
        <p:sp>
          <p:nvSpPr>
            <p:cNvPr id="24" name="object 24"/>
            <p:cNvSpPr/>
            <p:nvPr/>
          </p:nvSpPr>
          <p:spPr>
            <a:xfrm>
              <a:off x="5503163" y="1583436"/>
              <a:ext cx="3848099" cy="2120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01639" y="1581912"/>
              <a:ext cx="3851275" cy="2124710"/>
            </a:xfrm>
            <a:custGeom>
              <a:avLst/>
              <a:gdLst/>
              <a:ahLst/>
              <a:cxnLst/>
              <a:rect l="l" t="t" r="r" b="b"/>
              <a:pathLst>
                <a:path w="3851275" h="2124710">
                  <a:moveTo>
                    <a:pt x="0" y="2124456"/>
                  </a:moveTo>
                  <a:lnTo>
                    <a:pt x="3851148" y="2124456"/>
                  </a:lnTo>
                  <a:lnTo>
                    <a:pt x="3851148" y="0"/>
                  </a:lnTo>
                  <a:lnTo>
                    <a:pt x="0" y="0"/>
                  </a:lnTo>
                  <a:lnTo>
                    <a:pt x="0" y="21244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9948" y="620268"/>
            <a:ext cx="10322560" cy="6149340"/>
          </a:xfrm>
          <a:custGeom>
            <a:avLst/>
            <a:gdLst/>
            <a:ahLst/>
            <a:cxnLst/>
            <a:rect l="l" t="t" r="r" b="b"/>
            <a:pathLst>
              <a:path w="10322560" h="6149340">
                <a:moveTo>
                  <a:pt x="0" y="6149340"/>
                </a:moveTo>
                <a:lnTo>
                  <a:pt x="10322052" y="6149340"/>
                </a:lnTo>
                <a:lnTo>
                  <a:pt x="10322052" y="0"/>
                </a:lnTo>
                <a:lnTo>
                  <a:pt x="0" y="0"/>
                </a:lnTo>
                <a:lnTo>
                  <a:pt x="0" y="6149340"/>
                </a:lnTo>
                <a:close/>
              </a:path>
            </a:pathLst>
          </a:custGeom>
          <a:ln w="3175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2967" y="622807"/>
            <a:ext cx="10235565" cy="6123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package ui;</a:t>
            </a:r>
            <a:endParaRPr sz="2000">
              <a:latin typeface="Courier New"/>
              <a:cs typeface="Courier New"/>
            </a:endParaRPr>
          </a:p>
          <a:p>
            <a:pPr marL="12700" marR="548068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import javax.swing.JOptionPane;  import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domainmodel.Person;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class PersonUI</a:t>
            </a:r>
            <a:r>
              <a:rPr sz="2000" dirty="0">
                <a:latin typeface="Courier New"/>
                <a:cs typeface="Courier New"/>
              </a:rPr>
              <a:t> {</a:t>
            </a:r>
            <a:endParaRPr sz="2000">
              <a:latin typeface="Courier New"/>
              <a:cs typeface="Courier New"/>
            </a:endParaRPr>
          </a:p>
          <a:p>
            <a:pPr marL="927100" marR="3661410" indent="-4572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public static void main(String[] args)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latin typeface="Courier New"/>
                <a:cs typeface="Courier New"/>
              </a:rPr>
              <a:t>Person person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new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Person(0);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String input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JOptionPane.showInputDialog("Enter </a:t>
            </a:r>
            <a:r>
              <a:rPr sz="2000" dirty="0">
                <a:latin typeface="Courier New"/>
                <a:cs typeface="Courier New"/>
              </a:rPr>
              <a:t>new</a:t>
            </a:r>
            <a:r>
              <a:rPr sz="2000" spc="10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age:");</a:t>
            </a:r>
            <a:endParaRPr sz="2000">
              <a:latin typeface="Courier New"/>
              <a:cs typeface="Courier New"/>
            </a:endParaRPr>
          </a:p>
          <a:p>
            <a:pPr marL="927100" marR="411861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int age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Integer.parseInt(input);  try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20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person.setAge(age)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384300" marR="1071880" indent="-4572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latin typeface="Courier New"/>
                <a:cs typeface="Courier New"/>
              </a:rPr>
              <a:t>catch (IllegalArgumentException e)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latin typeface="Courier New"/>
                <a:cs typeface="Courier New"/>
              </a:rPr>
              <a:t>JOptionPane.showMessageDialog(null,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e.getMessage(),</a:t>
            </a:r>
            <a:endParaRPr sz="2000">
              <a:latin typeface="Courier New"/>
              <a:cs typeface="Courier New"/>
            </a:endParaRPr>
          </a:p>
          <a:p>
            <a:pPr marR="142240" algn="ctr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"Error",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JOptionPane.ERROR_MESSAGE);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JOptionPane.showMessageDialog(null,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"Person </a:t>
            </a:r>
            <a:r>
              <a:rPr sz="2000" dirty="0">
                <a:latin typeface="Courier New"/>
                <a:cs typeface="Courier New"/>
              </a:rPr>
              <a:t>is now " + </a:t>
            </a:r>
            <a:r>
              <a:rPr sz="2000" spc="-5" dirty="0">
                <a:latin typeface="Courier New"/>
                <a:cs typeface="Courier New"/>
              </a:rPr>
              <a:t>person.getAge() </a:t>
            </a:r>
            <a:r>
              <a:rPr sz="2000" dirty="0">
                <a:latin typeface="Courier New"/>
                <a:cs typeface="Courier New"/>
              </a:rPr>
              <a:t>+ " </a:t>
            </a:r>
            <a:r>
              <a:rPr sz="2000" spc="-5" dirty="0">
                <a:latin typeface="Courier New"/>
                <a:cs typeface="Courier New"/>
              </a:rPr>
              <a:t>years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old.”);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20211" y="4062984"/>
            <a:ext cx="2819400" cy="262255"/>
          </a:xfrm>
          <a:custGeom>
            <a:avLst/>
            <a:gdLst/>
            <a:ahLst/>
            <a:cxnLst/>
            <a:rect l="l" t="t" r="r" b="b"/>
            <a:pathLst>
              <a:path w="2819400" h="262254">
                <a:moveTo>
                  <a:pt x="2775712" y="0"/>
                </a:moveTo>
                <a:lnTo>
                  <a:pt x="43687" y="0"/>
                </a:lnTo>
                <a:lnTo>
                  <a:pt x="26681" y="3432"/>
                </a:lnTo>
                <a:lnTo>
                  <a:pt x="12795" y="12795"/>
                </a:lnTo>
                <a:lnTo>
                  <a:pt x="3432" y="26681"/>
                </a:lnTo>
                <a:lnTo>
                  <a:pt x="0" y="43688"/>
                </a:lnTo>
                <a:lnTo>
                  <a:pt x="0" y="218440"/>
                </a:lnTo>
                <a:lnTo>
                  <a:pt x="3432" y="235446"/>
                </a:lnTo>
                <a:lnTo>
                  <a:pt x="12795" y="249332"/>
                </a:lnTo>
                <a:lnTo>
                  <a:pt x="26681" y="258695"/>
                </a:lnTo>
                <a:lnTo>
                  <a:pt x="43687" y="262128"/>
                </a:lnTo>
                <a:lnTo>
                  <a:pt x="2775712" y="262128"/>
                </a:lnTo>
                <a:lnTo>
                  <a:pt x="2792718" y="258695"/>
                </a:lnTo>
                <a:lnTo>
                  <a:pt x="2806604" y="249332"/>
                </a:lnTo>
                <a:lnTo>
                  <a:pt x="2815967" y="235446"/>
                </a:lnTo>
                <a:lnTo>
                  <a:pt x="2819400" y="218440"/>
                </a:lnTo>
                <a:lnTo>
                  <a:pt x="2819400" y="43688"/>
                </a:lnTo>
                <a:lnTo>
                  <a:pt x="2815967" y="26681"/>
                </a:lnTo>
                <a:lnTo>
                  <a:pt x="2806604" y="12795"/>
                </a:lnTo>
                <a:lnTo>
                  <a:pt x="2792718" y="3432"/>
                </a:lnTo>
                <a:lnTo>
                  <a:pt x="2775712" y="0"/>
                </a:lnTo>
                <a:close/>
              </a:path>
            </a:pathLst>
          </a:custGeom>
          <a:solidFill>
            <a:srgbClr val="33CC33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09800" y="4148328"/>
            <a:ext cx="588645" cy="1562100"/>
            <a:chOff x="2209800" y="4148328"/>
            <a:chExt cx="588645" cy="1562100"/>
          </a:xfrm>
        </p:grpSpPr>
        <p:sp>
          <p:nvSpPr>
            <p:cNvPr id="6" name="object 6"/>
            <p:cNvSpPr/>
            <p:nvPr/>
          </p:nvSpPr>
          <p:spPr>
            <a:xfrm>
              <a:off x="2221991" y="4149852"/>
              <a:ext cx="574675" cy="1559560"/>
            </a:xfrm>
            <a:custGeom>
              <a:avLst/>
              <a:gdLst/>
              <a:ahLst/>
              <a:cxnLst/>
              <a:rect l="l" t="t" r="r" b="b"/>
              <a:pathLst>
                <a:path w="574675" h="1559560">
                  <a:moveTo>
                    <a:pt x="574547" y="0"/>
                  </a:moveTo>
                  <a:lnTo>
                    <a:pt x="531677" y="1916"/>
                  </a:lnTo>
                  <a:lnTo>
                    <a:pt x="489660" y="7575"/>
                  </a:lnTo>
                  <a:lnTo>
                    <a:pt x="448609" y="16841"/>
                  </a:lnTo>
                  <a:lnTo>
                    <a:pt x="408635" y="29580"/>
                  </a:lnTo>
                  <a:lnTo>
                    <a:pt x="369849" y="45656"/>
                  </a:lnTo>
                  <a:lnTo>
                    <a:pt x="332362" y="64934"/>
                  </a:lnTo>
                  <a:lnTo>
                    <a:pt x="296285" y="87279"/>
                  </a:lnTo>
                  <a:lnTo>
                    <a:pt x="261730" y="112556"/>
                  </a:lnTo>
                  <a:lnTo>
                    <a:pt x="228735" y="140703"/>
                  </a:lnTo>
                  <a:lnTo>
                    <a:pt x="197629" y="171366"/>
                  </a:lnTo>
                  <a:lnTo>
                    <a:pt x="168306" y="204628"/>
                  </a:lnTo>
                  <a:lnTo>
                    <a:pt x="140949" y="240282"/>
                  </a:lnTo>
                  <a:lnTo>
                    <a:pt x="115670" y="278192"/>
                  </a:lnTo>
                  <a:lnTo>
                    <a:pt x="92580" y="318223"/>
                  </a:lnTo>
                  <a:lnTo>
                    <a:pt x="71790" y="360241"/>
                  </a:lnTo>
                  <a:lnTo>
                    <a:pt x="53410" y="404109"/>
                  </a:lnTo>
                  <a:lnTo>
                    <a:pt x="37554" y="449694"/>
                  </a:lnTo>
                  <a:lnTo>
                    <a:pt x="24331" y="496859"/>
                  </a:lnTo>
                  <a:lnTo>
                    <a:pt x="13853" y="545470"/>
                  </a:lnTo>
                  <a:lnTo>
                    <a:pt x="6231" y="595392"/>
                  </a:lnTo>
                  <a:lnTo>
                    <a:pt x="1576" y="646489"/>
                  </a:lnTo>
                  <a:lnTo>
                    <a:pt x="0" y="698627"/>
                  </a:lnTo>
                  <a:lnTo>
                    <a:pt x="0" y="821309"/>
                  </a:lnTo>
                  <a:lnTo>
                    <a:pt x="1624" y="873995"/>
                  </a:lnTo>
                  <a:lnTo>
                    <a:pt x="6427" y="925772"/>
                  </a:lnTo>
                  <a:lnTo>
                    <a:pt x="14306" y="976478"/>
                  </a:lnTo>
                  <a:lnTo>
                    <a:pt x="25157" y="1025950"/>
                  </a:lnTo>
                  <a:lnTo>
                    <a:pt x="38875" y="1074025"/>
                  </a:lnTo>
                  <a:lnTo>
                    <a:pt x="55357" y="1120539"/>
                  </a:lnTo>
                  <a:lnTo>
                    <a:pt x="74499" y="1165330"/>
                  </a:lnTo>
                  <a:lnTo>
                    <a:pt x="96198" y="1208235"/>
                  </a:lnTo>
                  <a:lnTo>
                    <a:pt x="120348" y="1249091"/>
                  </a:lnTo>
                  <a:lnTo>
                    <a:pt x="146847" y="1287734"/>
                  </a:lnTo>
                  <a:lnTo>
                    <a:pt x="175590" y="1324003"/>
                  </a:lnTo>
                  <a:lnTo>
                    <a:pt x="206473" y="1357734"/>
                  </a:lnTo>
                  <a:lnTo>
                    <a:pt x="239394" y="1388764"/>
                  </a:lnTo>
                  <a:lnTo>
                    <a:pt x="274247" y="1416930"/>
                  </a:lnTo>
                  <a:lnTo>
                    <a:pt x="310929" y="1442070"/>
                  </a:lnTo>
                  <a:lnTo>
                    <a:pt x="349336" y="1464019"/>
                  </a:lnTo>
                  <a:lnTo>
                    <a:pt x="389365" y="1482616"/>
                  </a:lnTo>
                  <a:lnTo>
                    <a:pt x="430910" y="1497698"/>
                  </a:lnTo>
                  <a:lnTo>
                    <a:pt x="430910" y="1559052"/>
                  </a:lnTo>
                  <a:lnTo>
                    <a:pt x="574547" y="1458506"/>
                  </a:lnTo>
                  <a:lnTo>
                    <a:pt x="491751" y="1375029"/>
                  </a:lnTo>
                  <a:lnTo>
                    <a:pt x="430910" y="1375029"/>
                  </a:lnTo>
                  <a:lnTo>
                    <a:pt x="390017" y="1360199"/>
                  </a:lnTo>
                  <a:lnTo>
                    <a:pt x="350556" y="1341942"/>
                  </a:lnTo>
                  <a:lnTo>
                    <a:pt x="312632" y="1320411"/>
                  </a:lnTo>
                  <a:lnTo>
                    <a:pt x="276350" y="1295757"/>
                  </a:lnTo>
                  <a:lnTo>
                    <a:pt x="241817" y="1268130"/>
                  </a:lnTo>
                  <a:lnTo>
                    <a:pt x="209137" y="1237684"/>
                  </a:lnTo>
                  <a:lnTo>
                    <a:pt x="178416" y="1204568"/>
                  </a:lnTo>
                  <a:lnTo>
                    <a:pt x="149760" y="1168936"/>
                  </a:lnTo>
                  <a:lnTo>
                    <a:pt x="123273" y="1130937"/>
                  </a:lnTo>
                  <a:lnTo>
                    <a:pt x="99063" y="1090725"/>
                  </a:lnTo>
                  <a:lnTo>
                    <a:pt x="77233" y="1048449"/>
                  </a:lnTo>
                  <a:lnTo>
                    <a:pt x="57889" y="1004263"/>
                  </a:lnTo>
                  <a:lnTo>
                    <a:pt x="41137" y="958317"/>
                  </a:lnTo>
                  <a:lnTo>
                    <a:pt x="27083" y="910763"/>
                  </a:lnTo>
                  <a:lnTo>
                    <a:pt x="15831" y="861752"/>
                  </a:lnTo>
                  <a:lnTo>
                    <a:pt x="7488" y="811437"/>
                  </a:lnTo>
                  <a:lnTo>
                    <a:pt x="2158" y="759968"/>
                  </a:lnTo>
                  <a:lnTo>
                    <a:pt x="7728" y="706520"/>
                  </a:lnTo>
                  <a:lnTo>
                    <a:pt x="16502" y="654478"/>
                  </a:lnTo>
                  <a:lnTo>
                    <a:pt x="28350" y="603986"/>
                  </a:lnTo>
                  <a:lnTo>
                    <a:pt x="43143" y="555189"/>
                  </a:lnTo>
                  <a:lnTo>
                    <a:pt x="60751" y="508230"/>
                  </a:lnTo>
                  <a:lnTo>
                    <a:pt x="81045" y="463254"/>
                  </a:lnTo>
                  <a:lnTo>
                    <a:pt x="103895" y="420406"/>
                  </a:lnTo>
                  <a:lnTo>
                    <a:pt x="129171" y="379829"/>
                  </a:lnTo>
                  <a:lnTo>
                    <a:pt x="156743" y="341669"/>
                  </a:lnTo>
                  <a:lnTo>
                    <a:pt x="186483" y="306069"/>
                  </a:lnTo>
                  <a:lnTo>
                    <a:pt x="218260" y="273175"/>
                  </a:lnTo>
                  <a:lnTo>
                    <a:pt x="251945" y="243130"/>
                  </a:lnTo>
                  <a:lnTo>
                    <a:pt x="287408" y="216079"/>
                  </a:lnTo>
                  <a:lnTo>
                    <a:pt x="324520" y="192167"/>
                  </a:lnTo>
                  <a:lnTo>
                    <a:pt x="363150" y="171537"/>
                  </a:lnTo>
                  <a:lnTo>
                    <a:pt x="403170" y="154334"/>
                  </a:lnTo>
                  <a:lnTo>
                    <a:pt x="444449" y="140703"/>
                  </a:lnTo>
                  <a:lnTo>
                    <a:pt x="486858" y="130787"/>
                  </a:lnTo>
                  <a:lnTo>
                    <a:pt x="530267" y="124732"/>
                  </a:lnTo>
                  <a:lnTo>
                    <a:pt x="574547" y="122681"/>
                  </a:lnTo>
                  <a:lnTo>
                    <a:pt x="574547" y="0"/>
                  </a:lnTo>
                  <a:close/>
                </a:path>
                <a:path w="574675" h="1559560">
                  <a:moveTo>
                    <a:pt x="430910" y="1313688"/>
                  </a:moveTo>
                  <a:lnTo>
                    <a:pt x="430910" y="1375029"/>
                  </a:lnTo>
                  <a:lnTo>
                    <a:pt x="491751" y="1375029"/>
                  </a:lnTo>
                  <a:lnTo>
                    <a:pt x="430910" y="1313688"/>
                  </a:lnTo>
                  <a:close/>
                </a:path>
              </a:pathLst>
            </a:custGeom>
            <a:solidFill>
              <a:srgbClr val="00AF5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21991" y="4149852"/>
              <a:ext cx="574675" cy="1559560"/>
            </a:xfrm>
            <a:custGeom>
              <a:avLst/>
              <a:gdLst/>
              <a:ahLst/>
              <a:cxnLst/>
              <a:rect l="l" t="t" r="r" b="b"/>
              <a:pathLst>
                <a:path w="574675" h="1559560">
                  <a:moveTo>
                    <a:pt x="574547" y="0"/>
                  </a:moveTo>
                  <a:lnTo>
                    <a:pt x="531677" y="1916"/>
                  </a:lnTo>
                  <a:lnTo>
                    <a:pt x="489660" y="7575"/>
                  </a:lnTo>
                  <a:lnTo>
                    <a:pt x="448609" y="16841"/>
                  </a:lnTo>
                  <a:lnTo>
                    <a:pt x="408635" y="29580"/>
                  </a:lnTo>
                  <a:lnTo>
                    <a:pt x="369849" y="45656"/>
                  </a:lnTo>
                  <a:lnTo>
                    <a:pt x="332362" y="64934"/>
                  </a:lnTo>
                  <a:lnTo>
                    <a:pt x="296285" y="87279"/>
                  </a:lnTo>
                  <a:lnTo>
                    <a:pt x="261730" y="112556"/>
                  </a:lnTo>
                  <a:lnTo>
                    <a:pt x="228808" y="140630"/>
                  </a:lnTo>
                  <a:lnTo>
                    <a:pt x="197629" y="171366"/>
                  </a:lnTo>
                  <a:lnTo>
                    <a:pt x="168306" y="204628"/>
                  </a:lnTo>
                  <a:lnTo>
                    <a:pt x="140949" y="240282"/>
                  </a:lnTo>
                  <a:lnTo>
                    <a:pt x="115670" y="278192"/>
                  </a:lnTo>
                  <a:lnTo>
                    <a:pt x="92580" y="318223"/>
                  </a:lnTo>
                  <a:lnTo>
                    <a:pt x="71790" y="360241"/>
                  </a:lnTo>
                  <a:lnTo>
                    <a:pt x="53410" y="404109"/>
                  </a:lnTo>
                  <a:lnTo>
                    <a:pt x="37554" y="449694"/>
                  </a:lnTo>
                  <a:lnTo>
                    <a:pt x="24331" y="496859"/>
                  </a:lnTo>
                  <a:lnTo>
                    <a:pt x="13853" y="545470"/>
                  </a:lnTo>
                  <a:lnTo>
                    <a:pt x="6231" y="595392"/>
                  </a:lnTo>
                  <a:lnTo>
                    <a:pt x="1576" y="646489"/>
                  </a:lnTo>
                  <a:lnTo>
                    <a:pt x="0" y="698627"/>
                  </a:lnTo>
                  <a:lnTo>
                    <a:pt x="0" y="821309"/>
                  </a:lnTo>
                  <a:lnTo>
                    <a:pt x="1624" y="873995"/>
                  </a:lnTo>
                  <a:lnTo>
                    <a:pt x="6427" y="925772"/>
                  </a:lnTo>
                  <a:lnTo>
                    <a:pt x="14306" y="976478"/>
                  </a:lnTo>
                  <a:lnTo>
                    <a:pt x="25157" y="1025950"/>
                  </a:lnTo>
                  <a:lnTo>
                    <a:pt x="38875" y="1074025"/>
                  </a:lnTo>
                  <a:lnTo>
                    <a:pt x="55357" y="1120539"/>
                  </a:lnTo>
                  <a:lnTo>
                    <a:pt x="74499" y="1165330"/>
                  </a:lnTo>
                  <a:lnTo>
                    <a:pt x="96198" y="1208235"/>
                  </a:lnTo>
                  <a:lnTo>
                    <a:pt x="120348" y="1249091"/>
                  </a:lnTo>
                  <a:lnTo>
                    <a:pt x="146847" y="1287734"/>
                  </a:lnTo>
                  <a:lnTo>
                    <a:pt x="175590" y="1324003"/>
                  </a:lnTo>
                  <a:lnTo>
                    <a:pt x="206473" y="1357734"/>
                  </a:lnTo>
                  <a:lnTo>
                    <a:pt x="239394" y="1388764"/>
                  </a:lnTo>
                  <a:lnTo>
                    <a:pt x="274247" y="1416930"/>
                  </a:lnTo>
                  <a:lnTo>
                    <a:pt x="310929" y="1442070"/>
                  </a:lnTo>
                  <a:lnTo>
                    <a:pt x="349336" y="1464019"/>
                  </a:lnTo>
                  <a:lnTo>
                    <a:pt x="389365" y="1482616"/>
                  </a:lnTo>
                  <a:lnTo>
                    <a:pt x="430910" y="1497698"/>
                  </a:lnTo>
                  <a:lnTo>
                    <a:pt x="430910" y="1559052"/>
                  </a:lnTo>
                  <a:lnTo>
                    <a:pt x="574547" y="1458506"/>
                  </a:lnTo>
                  <a:lnTo>
                    <a:pt x="430910" y="1313688"/>
                  </a:lnTo>
                  <a:lnTo>
                    <a:pt x="430910" y="1375029"/>
                  </a:lnTo>
                  <a:lnTo>
                    <a:pt x="390017" y="1360199"/>
                  </a:lnTo>
                  <a:lnTo>
                    <a:pt x="350556" y="1341942"/>
                  </a:lnTo>
                  <a:lnTo>
                    <a:pt x="312632" y="1320411"/>
                  </a:lnTo>
                  <a:lnTo>
                    <a:pt x="276350" y="1295757"/>
                  </a:lnTo>
                  <a:lnTo>
                    <a:pt x="241817" y="1268130"/>
                  </a:lnTo>
                  <a:lnTo>
                    <a:pt x="209137" y="1237684"/>
                  </a:lnTo>
                  <a:lnTo>
                    <a:pt x="178416" y="1204568"/>
                  </a:lnTo>
                  <a:lnTo>
                    <a:pt x="149760" y="1168936"/>
                  </a:lnTo>
                  <a:lnTo>
                    <a:pt x="123273" y="1130937"/>
                  </a:lnTo>
                  <a:lnTo>
                    <a:pt x="99063" y="1090725"/>
                  </a:lnTo>
                  <a:lnTo>
                    <a:pt x="77233" y="1048449"/>
                  </a:lnTo>
                  <a:lnTo>
                    <a:pt x="57889" y="1004263"/>
                  </a:lnTo>
                  <a:lnTo>
                    <a:pt x="41137" y="958317"/>
                  </a:lnTo>
                  <a:lnTo>
                    <a:pt x="27083" y="910763"/>
                  </a:lnTo>
                  <a:lnTo>
                    <a:pt x="15831" y="861752"/>
                  </a:lnTo>
                  <a:lnTo>
                    <a:pt x="7488" y="811437"/>
                  </a:lnTo>
                  <a:lnTo>
                    <a:pt x="2158" y="759968"/>
                  </a:lnTo>
                  <a:lnTo>
                    <a:pt x="7728" y="706520"/>
                  </a:lnTo>
                  <a:lnTo>
                    <a:pt x="16502" y="654478"/>
                  </a:lnTo>
                  <a:lnTo>
                    <a:pt x="28350" y="603986"/>
                  </a:lnTo>
                  <a:lnTo>
                    <a:pt x="43143" y="555189"/>
                  </a:lnTo>
                  <a:lnTo>
                    <a:pt x="60751" y="508230"/>
                  </a:lnTo>
                  <a:lnTo>
                    <a:pt x="81045" y="463254"/>
                  </a:lnTo>
                  <a:lnTo>
                    <a:pt x="103895" y="420406"/>
                  </a:lnTo>
                  <a:lnTo>
                    <a:pt x="129171" y="379829"/>
                  </a:lnTo>
                  <a:lnTo>
                    <a:pt x="156743" y="341669"/>
                  </a:lnTo>
                  <a:lnTo>
                    <a:pt x="186483" y="306069"/>
                  </a:lnTo>
                  <a:lnTo>
                    <a:pt x="218260" y="273175"/>
                  </a:lnTo>
                  <a:lnTo>
                    <a:pt x="251945" y="243130"/>
                  </a:lnTo>
                  <a:lnTo>
                    <a:pt x="287408" y="216079"/>
                  </a:lnTo>
                  <a:lnTo>
                    <a:pt x="324520" y="192167"/>
                  </a:lnTo>
                  <a:lnTo>
                    <a:pt x="363150" y="171537"/>
                  </a:lnTo>
                  <a:lnTo>
                    <a:pt x="403170" y="154334"/>
                  </a:lnTo>
                  <a:lnTo>
                    <a:pt x="444449" y="140703"/>
                  </a:lnTo>
                  <a:lnTo>
                    <a:pt x="486858" y="130787"/>
                  </a:lnTo>
                  <a:lnTo>
                    <a:pt x="530267" y="124732"/>
                  </a:lnTo>
                  <a:lnTo>
                    <a:pt x="574547" y="122681"/>
                  </a:lnTo>
                  <a:lnTo>
                    <a:pt x="57454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21991" y="4149852"/>
              <a:ext cx="574675" cy="760730"/>
            </a:xfrm>
            <a:custGeom>
              <a:avLst/>
              <a:gdLst/>
              <a:ahLst/>
              <a:cxnLst/>
              <a:rect l="l" t="t" r="r" b="b"/>
              <a:pathLst>
                <a:path w="574675" h="760729">
                  <a:moveTo>
                    <a:pt x="574547" y="0"/>
                  </a:moveTo>
                  <a:lnTo>
                    <a:pt x="531677" y="1917"/>
                  </a:lnTo>
                  <a:lnTo>
                    <a:pt x="489660" y="7581"/>
                  </a:lnTo>
                  <a:lnTo>
                    <a:pt x="448609" y="16855"/>
                  </a:lnTo>
                  <a:lnTo>
                    <a:pt x="408635" y="29604"/>
                  </a:lnTo>
                  <a:lnTo>
                    <a:pt x="369849" y="45692"/>
                  </a:lnTo>
                  <a:lnTo>
                    <a:pt x="332362" y="64986"/>
                  </a:lnTo>
                  <a:lnTo>
                    <a:pt x="296285" y="87348"/>
                  </a:lnTo>
                  <a:lnTo>
                    <a:pt x="261730" y="112645"/>
                  </a:lnTo>
                  <a:lnTo>
                    <a:pt x="228709" y="140838"/>
                  </a:lnTo>
                  <a:lnTo>
                    <a:pt x="197629" y="171500"/>
                  </a:lnTo>
                  <a:lnTo>
                    <a:pt x="168306" y="204787"/>
                  </a:lnTo>
                  <a:lnTo>
                    <a:pt x="140949" y="240467"/>
                  </a:lnTo>
                  <a:lnTo>
                    <a:pt x="115670" y="278406"/>
                  </a:lnTo>
                  <a:lnTo>
                    <a:pt x="92580" y="318467"/>
                  </a:lnTo>
                  <a:lnTo>
                    <a:pt x="71790" y="360515"/>
                  </a:lnTo>
                  <a:lnTo>
                    <a:pt x="53410" y="404415"/>
                  </a:lnTo>
                  <a:lnTo>
                    <a:pt x="37554" y="450032"/>
                  </a:lnTo>
                  <a:lnTo>
                    <a:pt x="24331" y="497230"/>
                  </a:lnTo>
                  <a:lnTo>
                    <a:pt x="13853" y="545875"/>
                  </a:lnTo>
                  <a:lnTo>
                    <a:pt x="6231" y="595831"/>
                  </a:lnTo>
                  <a:lnTo>
                    <a:pt x="1576" y="646962"/>
                  </a:lnTo>
                  <a:lnTo>
                    <a:pt x="0" y="699135"/>
                  </a:lnTo>
                  <a:lnTo>
                    <a:pt x="140" y="714470"/>
                  </a:lnTo>
                  <a:lnTo>
                    <a:pt x="555" y="729805"/>
                  </a:lnTo>
                  <a:lnTo>
                    <a:pt x="1232" y="745140"/>
                  </a:lnTo>
                  <a:lnTo>
                    <a:pt x="2158" y="760476"/>
                  </a:lnTo>
                  <a:lnTo>
                    <a:pt x="7728" y="706991"/>
                  </a:lnTo>
                  <a:lnTo>
                    <a:pt x="16502" y="654914"/>
                  </a:lnTo>
                  <a:lnTo>
                    <a:pt x="28350" y="604389"/>
                  </a:lnTo>
                  <a:lnTo>
                    <a:pt x="43143" y="555559"/>
                  </a:lnTo>
                  <a:lnTo>
                    <a:pt x="60751" y="508571"/>
                  </a:lnTo>
                  <a:lnTo>
                    <a:pt x="81045" y="463568"/>
                  </a:lnTo>
                  <a:lnTo>
                    <a:pt x="103895" y="420693"/>
                  </a:lnTo>
                  <a:lnTo>
                    <a:pt x="129171" y="380093"/>
                  </a:lnTo>
                  <a:lnTo>
                    <a:pt x="156743" y="341911"/>
                  </a:lnTo>
                  <a:lnTo>
                    <a:pt x="186483" y="306292"/>
                  </a:lnTo>
                  <a:lnTo>
                    <a:pt x="218260" y="273379"/>
                  </a:lnTo>
                  <a:lnTo>
                    <a:pt x="251945" y="243318"/>
                  </a:lnTo>
                  <a:lnTo>
                    <a:pt x="287408" y="216253"/>
                  </a:lnTo>
                  <a:lnTo>
                    <a:pt x="324520" y="192328"/>
                  </a:lnTo>
                  <a:lnTo>
                    <a:pt x="363150" y="171688"/>
                  </a:lnTo>
                  <a:lnTo>
                    <a:pt x="403170" y="154476"/>
                  </a:lnTo>
                  <a:lnTo>
                    <a:pt x="444449" y="140838"/>
                  </a:lnTo>
                  <a:lnTo>
                    <a:pt x="486858" y="130918"/>
                  </a:lnTo>
                  <a:lnTo>
                    <a:pt x="530267" y="124860"/>
                  </a:lnTo>
                  <a:lnTo>
                    <a:pt x="574547" y="122809"/>
                  </a:lnTo>
                  <a:lnTo>
                    <a:pt x="574547" y="0"/>
                  </a:lnTo>
                  <a:close/>
                </a:path>
              </a:pathLst>
            </a:custGeom>
            <a:solidFill>
              <a:srgbClr val="008D4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11323" y="4847844"/>
              <a:ext cx="21590" cy="62865"/>
            </a:xfrm>
            <a:custGeom>
              <a:avLst/>
              <a:gdLst/>
              <a:ahLst/>
              <a:cxnLst/>
              <a:rect l="l" t="t" r="r" b="b"/>
              <a:pathLst>
                <a:path w="21589" h="62864">
                  <a:moveTo>
                    <a:pt x="0" y="0"/>
                  </a:moveTo>
                  <a:lnTo>
                    <a:pt x="1333" y="15620"/>
                  </a:lnTo>
                  <a:lnTo>
                    <a:pt x="5333" y="31241"/>
                  </a:lnTo>
                  <a:lnTo>
                    <a:pt x="12001" y="46862"/>
                  </a:lnTo>
                  <a:lnTo>
                    <a:pt x="21336" y="6248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130551" y="149352"/>
            <a:ext cx="7995284" cy="3347085"/>
            <a:chOff x="2130551" y="149352"/>
            <a:chExt cx="7995284" cy="3347085"/>
          </a:xfrm>
        </p:grpSpPr>
        <p:sp>
          <p:nvSpPr>
            <p:cNvPr id="11" name="object 11"/>
            <p:cNvSpPr/>
            <p:nvPr/>
          </p:nvSpPr>
          <p:spPr>
            <a:xfrm>
              <a:off x="2133599" y="152400"/>
              <a:ext cx="4991100" cy="2120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32075" y="150876"/>
              <a:ext cx="4994275" cy="2124710"/>
            </a:xfrm>
            <a:custGeom>
              <a:avLst/>
              <a:gdLst/>
              <a:ahLst/>
              <a:cxnLst/>
              <a:rect l="l" t="t" r="r" b="b"/>
              <a:pathLst>
                <a:path w="4994275" h="2124710">
                  <a:moveTo>
                    <a:pt x="0" y="2124456"/>
                  </a:moveTo>
                  <a:lnTo>
                    <a:pt x="4994148" y="2124456"/>
                  </a:lnTo>
                  <a:lnTo>
                    <a:pt x="4994148" y="0"/>
                  </a:lnTo>
                  <a:lnTo>
                    <a:pt x="0" y="0"/>
                  </a:lnTo>
                  <a:lnTo>
                    <a:pt x="0" y="21244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2199" y="1371599"/>
              <a:ext cx="3949700" cy="2120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70675" y="1370076"/>
              <a:ext cx="3953510" cy="2124710"/>
            </a:xfrm>
            <a:custGeom>
              <a:avLst/>
              <a:gdLst/>
              <a:ahLst/>
              <a:cxnLst/>
              <a:rect l="l" t="t" r="r" b="b"/>
              <a:pathLst>
                <a:path w="3953509" h="2124710">
                  <a:moveTo>
                    <a:pt x="0" y="2124456"/>
                  </a:moveTo>
                  <a:lnTo>
                    <a:pt x="3953255" y="2124456"/>
                  </a:lnTo>
                  <a:lnTo>
                    <a:pt x="3953255" y="0"/>
                  </a:lnTo>
                  <a:lnTo>
                    <a:pt x="0" y="0"/>
                  </a:lnTo>
                  <a:lnTo>
                    <a:pt x="0" y="21244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193928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Inhoud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952" y="1382648"/>
            <a:ext cx="6143625" cy="498856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10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Inleiding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994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Exceptions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maken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opgooien:</a:t>
            </a:r>
            <a:r>
              <a:rPr sz="2400" spc="-7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2756"/>
                </a:solidFill>
                <a:latin typeface="Tahoma"/>
                <a:cs typeface="Tahoma"/>
              </a:rPr>
              <a:t>throw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1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Exceptions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2756"/>
                </a:solidFill>
                <a:latin typeface="Tahoma"/>
                <a:cs typeface="Tahoma"/>
              </a:rPr>
              <a:t>afhandelen</a:t>
            </a:r>
            <a:endParaRPr sz="24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6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try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–</a:t>
            </a:r>
            <a:r>
              <a:rPr sz="2000" spc="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catch</a:t>
            </a:r>
            <a:endParaRPr sz="20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6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finally</a:t>
            </a:r>
            <a:endParaRPr sz="20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Exception</a:t>
            </a:r>
            <a:r>
              <a:rPr sz="2400" spc="-7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2756"/>
                </a:solidFill>
                <a:latin typeface="Tahoma"/>
                <a:cs typeface="Tahoma"/>
              </a:rPr>
              <a:t>klassen</a:t>
            </a:r>
            <a:endParaRPr sz="24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6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b="1" spc="-5" dirty="0">
                <a:solidFill>
                  <a:srgbClr val="002756"/>
                </a:solidFill>
                <a:latin typeface="Tahoma"/>
                <a:cs typeface="Tahoma"/>
              </a:rPr>
              <a:t>Checked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versus </a:t>
            </a:r>
            <a:r>
              <a:rPr sz="2000" b="1" spc="-5" dirty="0">
                <a:solidFill>
                  <a:srgbClr val="002756"/>
                </a:solidFill>
                <a:latin typeface="Tahoma"/>
                <a:cs typeface="Tahoma"/>
              </a:rPr>
              <a:t>unchecked</a:t>
            </a:r>
            <a:r>
              <a:rPr sz="2000" b="1" spc="-114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exceptions</a:t>
            </a:r>
            <a:endParaRPr sz="20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5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catch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or declare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regel voor checked</a:t>
            </a:r>
            <a:r>
              <a:rPr sz="2000" spc="-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exceptions</a:t>
            </a:r>
            <a:endParaRPr sz="20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5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Eigen exception</a:t>
            </a:r>
            <a:r>
              <a:rPr sz="2000" spc="-2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klassen</a:t>
            </a:r>
            <a:endParaRPr sz="20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Javadoc, Testen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UML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en</a:t>
            </a:r>
            <a:r>
              <a:rPr sz="2400" spc="-3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exceptions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Samenvatting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8888" y="1495044"/>
            <a:ext cx="867156" cy="42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20" y="1495044"/>
            <a:ext cx="8555990" cy="5363210"/>
          </a:xfrm>
          <a:custGeom>
            <a:avLst/>
            <a:gdLst/>
            <a:ahLst/>
            <a:cxnLst/>
            <a:rect l="l" t="t" r="r" b="b"/>
            <a:pathLst>
              <a:path w="8555990" h="5363209">
                <a:moveTo>
                  <a:pt x="8555736" y="5362953"/>
                </a:moveTo>
                <a:lnTo>
                  <a:pt x="8555736" y="0"/>
                </a:lnTo>
                <a:lnTo>
                  <a:pt x="0" y="0"/>
                </a:lnTo>
                <a:lnTo>
                  <a:pt x="0" y="5362953"/>
                </a:lnTo>
              </a:path>
            </a:pathLst>
          </a:custGeom>
          <a:ln w="3175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26639" y="5384393"/>
            <a:ext cx="3372485" cy="1426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30"/>
              </a:lnSpc>
              <a:spcBef>
                <a:spcPts val="95"/>
              </a:spcBef>
              <a:tabLst>
                <a:tab pos="1602105" algn="l"/>
              </a:tabLst>
            </a:pPr>
            <a:r>
              <a:rPr sz="1900" spc="-10" dirty="0">
                <a:latin typeface="Courier New"/>
                <a:cs typeface="Courier New"/>
              </a:rPr>
              <a:t>methode3()	</a:t>
            </a:r>
            <a:r>
              <a:rPr sz="1900" spc="-5" dirty="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469900" marR="5080">
              <a:lnSpc>
                <a:spcPts val="2200"/>
              </a:lnSpc>
              <a:spcBef>
                <a:spcPts val="90"/>
              </a:spcBef>
            </a:pPr>
            <a:r>
              <a:rPr sz="1900" spc="-5" dirty="0">
                <a:latin typeface="Courier New"/>
                <a:cs typeface="Courier New"/>
              </a:rPr>
              <a:t>…  </a:t>
            </a:r>
            <a:r>
              <a:rPr sz="1900" spc="-10" dirty="0">
                <a:latin typeface="Courier New"/>
                <a:cs typeface="Courier New"/>
              </a:rPr>
              <a:t>persoon.setAge(age);</a:t>
            </a:r>
            <a:endParaRPr sz="1900">
              <a:latin typeface="Courier New"/>
              <a:cs typeface="Courier New"/>
            </a:endParaRPr>
          </a:p>
          <a:p>
            <a:pPr marL="469900">
              <a:lnSpc>
                <a:spcPts val="2075"/>
              </a:lnSpc>
            </a:pPr>
            <a:r>
              <a:rPr sz="1900" spc="-5" dirty="0">
                <a:latin typeface="Courier New"/>
                <a:cs typeface="Courier New"/>
              </a:rPr>
              <a:t>…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230"/>
              </a:lnSpc>
            </a:pPr>
            <a:r>
              <a:rPr sz="1900" spc="-5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78314" y="6422847"/>
            <a:ext cx="21272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*Vaak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ui-klasse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9152" y="471297"/>
            <a:ext cx="9288780" cy="467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5290" indent="-352425">
              <a:lnSpc>
                <a:spcPct val="100000"/>
              </a:lnSpc>
              <a:spcBef>
                <a:spcPts val="95"/>
              </a:spcBef>
              <a:buClr>
                <a:srgbClr val="DF0048"/>
              </a:buClr>
              <a:buFont typeface="Arial"/>
              <a:buChar char="•"/>
              <a:tabLst>
                <a:tab pos="415290" algn="l"/>
                <a:tab pos="4159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Conclusie: Exception blijven opgooien tot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aan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de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plaats</a:t>
            </a:r>
            <a:r>
              <a:rPr sz="2800" spc="-36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700" spc="-7" baseline="18518" dirty="0">
                <a:latin typeface="Arial"/>
                <a:cs typeface="Arial"/>
              </a:rPr>
              <a:t>*</a:t>
            </a:r>
            <a:endParaRPr sz="2700" baseline="18518">
              <a:latin typeface="Arial"/>
              <a:cs typeface="Arial"/>
            </a:endParaRPr>
          </a:p>
          <a:p>
            <a:pPr marL="415290">
              <a:lnSpc>
                <a:spcPct val="100000"/>
              </a:lnSpc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waar de afhandeling kan</a:t>
            </a:r>
            <a:r>
              <a:rPr sz="2800" spc="8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gebeuren:</a:t>
            </a:r>
            <a:endParaRPr sz="2800">
              <a:latin typeface="Tahoma"/>
              <a:cs typeface="Tahoma"/>
            </a:endParaRPr>
          </a:p>
          <a:p>
            <a:pPr marL="937260" marR="7066915" indent="-457200">
              <a:lnSpc>
                <a:spcPts val="2180"/>
              </a:lnSpc>
              <a:spcBef>
                <a:spcPts val="1465"/>
              </a:spcBef>
            </a:pPr>
            <a:r>
              <a:rPr sz="1900" spc="-10" dirty="0">
                <a:latin typeface="Courier New"/>
                <a:cs typeface="Courier New"/>
              </a:rPr>
              <a:t>methode1()</a:t>
            </a:r>
            <a:r>
              <a:rPr sz="1900" spc="-5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{  try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394460">
              <a:lnSpc>
                <a:spcPts val="2095"/>
              </a:lnSpc>
            </a:pPr>
            <a:r>
              <a:rPr sz="1900" spc="-10" dirty="0">
                <a:latin typeface="Courier New"/>
                <a:cs typeface="Courier New"/>
              </a:rPr>
              <a:t>methode2();</a:t>
            </a:r>
            <a:endParaRPr sz="1900">
              <a:latin typeface="Courier New"/>
              <a:cs typeface="Courier New"/>
            </a:endParaRPr>
          </a:p>
          <a:p>
            <a:pPr marL="1394460">
              <a:lnSpc>
                <a:spcPts val="2190"/>
              </a:lnSpc>
            </a:pPr>
            <a:r>
              <a:rPr sz="1900" spc="-5" dirty="0">
                <a:latin typeface="Courier New"/>
                <a:cs typeface="Courier New"/>
              </a:rPr>
              <a:t>…</a:t>
            </a:r>
            <a:endParaRPr sz="1900">
              <a:latin typeface="Courier New"/>
              <a:cs typeface="Courier New"/>
            </a:endParaRPr>
          </a:p>
          <a:p>
            <a:pPr marL="937260">
              <a:lnSpc>
                <a:spcPts val="2190"/>
              </a:lnSpc>
            </a:pPr>
            <a:r>
              <a:rPr sz="1900" spc="-5" dirty="0">
                <a:latin typeface="Courier New"/>
                <a:cs typeface="Courier New"/>
              </a:rPr>
              <a:t>} </a:t>
            </a:r>
            <a:r>
              <a:rPr sz="1900" spc="-10" dirty="0">
                <a:latin typeface="Courier New"/>
                <a:cs typeface="Courier New"/>
              </a:rPr>
              <a:t>catch(IllegalArgumentException </a:t>
            </a:r>
            <a:r>
              <a:rPr sz="1900" spc="-5" dirty="0">
                <a:latin typeface="Courier New"/>
                <a:cs typeface="Courier New"/>
              </a:rPr>
              <a:t>e)</a:t>
            </a:r>
            <a:r>
              <a:rPr sz="1900" spc="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394460">
              <a:lnSpc>
                <a:spcPts val="2185"/>
              </a:lnSpc>
            </a:pPr>
            <a:r>
              <a:rPr sz="1900" spc="-5" dirty="0">
                <a:latin typeface="Courier New"/>
                <a:cs typeface="Courier New"/>
              </a:rPr>
              <a:t>// </a:t>
            </a:r>
            <a:r>
              <a:rPr sz="1900" spc="-10" dirty="0">
                <a:latin typeface="Courier New"/>
                <a:cs typeface="Courier New"/>
              </a:rPr>
              <a:t>afhandeling van</a:t>
            </a:r>
            <a:r>
              <a:rPr sz="1900" spc="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fout</a:t>
            </a:r>
            <a:endParaRPr sz="1900">
              <a:latin typeface="Courier New"/>
              <a:cs typeface="Courier New"/>
            </a:endParaRPr>
          </a:p>
          <a:p>
            <a:pPr marL="937260">
              <a:lnSpc>
                <a:spcPts val="2190"/>
              </a:lnSpc>
            </a:pPr>
            <a:r>
              <a:rPr sz="1900" spc="-5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 marL="480059">
              <a:lnSpc>
                <a:spcPts val="2240"/>
              </a:lnSpc>
            </a:pPr>
            <a:r>
              <a:rPr sz="1900" spc="-5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Courier New"/>
              <a:cs typeface="Courier New"/>
            </a:endParaRPr>
          </a:p>
          <a:p>
            <a:pPr marL="937260" marR="6753859" indent="-457200">
              <a:lnSpc>
                <a:spcPts val="2180"/>
              </a:lnSpc>
              <a:tabLst>
                <a:tab pos="2069464" algn="l"/>
              </a:tabLst>
            </a:pPr>
            <a:r>
              <a:rPr sz="1900" spc="-10" dirty="0">
                <a:latin typeface="Courier New"/>
                <a:cs typeface="Courier New"/>
              </a:rPr>
              <a:t>methode2()	</a:t>
            </a:r>
            <a:r>
              <a:rPr sz="1900" spc="-5" dirty="0">
                <a:latin typeface="Courier New"/>
                <a:cs typeface="Courier New"/>
              </a:rPr>
              <a:t>{  </a:t>
            </a:r>
            <a:r>
              <a:rPr sz="1900" spc="-10" dirty="0">
                <a:latin typeface="Courier New"/>
                <a:cs typeface="Courier New"/>
              </a:rPr>
              <a:t>me</a:t>
            </a:r>
            <a:r>
              <a:rPr sz="1900" dirty="0">
                <a:latin typeface="Courier New"/>
                <a:cs typeface="Courier New"/>
              </a:rPr>
              <a:t>t</a:t>
            </a:r>
            <a:r>
              <a:rPr sz="1900" spc="-10" dirty="0">
                <a:latin typeface="Courier New"/>
                <a:cs typeface="Courier New"/>
              </a:rPr>
              <a:t>ho</a:t>
            </a:r>
            <a:r>
              <a:rPr sz="1900" dirty="0">
                <a:latin typeface="Courier New"/>
                <a:cs typeface="Courier New"/>
              </a:rPr>
              <a:t>d</a:t>
            </a:r>
            <a:r>
              <a:rPr sz="1900" spc="-15" dirty="0">
                <a:latin typeface="Courier New"/>
                <a:cs typeface="Courier New"/>
              </a:rPr>
              <a:t>e</a:t>
            </a:r>
            <a:r>
              <a:rPr sz="1900" dirty="0">
                <a:latin typeface="Courier New"/>
                <a:cs typeface="Courier New"/>
              </a:rPr>
              <a:t>3</a:t>
            </a:r>
            <a:r>
              <a:rPr sz="1900" spc="-10" dirty="0">
                <a:latin typeface="Courier New"/>
                <a:cs typeface="Courier New"/>
              </a:rPr>
              <a:t>(</a:t>
            </a:r>
            <a:r>
              <a:rPr sz="1900" spc="-15" dirty="0">
                <a:latin typeface="Courier New"/>
                <a:cs typeface="Courier New"/>
              </a:rPr>
              <a:t>)</a:t>
            </a:r>
            <a:r>
              <a:rPr sz="1900" spc="-5" dirty="0"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  <a:p>
            <a:pPr marL="937260">
              <a:lnSpc>
                <a:spcPts val="2095"/>
              </a:lnSpc>
            </a:pPr>
            <a:r>
              <a:rPr sz="1900" spc="-5" dirty="0">
                <a:latin typeface="Courier New"/>
                <a:cs typeface="Courier New"/>
              </a:rPr>
              <a:t>…</a:t>
            </a:r>
            <a:endParaRPr sz="1900">
              <a:latin typeface="Courier New"/>
              <a:cs typeface="Courier New"/>
            </a:endParaRPr>
          </a:p>
          <a:p>
            <a:pPr marL="480059">
              <a:lnSpc>
                <a:spcPts val="2230"/>
              </a:lnSpc>
            </a:pPr>
            <a:r>
              <a:rPr sz="1900" spc="-5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87295" y="1746884"/>
            <a:ext cx="2787650" cy="7054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2470"/>
              </a:lnSpc>
              <a:spcBef>
                <a:spcPts val="525"/>
              </a:spcBef>
            </a:pPr>
            <a:r>
              <a:rPr sz="2400" spc="-5" dirty="0">
                <a:latin typeface="Arial"/>
                <a:cs typeface="Arial"/>
              </a:rPr>
              <a:t>Een exception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wordt  opgegooid: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81290" y="1746884"/>
            <a:ext cx="2907665" cy="7054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2470"/>
              </a:lnSpc>
              <a:spcBef>
                <a:spcPts val="525"/>
              </a:spcBef>
            </a:pPr>
            <a:r>
              <a:rPr sz="2400" spc="-5" dirty="0">
                <a:latin typeface="Arial"/>
                <a:cs typeface="Arial"/>
              </a:rPr>
              <a:t>Een exception wordt  afgehandeld </a:t>
            </a:r>
            <a:r>
              <a:rPr sz="2400" dirty="0">
                <a:latin typeface="Arial"/>
                <a:cs typeface="Arial"/>
              </a:rPr>
              <a:t>(of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niet):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52116" y="2572511"/>
            <a:ext cx="2357628" cy="2648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56510" y="5743447"/>
            <a:ext cx="965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call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03847" y="2606039"/>
            <a:ext cx="3845998" cy="2766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89122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Exceptions afhandelen: call</a:t>
            </a:r>
            <a:r>
              <a:rPr spc="-35" dirty="0"/>
              <a:t> </a:t>
            </a:r>
            <a:r>
              <a:rPr spc="-5" dirty="0"/>
              <a:t>stack</a:t>
            </a:r>
          </a:p>
        </p:txBody>
      </p:sp>
      <p:sp>
        <p:nvSpPr>
          <p:cNvPr id="8" name="object 8"/>
          <p:cNvSpPr/>
          <p:nvPr/>
        </p:nvSpPr>
        <p:spPr>
          <a:xfrm>
            <a:off x="5417058" y="3611117"/>
            <a:ext cx="581025" cy="434340"/>
          </a:xfrm>
          <a:custGeom>
            <a:avLst/>
            <a:gdLst/>
            <a:ahLst/>
            <a:cxnLst/>
            <a:rect l="l" t="t" r="r" b="b"/>
            <a:pathLst>
              <a:path w="581025" h="434339">
                <a:moveTo>
                  <a:pt x="0" y="126237"/>
                </a:moveTo>
                <a:lnTo>
                  <a:pt x="310641" y="126237"/>
                </a:lnTo>
                <a:lnTo>
                  <a:pt x="310641" y="0"/>
                </a:lnTo>
                <a:lnTo>
                  <a:pt x="580643" y="217169"/>
                </a:lnTo>
                <a:lnTo>
                  <a:pt x="310641" y="434339"/>
                </a:lnTo>
                <a:lnTo>
                  <a:pt x="310641" y="308101"/>
                </a:lnTo>
                <a:lnTo>
                  <a:pt x="0" y="308101"/>
                </a:lnTo>
                <a:lnTo>
                  <a:pt x="0" y="126237"/>
                </a:lnTo>
                <a:close/>
              </a:path>
            </a:pathLst>
          </a:custGeom>
          <a:ln w="25907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19095" y="5372100"/>
            <a:ext cx="159385" cy="325755"/>
          </a:xfrm>
          <a:custGeom>
            <a:avLst/>
            <a:gdLst/>
            <a:ahLst/>
            <a:cxnLst/>
            <a:rect l="l" t="t" r="r" b="b"/>
            <a:pathLst>
              <a:path w="159385" h="325754">
                <a:moveTo>
                  <a:pt x="15621" y="164084"/>
                </a:moveTo>
                <a:lnTo>
                  <a:pt x="9143" y="167131"/>
                </a:lnTo>
                <a:lnTo>
                  <a:pt x="2667" y="170306"/>
                </a:lnTo>
                <a:lnTo>
                  <a:pt x="0" y="178053"/>
                </a:lnTo>
                <a:lnTo>
                  <a:pt x="3175" y="184531"/>
                </a:lnTo>
                <a:lnTo>
                  <a:pt x="71755" y="325399"/>
                </a:lnTo>
                <a:lnTo>
                  <a:pt x="88072" y="299466"/>
                </a:lnTo>
                <a:lnTo>
                  <a:pt x="86106" y="299466"/>
                </a:lnTo>
                <a:lnTo>
                  <a:pt x="60325" y="298056"/>
                </a:lnTo>
                <a:lnTo>
                  <a:pt x="63016" y="248322"/>
                </a:lnTo>
                <a:lnTo>
                  <a:pt x="26416" y="173228"/>
                </a:lnTo>
                <a:lnTo>
                  <a:pt x="23368" y="166750"/>
                </a:lnTo>
                <a:lnTo>
                  <a:pt x="15621" y="164084"/>
                </a:lnTo>
                <a:close/>
              </a:path>
              <a:path w="159385" h="325754">
                <a:moveTo>
                  <a:pt x="63016" y="248322"/>
                </a:moveTo>
                <a:lnTo>
                  <a:pt x="60325" y="298056"/>
                </a:lnTo>
                <a:lnTo>
                  <a:pt x="86106" y="299466"/>
                </a:lnTo>
                <a:lnTo>
                  <a:pt x="86451" y="293090"/>
                </a:lnTo>
                <a:lnTo>
                  <a:pt x="84836" y="293090"/>
                </a:lnTo>
                <a:lnTo>
                  <a:pt x="62230" y="291871"/>
                </a:lnTo>
                <a:lnTo>
                  <a:pt x="74628" y="272148"/>
                </a:lnTo>
                <a:lnTo>
                  <a:pt x="63016" y="248322"/>
                </a:lnTo>
                <a:close/>
              </a:path>
              <a:path w="159385" h="325754">
                <a:moveTo>
                  <a:pt x="145034" y="171069"/>
                </a:moveTo>
                <a:lnTo>
                  <a:pt x="137032" y="172847"/>
                </a:lnTo>
                <a:lnTo>
                  <a:pt x="88805" y="249597"/>
                </a:lnTo>
                <a:lnTo>
                  <a:pt x="86106" y="299466"/>
                </a:lnTo>
                <a:lnTo>
                  <a:pt x="88072" y="299466"/>
                </a:lnTo>
                <a:lnTo>
                  <a:pt x="155194" y="192786"/>
                </a:lnTo>
                <a:lnTo>
                  <a:pt x="159004" y="186690"/>
                </a:lnTo>
                <a:lnTo>
                  <a:pt x="157099" y="178688"/>
                </a:lnTo>
                <a:lnTo>
                  <a:pt x="151130" y="174878"/>
                </a:lnTo>
                <a:lnTo>
                  <a:pt x="145034" y="171069"/>
                </a:lnTo>
                <a:close/>
              </a:path>
              <a:path w="159385" h="325754">
                <a:moveTo>
                  <a:pt x="74628" y="272148"/>
                </a:moveTo>
                <a:lnTo>
                  <a:pt x="62230" y="291871"/>
                </a:lnTo>
                <a:lnTo>
                  <a:pt x="84836" y="293090"/>
                </a:lnTo>
                <a:lnTo>
                  <a:pt x="74628" y="272148"/>
                </a:lnTo>
                <a:close/>
              </a:path>
              <a:path w="159385" h="325754">
                <a:moveTo>
                  <a:pt x="88805" y="249597"/>
                </a:moveTo>
                <a:lnTo>
                  <a:pt x="74628" y="272148"/>
                </a:lnTo>
                <a:lnTo>
                  <a:pt x="84836" y="293090"/>
                </a:lnTo>
                <a:lnTo>
                  <a:pt x="86451" y="293090"/>
                </a:lnTo>
                <a:lnTo>
                  <a:pt x="88805" y="249597"/>
                </a:lnTo>
                <a:close/>
              </a:path>
              <a:path w="159385" h="325754">
                <a:moveTo>
                  <a:pt x="76454" y="0"/>
                </a:moveTo>
                <a:lnTo>
                  <a:pt x="63016" y="248322"/>
                </a:lnTo>
                <a:lnTo>
                  <a:pt x="74628" y="272148"/>
                </a:lnTo>
                <a:lnTo>
                  <a:pt x="88805" y="249597"/>
                </a:lnTo>
                <a:lnTo>
                  <a:pt x="102235" y="1524"/>
                </a:lnTo>
                <a:lnTo>
                  <a:pt x="764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1223" y="33654"/>
            <a:ext cx="7825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0000"/>
                </a:solidFill>
                <a:latin typeface="Arial"/>
                <a:cs typeface="Arial"/>
              </a:rPr>
              <a:t>Een try block kan gevolgd worden door meerdere catch</a:t>
            </a:r>
            <a:r>
              <a:rPr sz="2200" spc="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00"/>
                </a:solidFill>
                <a:latin typeface="Arial"/>
                <a:cs typeface="Arial"/>
              </a:rPr>
              <a:t>blocks: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76044" y="475487"/>
            <a:ext cx="10090785" cy="6312535"/>
          </a:xfrm>
          <a:custGeom>
            <a:avLst/>
            <a:gdLst/>
            <a:ahLst/>
            <a:cxnLst/>
            <a:rect l="l" t="t" r="r" b="b"/>
            <a:pathLst>
              <a:path w="10090785" h="6312534">
                <a:moveTo>
                  <a:pt x="0" y="6312408"/>
                </a:moveTo>
                <a:lnTo>
                  <a:pt x="10090404" y="6312408"/>
                </a:lnTo>
                <a:lnTo>
                  <a:pt x="10090404" y="0"/>
                </a:lnTo>
                <a:lnTo>
                  <a:pt x="0" y="0"/>
                </a:lnTo>
                <a:lnTo>
                  <a:pt x="0" y="6312408"/>
                </a:lnTo>
                <a:close/>
              </a:path>
            </a:pathLst>
          </a:custGeom>
          <a:ln w="3175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09952" y="481964"/>
            <a:ext cx="8877935" cy="417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ourier New"/>
                <a:cs typeface="Courier New"/>
              </a:rPr>
              <a:t>package</a:t>
            </a:r>
            <a:r>
              <a:rPr sz="1700" dirty="0">
                <a:latin typeface="Courier New"/>
                <a:cs typeface="Courier New"/>
              </a:rPr>
              <a:t> ui;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latin typeface="Courier New"/>
                <a:cs typeface="Courier New"/>
              </a:rPr>
              <a:t>import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javax.swing.JOptionPane;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latin typeface="Courier New"/>
                <a:cs typeface="Courier New"/>
              </a:rPr>
              <a:t>import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domainmodel.Person;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latin typeface="Courier New"/>
                <a:cs typeface="Courier New"/>
              </a:rPr>
              <a:t>class </a:t>
            </a:r>
            <a:r>
              <a:rPr sz="1700" dirty="0">
                <a:latin typeface="Courier New"/>
                <a:cs typeface="Courier New"/>
              </a:rPr>
              <a:t>PersonUI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700" spc="-5" dirty="0">
                <a:latin typeface="Courier New"/>
                <a:cs typeface="Courier New"/>
              </a:rPr>
              <a:t>public </a:t>
            </a:r>
            <a:r>
              <a:rPr sz="1700" dirty="0">
                <a:latin typeface="Courier New"/>
                <a:cs typeface="Courier New"/>
              </a:rPr>
              <a:t>static void main(String[] </a:t>
            </a:r>
            <a:r>
              <a:rPr sz="1700" spc="-5" dirty="0">
                <a:latin typeface="Courier New"/>
                <a:cs typeface="Courier New"/>
              </a:rPr>
              <a:t>args)</a:t>
            </a:r>
            <a:r>
              <a:rPr sz="1700" spc="3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700" spc="-5" dirty="0">
                <a:latin typeface="Courier New"/>
                <a:cs typeface="Courier New"/>
              </a:rPr>
              <a:t>Person </a:t>
            </a:r>
            <a:r>
              <a:rPr sz="1700" dirty="0">
                <a:latin typeface="Courier New"/>
                <a:cs typeface="Courier New"/>
              </a:rPr>
              <a:t>person = new Person(0);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Courier New"/>
              <a:cs typeface="Courier New"/>
            </a:endParaRPr>
          </a:p>
          <a:p>
            <a:pPr marL="927100" marR="5080">
              <a:lnSpc>
                <a:spcPct val="100000"/>
              </a:lnSpc>
            </a:pPr>
            <a:r>
              <a:rPr sz="1700" spc="-5" dirty="0">
                <a:latin typeface="Courier New"/>
                <a:cs typeface="Courier New"/>
              </a:rPr>
              <a:t>String </a:t>
            </a:r>
            <a:r>
              <a:rPr sz="1700" dirty="0">
                <a:latin typeface="Courier New"/>
                <a:cs typeface="Courier New"/>
              </a:rPr>
              <a:t>input = JOptionPane.showInputDialog("Enter new </a:t>
            </a:r>
            <a:r>
              <a:rPr sz="1700" spc="-5" dirty="0">
                <a:latin typeface="Courier New"/>
                <a:cs typeface="Courier New"/>
              </a:rPr>
              <a:t>age:");  int age;</a:t>
            </a:r>
            <a:endParaRPr sz="17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700" spc="-5" dirty="0">
                <a:latin typeface="Courier New"/>
                <a:cs typeface="Courier New"/>
              </a:rPr>
              <a:t>try </a:t>
            </a:r>
            <a:r>
              <a:rPr sz="1700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1384300" marR="3582035">
              <a:lnSpc>
                <a:spcPct val="100000"/>
              </a:lnSpc>
            </a:pPr>
            <a:r>
              <a:rPr sz="1700" spc="-5" dirty="0">
                <a:latin typeface="Courier New"/>
                <a:cs typeface="Courier New"/>
              </a:rPr>
              <a:t>age </a:t>
            </a:r>
            <a:r>
              <a:rPr sz="1700" dirty="0">
                <a:latin typeface="Courier New"/>
                <a:cs typeface="Courier New"/>
              </a:rPr>
              <a:t>= </a:t>
            </a:r>
            <a:r>
              <a:rPr sz="1700" spc="-5" dirty="0">
                <a:latin typeface="Courier New"/>
                <a:cs typeface="Courier New"/>
              </a:rPr>
              <a:t>Integer.parseInt(input);  person.setAge(age);</a:t>
            </a:r>
            <a:endParaRPr sz="1700">
              <a:latin typeface="Courier New"/>
              <a:cs typeface="Courier New"/>
            </a:endParaRPr>
          </a:p>
          <a:p>
            <a:pPr marL="1384300" marR="588010" indent="-457200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} </a:t>
            </a:r>
            <a:r>
              <a:rPr sz="1700" b="1" dirty="0">
                <a:latin typeface="Courier New"/>
                <a:cs typeface="Courier New"/>
              </a:rPr>
              <a:t>catch </a:t>
            </a:r>
            <a:r>
              <a:rPr sz="1700" dirty="0">
                <a:latin typeface="Courier New"/>
                <a:cs typeface="Courier New"/>
              </a:rPr>
              <a:t>(</a:t>
            </a:r>
            <a:r>
              <a:rPr sz="1700" b="1" dirty="0">
                <a:latin typeface="Courier New"/>
                <a:cs typeface="Courier New"/>
              </a:rPr>
              <a:t>NumberFormatException </a:t>
            </a:r>
            <a:r>
              <a:rPr sz="1700" dirty="0">
                <a:latin typeface="Courier New"/>
                <a:cs typeface="Courier New"/>
              </a:rPr>
              <a:t>e) {  JOptionPane.showMessageDialog(null, "Invalid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number",</a:t>
            </a:r>
            <a:endParaRPr sz="1700">
              <a:latin typeface="Courier New"/>
              <a:cs typeface="Courier New"/>
            </a:endParaRPr>
          </a:p>
          <a:p>
            <a:pPr marL="2355215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"Error",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JOptionPane.ERROR_MESSAGE);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4733" y="4628134"/>
            <a:ext cx="15557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0473" y="4702302"/>
            <a:ext cx="762000" cy="228600"/>
          </a:xfrm>
          <a:prstGeom prst="rect">
            <a:avLst/>
          </a:prstGeom>
          <a:ln w="25907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ts val="1560"/>
              </a:lnSpc>
            </a:pPr>
            <a:r>
              <a:rPr sz="1700" b="1" spc="-5" dirty="0">
                <a:latin typeface="Courier New"/>
                <a:cs typeface="Courier New"/>
              </a:rPr>
              <a:t>catch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5626" y="4628134"/>
            <a:ext cx="3932554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Courier New"/>
                <a:cs typeface="Courier New"/>
              </a:rPr>
              <a:t>(</a:t>
            </a:r>
            <a:r>
              <a:rPr sz="1700" b="1" dirty="0">
                <a:latin typeface="Courier New"/>
                <a:cs typeface="Courier New"/>
              </a:rPr>
              <a:t>IllegalArgumentException </a:t>
            </a:r>
            <a:r>
              <a:rPr sz="1700" spc="-5" dirty="0">
                <a:latin typeface="Courier New"/>
                <a:cs typeface="Courier New"/>
              </a:rPr>
              <a:t>e)</a:t>
            </a:r>
            <a:r>
              <a:rPr sz="1700" spc="-4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9952" y="4887595"/>
            <a:ext cx="9205595" cy="184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0" marR="5080" indent="-9144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Courier New"/>
                <a:cs typeface="Courier New"/>
              </a:rPr>
              <a:t>JOptionPane.showMessageDialog(null, e.getMessage(), </a:t>
            </a:r>
            <a:r>
              <a:rPr sz="1700" spc="-5" dirty="0">
                <a:latin typeface="Courier New"/>
                <a:cs typeface="Courier New"/>
              </a:rPr>
              <a:t>"Error",  JOptionPane.ERROR_MESSAGE);</a:t>
            </a:r>
            <a:endParaRPr sz="17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JOptionPane.showMessageDialog(null,</a:t>
            </a:r>
            <a:endParaRPr sz="17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1700" spc="-5" dirty="0">
                <a:latin typeface="Courier New"/>
                <a:cs typeface="Courier New"/>
              </a:rPr>
              <a:t>"Person is now </a:t>
            </a:r>
            <a:r>
              <a:rPr sz="1700" dirty="0">
                <a:latin typeface="Courier New"/>
                <a:cs typeface="Courier New"/>
              </a:rPr>
              <a:t>" + person.getAge() + " years</a:t>
            </a:r>
            <a:r>
              <a:rPr sz="1700" spc="7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old.");</a:t>
            </a:r>
            <a:endParaRPr sz="17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34311" y="3880103"/>
            <a:ext cx="609600" cy="1097280"/>
            <a:chOff x="1734311" y="3880103"/>
            <a:chExt cx="609600" cy="1097280"/>
          </a:xfrm>
        </p:grpSpPr>
        <p:sp>
          <p:nvSpPr>
            <p:cNvPr id="10" name="object 10"/>
            <p:cNvSpPr/>
            <p:nvPr/>
          </p:nvSpPr>
          <p:spPr>
            <a:xfrm>
              <a:off x="1734311" y="3880103"/>
              <a:ext cx="609600" cy="3230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34311" y="4651247"/>
              <a:ext cx="609600" cy="3261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8755" y="3947159"/>
            <a:ext cx="8214359" cy="2348865"/>
          </a:xfrm>
          <a:prstGeom prst="rect">
            <a:avLst/>
          </a:prstGeom>
          <a:solidFill>
            <a:srgbClr val="E6E6E6"/>
          </a:solidFill>
          <a:ln w="3175">
            <a:solidFill>
              <a:srgbClr val="00CC99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45085">
              <a:lnSpc>
                <a:spcPts val="2350"/>
              </a:lnSpc>
              <a:spcBef>
                <a:spcPts val="55"/>
              </a:spcBef>
            </a:pPr>
            <a:r>
              <a:rPr sz="2000" b="1" spc="-5" dirty="0">
                <a:latin typeface="Courier New"/>
                <a:cs typeface="Courier New"/>
              </a:rPr>
              <a:t>try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502284">
              <a:lnSpc>
                <a:spcPts val="2305"/>
              </a:lnSpc>
            </a:pPr>
            <a:r>
              <a:rPr sz="2000" b="1" i="1" spc="-5" dirty="0">
                <a:solidFill>
                  <a:srgbClr val="008000"/>
                </a:solidFill>
                <a:latin typeface="Courier New"/>
                <a:cs typeface="Courier New"/>
              </a:rPr>
              <a:t>// code waarin een exception kan opgegooid</a:t>
            </a:r>
            <a:r>
              <a:rPr sz="2000" b="1" i="1" spc="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i="1" spc="-5" dirty="0">
                <a:solidFill>
                  <a:srgbClr val="008000"/>
                </a:solidFill>
                <a:latin typeface="Courier New"/>
                <a:cs typeface="Courier New"/>
              </a:rPr>
              <a:t>worden</a:t>
            </a:r>
            <a:endParaRPr sz="2000">
              <a:latin typeface="Courier New"/>
              <a:cs typeface="Courier New"/>
            </a:endParaRPr>
          </a:p>
          <a:p>
            <a:pPr marL="45085">
              <a:lnSpc>
                <a:spcPts val="2305"/>
              </a:lnSpc>
            </a:pPr>
            <a:r>
              <a:rPr sz="2000" b="1" dirty="0">
                <a:latin typeface="Courier New"/>
                <a:cs typeface="Courier New"/>
              </a:rPr>
              <a:t>} </a:t>
            </a:r>
            <a:r>
              <a:rPr sz="2000" b="1" spc="-5" dirty="0">
                <a:latin typeface="Courier New"/>
                <a:cs typeface="Courier New"/>
              </a:rPr>
              <a:t>catch (ExceptionType e)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502284">
              <a:lnSpc>
                <a:spcPts val="2305"/>
              </a:lnSpc>
            </a:pPr>
            <a:r>
              <a:rPr sz="2000" b="1" i="1" spc="-5" dirty="0">
                <a:solidFill>
                  <a:srgbClr val="008000"/>
                </a:solidFill>
                <a:latin typeface="Courier New"/>
                <a:cs typeface="Courier New"/>
              </a:rPr>
              <a:t>// code om een exception van type</a:t>
            </a:r>
            <a:r>
              <a:rPr sz="2000" b="1" i="1" spc="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i="1" spc="-5" dirty="0">
                <a:solidFill>
                  <a:srgbClr val="008000"/>
                </a:solidFill>
                <a:latin typeface="Courier New"/>
                <a:cs typeface="Courier New"/>
              </a:rPr>
              <a:t>ExceptionType</a:t>
            </a:r>
            <a:endParaRPr sz="2000">
              <a:latin typeface="Courier New"/>
              <a:cs typeface="Courier New"/>
            </a:endParaRPr>
          </a:p>
          <a:p>
            <a:pPr marL="502284">
              <a:lnSpc>
                <a:spcPts val="2305"/>
              </a:lnSpc>
            </a:pPr>
            <a:r>
              <a:rPr sz="2000" b="1" i="1" spc="-5" dirty="0">
                <a:solidFill>
                  <a:srgbClr val="008000"/>
                </a:solidFill>
                <a:latin typeface="Courier New"/>
                <a:cs typeface="Courier New"/>
              </a:rPr>
              <a:t>// af te</a:t>
            </a:r>
            <a:r>
              <a:rPr sz="2000" b="1" i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i="1" spc="-5" dirty="0">
                <a:solidFill>
                  <a:srgbClr val="008000"/>
                </a:solidFill>
                <a:latin typeface="Courier New"/>
                <a:cs typeface="Courier New"/>
              </a:rPr>
              <a:t>handelen</a:t>
            </a:r>
            <a:endParaRPr sz="2000">
              <a:latin typeface="Courier New"/>
              <a:cs typeface="Courier New"/>
            </a:endParaRPr>
          </a:p>
          <a:p>
            <a:pPr marL="45085">
              <a:lnSpc>
                <a:spcPts val="2305"/>
              </a:lnSpc>
            </a:pPr>
            <a:r>
              <a:rPr sz="2000" b="1" dirty="0">
                <a:latin typeface="Courier New"/>
                <a:cs typeface="Courier New"/>
              </a:rPr>
              <a:t>} </a:t>
            </a:r>
            <a:r>
              <a:rPr sz="2000" b="1" spc="-5" dirty="0">
                <a:latin typeface="Courier New"/>
                <a:cs typeface="Courier New"/>
              </a:rPr>
              <a:t>finally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502284">
              <a:lnSpc>
                <a:spcPts val="2305"/>
              </a:lnSpc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sz="2000" b="1" i="1" spc="-5" dirty="0">
                <a:solidFill>
                  <a:srgbClr val="008000"/>
                </a:solidFill>
                <a:latin typeface="Courier New"/>
                <a:cs typeface="Courier New"/>
              </a:rPr>
              <a:t>code die altijd uitgevoerd wordt</a:t>
            </a:r>
            <a:r>
              <a:rPr sz="2000" b="1" i="1" spc="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i="1" spc="-5" dirty="0">
                <a:solidFill>
                  <a:srgbClr val="008000"/>
                </a:solidFill>
                <a:latin typeface="Courier New"/>
                <a:cs typeface="Courier New"/>
              </a:rPr>
              <a:t>(opruimcode)</a:t>
            </a:r>
            <a:endParaRPr sz="2000">
              <a:latin typeface="Courier New"/>
              <a:cs typeface="Courier New"/>
            </a:endParaRPr>
          </a:p>
          <a:p>
            <a:pPr marL="45085">
              <a:lnSpc>
                <a:spcPts val="2255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9952" y="358851"/>
            <a:ext cx="80352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Exceptions afhandelen:</a:t>
            </a:r>
            <a:r>
              <a:rPr spc="-40" dirty="0"/>
              <a:t> </a:t>
            </a:r>
            <a:r>
              <a:rPr spc="-10" dirty="0"/>
              <a:t>finally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09952" y="1678304"/>
            <a:ext cx="9719945" cy="198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4490" marR="5080" indent="-352425">
              <a:lnSpc>
                <a:spcPct val="100000"/>
              </a:lnSpc>
              <a:spcBef>
                <a:spcPts val="10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In een finally block staan statements die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uitgevoerd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worden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nadat de 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try-catch processing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voorbij is (dus ongeacht of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er een exception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is 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opgetreden!).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994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In een finally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block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staat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typisch opruim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code, zoals bijv.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het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 sluiten</a:t>
            </a:r>
            <a:endParaRPr sz="2400">
              <a:latin typeface="Tahoma"/>
              <a:cs typeface="Tahoma"/>
            </a:endParaRPr>
          </a:p>
          <a:p>
            <a:pPr marL="36449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bestanden.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6044" y="1315211"/>
            <a:ext cx="10081260" cy="5412105"/>
          </a:xfrm>
          <a:custGeom>
            <a:avLst/>
            <a:gdLst/>
            <a:ahLst/>
            <a:cxnLst/>
            <a:rect l="l" t="t" r="r" b="b"/>
            <a:pathLst>
              <a:path w="10081260" h="5412105">
                <a:moveTo>
                  <a:pt x="0" y="5411724"/>
                </a:moveTo>
                <a:lnTo>
                  <a:pt x="10081260" y="5411724"/>
                </a:lnTo>
                <a:lnTo>
                  <a:pt x="10081260" y="0"/>
                </a:lnTo>
                <a:lnTo>
                  <a:pt x="0" y="0"/>
                </a:lnTo>
                <a:lnTo>
                  <a:pt x="0" y="5411724"/>
                </a:lnTo>
                <a:close/>
              </a:path>
            </a:pathLst>
          </a:custGeom>
          <a:ln w="3175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9952" y="1309496"/>
            <a:ext cx="2768600" cy="6235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17500" marR="5080" indent="-304800">
              <a:lnSpc>
                <a:spcPts val="2300"/>
              </a:lnSpc>
              <a:spcBef>
                <a:spcPts val="265"/>
              </a:spcBef>
            </a:pPr>
            <a:r>
              <a:rPr sz="2000" spc="-5" dirty="0">
                <a:latin typeface="Courier New"/>
                <a:cs typeface="Courier New"/>
              </a:rPr>
              <a:t>class Person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latin typeface="Courier New"/>
                <a:cs typeface="Courier New"/>
              </a:rPr>
              <a:t>private int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age;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9952" y="4528820"/>
            <a:ext cx="6731000" cy="20872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622300" marR="1984375" indent="-305435">
              <a:lnSpc>
                <a:spcPts val="2300"/>
              </a:lnSpc>
              <a:spcBef>
                <a:spcPts val="260"/>
              </a:spcBef>
            </a:pPr>
            <a:r>
              <a:rPr sz="2000" spc="-5" dirty="0">
                <a:latin typeface="Courier New"/>
                <a:cs typeface="Courier New"/>
              </a:rPr>
              <a:t>public void setAge(int </a:t>
            </a:r>
            <a:r>
              <a:rPr sz="2000" dirty="0">
                <a:latin typeface="Courier New"/>
                <a:cs typeface="Courier New"/>
              </a:rPr>
              <a:t>age) {  </a:t>
            </a:r>
            <a:r>
              <a:rPr sz="2000" spc="-5" dirty="0">
                <a:latin typeface="Courier New"/>
                <a:cs typeface="Courier New"/>
              </a:rPr>
              <a:t>if(age </a:t>
            </a:r>
            <a:r>
              <a:rPr sz="2000" dirty="0">
                <a:latin typeface="Courier New"/>
                <a:cs typeface="Courier New"/>
              </a:rPr>
              <a:t>&lt; </a:t>
            </a:r>
            <a:r>
              <a:rPr sz="2000" spc="-5" dirty="0">
                <a:latin typeface="Courier New"/>
                <a:cs typeface="Courier New"/>
              </a:rPr>
              <a:t>0)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200"/>
              </a:lnSpc>
            </a:pPr>
            <a:r>
              <a:rPr sz="2000" spc="-5" dirty="0">
                <a:latin typeface="Courier New"/>
                <a:cs typeface="Courier New"/>
              </a:rPr>
              <a:t>throw new IllegalArgumentException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5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5"/>
              </a:lnSpc>
            </a:pPr>
            <a:r>
              <a:rPr sz="2000" spc="-5" dirty="0">
                <a:latin typeface="Courier New"/>
                <a:cs typeface="Courier New"/>
              </a:rPr>
              <a:t>this.age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age;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305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4752" y="2187016"/>
            <a:ext cx="5970270" cy="2087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55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public Person(int </a:t>
            </a:r>
            <a:r>
              <a:rPr sz="2000" dirty="0">
                <a:latin typeface="Courier New"/>
                <a:cs typeface="Courier New"/>
              </a:rPr>
              <a:t>age)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ts val="2305"/>
              </a:lnSpc>
            </a:pPr>
            <a:r>
              <a:rPr sz="2000" b="1" spc="-5" dirty="0">
                <a:latin typeface="Courier New"/>
                <a:cs typeface="Courier New"/>
              </a:rPr>
              <a:t>try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5"/>
              </a:lnSpc>
            </a:pPr>
            <a:r>
              <a:rPr sz="2000" spc="-5" dirty="0">
                <a:latin typeface="Courier New"/>
                <a:cs typeface="Courier New"/>
              </a:rPr>
              <a:t>setAge(age);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ts val="2350"/>
              </a:lnSpc>
            </a:pPr>
            <a:r>
              <a:rPr sz="2000" dirty="0">
                <a:latin typeface="Courier New"/>
                <a:cs typeface="Courier New"/>
              </a:rPr>
              <a:t>} </a:t>
            </a:r>
            <a:r>
              <a:rPr sz="2000" b="1" spc="-5" dirty="0">
                <a:latin typeface="Courier New"/>
                <a:cs typeface="Courier New"/>
              </a:rPr>
              <a:t>catch (IllegalArgumentException e)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570865">
              <a:lnSpc>
                <a:spcPts val="2220"/>
              </a:lnSpc>
              <a:spcBef>
                <a:spcPts val="170"/>
              </a:spcBef>
            </a:pPr>
            <a:r>
              <a:rPr sz="2000" spc="-5" dirty="0">
                <a:latin typeface="Courier New"/>
                <a:cs typeface="Courier New"/>
              </a:rPr>
              <a:t>//e.printstacktrace();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ts val="2175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5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41007" y="18288"/>
            <a:ext cx="5346192" cy="2795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9952" y="291465"/>
            <a:ext cx="6055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Exceptions</a:t>
            </a:r>
            <a:r>
              <a:rPr spc="-55" dirty="0"/>
              <a:t> </a:t>
            </a:r>
            <a:r>
              <a:rPr spc="-5" dirty="0"/>
              <a:t>afhandelen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8194547" y="3244595"/>
            <a:ext cx="1191895" cy="760730"/>
            <a:chOff x="8194547" y="3244595"/>
            <a:chExt cx="1191895" cy="760730"/>
          </a:xfrm>
        </p:grpSpPr>
        <p:sp>
          <p:nvSpPr>
            <p:cNvPr id="9" name="object 9"/>
            <p:cNvSpPr/>
            <p:nvPr/>
          </p:nvSpPr>
          <p:spPr>
            <a:xfrm>
              <a:off x="8207501" y="3257549"/>
              <a:ext cx="1165860" cy="734695"/>
            </a:xfrm>
            <a:custGeom>
              <a:avLst/>
              <a:gdLst/>
              <a:ahLst/>
              <a:cxnLst/>
              <a:rect l="l" t="t" r="r" b="b"/>
              <a:pathLst>
                <a:path w="1165859" h="734695">
                  <a:moveTo>
                    <a:pt x="367283" y="0"/>
                  </a:moveTo>
                  <a:lnTo>
                    <a:pt x="0" y="367283"/>
                  </a:lnTo>
                  <a:lnTo>
                    <a:pt x="367283" y="734568"/>
                  </a:lnTo>
                  <a:lnTo>
                    <a:pt x="367283" y="550926"/>
                  </a:lnTo>
                  <a:lnTo>
                    <a:pt x="1165859" y="550926"/>
                  </a:lnTo>
                  <a:lnTo>
                    <a:pt x="1165859" y="183641"/>
                  </a:lnTo>
                  <a:lnTo>
                    <a:pt x="367283" y="183641"/>
                  </a:lnTo>
                  <a:lnTo>
                    <a:pt x="3672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07501" y="3257549"/>
              <a:ext cx="1165860" cy="734695"/>
            </a:xfrm>
            <a:custGeom>
              <a:avLst/>
              <a:gdLst/>
              <a:ahLst/>
              <a:cxnLst/>
              <a:rect l="l" t="t" r="r" b="b"/>
              <a:pathLst>
                <a:path w="1165859" h="734695">
                  <a:moveTo>
                    <a:pt x="0" y="367283"/>
                  </a:moveTo>
                  <a:lnTo>
                    <a:pt x="367283" y="0"/>
                  </a:lnTo>
                  <a:lnTo>
                    <a:pt x="367283" y="183641"/>
                  </a:lnTo>
                  <a:lnTo>
                    <a:pt x="1165859" y="183641"/>
                  </a:lnTo>
                  <a:lnTo>
                    <a:pt x="1165859" y="550926"/>
                  </a:lnTo>
                  <a:lnTo>
                    <a:pt x="367283" y="550926"/>
                  </a:lnTo>
                  <a:lnTo>
                    <a:pt x="367283" y="734568"/>
                  </a:lnTo>
                  <a:lnTo>
                    <a:pt x="0" y="367283"/>
                  </a:lnTo>
                  <a:close/>
                </a:path>
              </a:pathLst>
            </a:custGeom>
            <a:ln w="25907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550909" y="3469004"/>
            <a:ext cx="665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Fout!!!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60540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Exceptions</a:t>
            </a:r>
            <a:r>
              <a:rPr spc="-85" dirty="0"/>
              <a:t> </a:t>
            </a:r>
            <a:r>
              <a:rPr spc="-5" dirty="0"/>
              <a:t>afhandelen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4697" y="4089619"/>
            <a:ext cx="7035165" cy="173164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FF0000"/>
                </a:solidFill>
                <a:latin typeface="Tahoma"/>
                <a:cs typeface="Tahoma"/>
              </a:rPr>
              <a:t>FOUT:</a:t>
            </a:r>
            <a:endParaRPr sz="2600">
              <a:latin typeface="Tahoma"/>
              <a:cs typeface="Tahoma"/>
            </a:endParaRPr>
          </a:p>
          <a:p>
            <a:pPr marL="104775">
              <a:lnSpc>
                <a:spcPct val="100000"/>
              </a:lnSpc>
              <a:spcBef>
                <a:spcPts val="384"/>
              </a:spcBef>
              <a:tabLst>
                <a:tab pos="506095" algn="l"/>
              </a:tabLst>
            </a:pPr>
            <a:r>
              <a:rPr sz="2600" dirty="0">
                <a:solidFill>
                  <a:srgbClr val="DF0048"/>
                </a:solidFill>
                <a:latin typeface="Arial"/>
                <a:cs typeface="Arial"/>
              </a:rPr>
              <a:t>▪	</a:t>
            </a:r>
            <a:r>
              <a:rPr sz="2600" dirty="0">
                <a:solidFill>
                  <a:srgbClr val="FF0000"/>
                </a:solidFill>
                <a:latin typeface="Tahoma"/>
                <a:cs typeface="Tahoma"/>
              </a:rPr>
              <a:t>niets</a:t>
            </a:r>
            <a:r>
              <a:rPr sz="26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FF0000"/>
                </a:solidFill>
                <a:latin typeface="Tahoma"/>
                <a:cs typeface="Tahoma"/>
              </a:rPr>
              <a:t>doen</a:t>
            </a:r>
            <a:endParaRPr sz="2600">
              <a:latin typeface="Tahoma"/>
              <a:cs typeface="Tahoma"/>
            </a:endParaRPr>
          </a:p>
          <a:p>
            <a:pPr marL="104775">
              <a:lnSpc>
                <a:spcPct val="100000"/>
              </a:lnSpc>
              <a:spcBef>
                <a:spcPts val="375"/>
              </a:spcBef>
              <a:tabLst>
                <a:tab pos="506095" algn="l"/>
              </a:tabLst>
            </a:pPr>
            <a:r>
              <a:rPr sz="2600" dirty="0">
                <a:solidFill>
                  <a:srgbClr val="DF0048"/>
                </a:solidFill>
                <a:latin typeface="Arial"/>
                <a:cs typeface="Arial"/>
              </a:rPr>
              <a:t>▪	</a:t>
            </a:r>
            <a:r>
              <a:rPr sz="2600" dirty="0">
                <a:solidFill>
                  <a:srgbClr val="FF0000"/>
                </a:solidFill>
                <a:latin typeface="Tahoma"/>
                <a:cs typeface="Tahoma"/>
              </a:rPr>
              <a:t>fout</a:t>
            </a:r>
            <a:r>
              <a:rPr sz="26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FF0000"/>
                </a:solidFill>
                <a:latin typeface="Tahoma"/>
                <a:cs typeface="Tahoma"/>
              </a:rPr>
              <a:t>loggen</a:t>
            </a:r>
            <a:endParaRPr sz="2600">
              <a:latin typeface="Tahoma"/>
              <a:cs typeface="Tahoma"/>
            </a:endParaRPr>
          </a:p>
          <a:p>
            <a:pPr marL="104775">
              <a:lnSpc>
                <a:spcPct val="100000"/>
              </a:lnSpc>
              <a:spcBef>
                <a:spcPts val="370"/>
              </a:spcBef>
            </a:pPr>
            <a:r>
              <a:rPr sz="2600" dirty="0">
                <a:solidFill>
                  <a:srgbClr val="FF0000"/>
                </a:solidFill>
                <a:latin typeface="Tahoma"/>
                <a:cs typeface="Tahoma"/>
              </a:rPr>
              <a:t>… </a:t>
            </a:r>
            <a:r>
              <a:rPr sz="2600" spc="-5" dirty="0">
                <a:solidFill>
                  <a:srgbClr val="FF0000"/>
                </a:solidFill>
                <a:latin typeface="Tahoma"/>
                <a:cs typeface="Tahoma"/>
              </a:rPr>
              <a:t>en </a:t>
            </a:r>
            <a:r>
              <a:rPr sz="2600" dirty="0">
                <a:solidFill>
                  <a:srgbClr val="FF0000"/>
                </a:solidFill>
                <a:latin typeface="Tahoma"/>
                <a:cs typeface="Tahoma"/>
              </a:rPr>
              <a:t>daarna doordoen alsof er niets gebeurd</a:t>
            </a:r>
            <a:r>
              <a:rPr sz="26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6939" y="4046220"/>
            <a:ext cx="7889875" cy="1853564"/>
          </a:xfrm>
          <a:custGeom>
            <a:avLst/>
            <a:gdLst/>
            <a:ahLst/>
            <a:cxnLst/>
            <a:rect l="l" t="t" r="r" b="b"/>
            <a:pathLst>
              <a:path w="7889875" h="1853564">
                <a:moveTo>
                  <a:pt x="7889748" y="0"/>
                </a:moveTo>
                <a:lnTo>
                  <a:pt x="0" y="0"/>
                </a:lnTo>
                <a:lnTo>
                  <a:pt x="0" y="1853183"/>
                </a:lnTo>
                <a:lnTo>
                  <a:pt x="7889748" y="1853183"/>
                </a:lnTo>
                <a:lnTo>
                  <a:pt x="78897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47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pc="-5" dirty="0"/>
              <a:t>In catch-clausule </a:t>
            </a:r>
            <a:r>
              <a:rPr dirty="0"/>
              <a:t>handel </a:t>
            </a:r>
            <a:r>
              <a:rPr spc="-5" dirty="0"/>
              <a:t>je </a:t>
            </a:r>
            <a:r>
              <a:rPr b="1" dirty="0">
                <a:latin typeface="Tahoma"/>
                <a:cs typeface="Tahoma"/>
              </a:rPr>
              <a:t>ALTIJD </a:t>
            </a:r>
            <a:r>
              <a:rPr dirty="0"/>
              <a:t>de </a:t>
            </a:r>
            <a:r>
              <a:rPr spc="-5" dirty="0"/>
              <a:t>exception</a:t>
            </a:r>
            <a:r>
              <a:rPr spc="25" dirty="0"/>
              <a:t> </a:t>
            </a:r>
            <a:r>
              <a:rPr spc="-5" dirty="0"/>
              <a:t>af:</a:t>
            </a:r>
          </a:p>
          <a:p>
            <a:pPr marL="870585" lvl="1" indent="-401320">
              <a:lnSpc>
                <a:spcPct val="100000"/>
              </a:lnSpc>
              <a:spcBef>
                <a:spcPts val="37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of je gooit </a:t>
            </a:r>
            <a:r>
              <a:rPr sz="26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600" b="1" spc="-5" dirty="0">
                <a:solidFill>
                  <a:srgbClr val="002756"/>
                </a:solidFill>
                <a:latin typeface="Tahoma"/>
                <a:cs typeface="Tahoma"/>
              </a:rPr>
              <a:t>nieuwe </a:t>
            </a:r>
            <a:r>
              <a:rPr sz="2600" b="1" dirty="0">
                <a:solidFill>
                  <a:srgbClr val="002756"/>
                </a:solidFill>
                <a:latin typeface="Tahoma"/>
                <a:cs typeface="Tahoma"/>
              </a:rPr>
              <a:t>fout</a:t>
            </a:r>
            <a:r>
              <a:rPr sz="2600" b="1" spc="-5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op</a:t>
            </a:r>
            <a:endParaRPr sz="26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37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of je toont </a:t>
            </a:r>
            <a:r>
              <a:rPr sz="26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600" b="1" spc="-5" dirty="0">
                <a:solidFill>
                  <a:srgbClr val="002756"/>
                </a:solidFill>
                <a:latin typeface="Tahoma"/>
                <a:cs typeface="Tahoma"/>
              </a:rPr>
              <a:t>foutboodschap </a:t>
            </a: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aan de</a:t>
            </a:r>
            <a:r>
              <a:rPr sz="2600" spc="-4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gebruiker</a:t>
            </a:r>
            <a:endParaRPr sz="26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385"/>
              </a:spcBef>
            </a:pPr>
            <a:r>
              <a:rPr dirty="0"/>
              <a:t>… maar </a:t>
            </a:r>
            <a:r>
              <a:rPr spc="-5" dirty="0"/>
              <a:t>je </a:t>
            </a:r>
            <a:r>
              <a:rPr dirty="0"/>
              <a:t>stopt de uitvoering </a:t>
            </a:r>
            <a:r>
              <a:rPr spc="-5" dirty="0"/>
              <a:t>van </a:t>
            </a:r>
            <a:r>
              <a:rPr dirty="0"/>
              <a:t>het</a:t>
            </a:r>
            <a:r>
              <a:rPr spc="-30" dirty="0"/>
              <a:t> </a:t>
            </a:r>
            <a:r>
              <a:rPr dirty="0"/>
              <a:t>programma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50"/>
          </a:p>
          <a:p>
            <a:pPr marL="367665" indent="-355600">
              <a:lnSpc>
                <a:spcPct val="100000"/>
              </a:lnSpc>
              <a:buClr>
                <a:srgbClr val="DF0048"/>
              </a:buClr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pc="-5" dirty="0">
                <a:solidFill>
                  <a:srgbClr val="FFFFFF"/>
                </a:solidFill>
              </a:rPr>
              <a:t>FOUT:</a:t>
            </a:r>
          </a:p>
          <a:p>
            <a:pPr marL="824865" indent="-457834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824865" algn="l"/>
                <a:tab pos="825500" algn="l"/>
              </a:tabLst>
            </a:pPr>
            <a:r>
              <a:rPr dirty="0">
                <a:solidFill>
                  <a:srgbClr val="FFFFFF"/>
                </a:solidFill>
              </a:rPr>
              <a:t>niets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doen</a:t>
            </a:r>
          </a:p>
          <a:p>
            <a:pPr marL="824865" indent="-457834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824865" algn="l"/>
                <a:tab pos="825500" algn="l"/>
              </a:tabLst>
            </a:pPr>
            <a:r>
              <a:rPr spc="-5" dirty="0">
                <a:solidFill>
                  <a:srgbClr val="FFFFFF"/>
                </a:solidFill>
              </a:rPr>
              <a:t>fout </a:t>
            </a:r>
            <a:r>
              <a:rPr dirty="0">
                <a:solidFill>
                  <a:srgbClr val="FFFFFF"/>
                </a:solidFill>
              </a:rPr>
              <a:t>loggen</a:t>
            </a:r>
          </a:p>
          <a:p>
            <a:pPr marL="824865">
              <a:lnSpc>
                <a:spcPct val="100000"/>
              </a:lnSpc>
              <a:spcBef>
                <a:spcPts val="310"/>
              </a:spcBef>
            </a:pPr>
            <a:r>
              <a:rPr spc="5" dirty="0">
                <a:solidFill>
                  <a:srgbClr val="FFFFFF"/>
                </a:solidFill>
              </a:rPr>
              <a:t>… </a:t>
            </a:r>
            <a:r>
              <a:rPr spc="-5" dirty="0">
                <a:solidFill>
                  <a:srgbClr val="FFFFFF"/>
                </a:solidFill>
              </a:rPr>
              <a:t>en </a:t>
            </a:r>
            <a:r>
              <a:rPr dirty="0">
                <a:solidFill>
                  <a:srgbClr val="FFFFFF"/>
                </a:solidFill>
              </a:rPr>
              <a:t>daarna doordoen alsof er niets gebeurd</a:t>
            </a:r>
            <a:r>
              <a:rPr spc="-1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is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193928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Inhoud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952" y="1382648"/>
            <a:ext cx="6143625" cy="498856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10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Inleiding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994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Exceptions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maken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opgooien:</a:t>
            </a:r>
            <a:r>
              <a:rPr sz="2400" spc="-7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2756"/>
                </a:solidFill>
                <a:latin typeface="Tahoma"/>
                <a:cs typeface="Tahoma"/>
              </a:rPr>
              <a:t>throw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1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Exceptions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2756"/>
                </a:solidFill>
                <a:latin typeface="Tahoma"/>
                <a:cs typeface="Tahoma"/>
              </a:rPr>
              <a:t>afhandelen</a:t>
            </a:r>
            <a:endParaRPr sz="24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6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try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–</a:t>
            </a:r>
            <a:r>
              <a:rPr sz="2000" spc="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catch</a:t>
            </a:r>
            <a:endParaRPr sz="20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6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finally</a:t>
            </a:r>
            <a:endParaRPr sz="20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Exception</a:t>
            </a:r>
            <a:r>
              <a:rPr sz="2400" spc="-7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2756"/>
                </a:solidFill>
                <a:latin typeface="Tahoma"/>
                <a:cs typeface="Tahoma"/>
              </a:rPr>
              <a:t>klassen</a:t>
            </a:r>
            <a:endParaRPr sz="24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6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b="1" spc="-5" dirty="0">
                <a:solidFill>
                  <a:srgbClr val="002756"/>
                </a:solidFill>
                <a:latin typeface="Tahoma"/>
                <a:cs typeface="Tahoma"/>
              </a:rPr>
              <a:t>Checked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versus </a:t>
            </a:r>
            <a:r>
              <a:rPr sz="2000" b="1" spc="-5" dirty="0">
                <a:solidFill>
                  <a:srgbClr val="002756"/>
                </a:solidFill>
                <a:latin typeface="Tahoma"/>
                <a:cs typeface="Tahoma"/>
              </a:rPr>
              <a:t>unchecked</a:t>
            </a:r>
            <a:r>
              <a:rPr sz="2000" b="1" spc="-114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exceptions</a:t>
            </a:r>
            <a:endParaRPr sz="20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5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catch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or declare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regel voor checked</a:t>
            </a:r>
            <a:r>
              <a:rPr sz="2000" spc="-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exceptions</a:t>
            </a:r>
            <a:endParaRPr sz="20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5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Eigen exception</a:t>
            </a:r>
            <a:r>
              <a:rPr sz="2000" spc="-2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klassen</a:t>
            </a:r>
            <a:endParaRPr sz="20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Javadoc, Testen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UML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en</a:t>
            </a:r>
            <a:r>
              <a:rPr sz="2400" spc="-3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exceptions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Samenvatting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8888" y="4163567"/>
            <a:ext cx="867156" cy="42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47850" y="1436624"/>
          <a:ext cx="8051800" cy="5098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1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0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388620" indent="-343535">
                        <a:lnSpc>
                          <a:spcPct val="100000"/>
                        </a:lnSpc>
                        <a:spcBef>
                          <a:spcPts val="315"/>
                        </a:spcBef>
                        <a:buChar char="•"/>
                        <a:tabLst>
                          <a:tab pos="388620" algn="l"/>
                          <a:tab pos="38925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Verkeerde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index gebruiken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voor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8862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een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array.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97510" indent="-343535">
                        <a:lnSpc>
                          <a:spcPct val="100000"/>
                        </a:lnSpc>
                        <a:spcBef>
                          <a:spcPts val="315"/>
                        </a:spcBef>
                        <a:buChar char="•"/>
                        <a:tabLst>
                          <a:tab pos="397510" algn="l"/>
                          <a:tab pos="39814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NullPointerException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92">
                <a:tc>
                  <a:txBody>
                    <a:bodyPr/>
                    <a:lstStyle/>
                    <a:p>
                      <a:pPr marL="388620" marR="567690" indent="-343535">
                        <a:lnSpc>
                          <a:spcPct val="100000"/>
                        </a:lnSpc>
                        <a:spcBef>
                          <a:spcPts val="315"/>
                        </a:spcBef>
                        <a:buChar char="•"/>
                        <a:tabLst>
                          <a:tab pos="388620" algn="l"/>
                          <a:tab pos="38925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Een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niet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bestaand bestand  proberen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openen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397510" indent="-343535">
                        <a:lnSpc>
                          <a:spcPct val="100000"/>
                        </a:lnSpc>
                        <a:spcBef>
                          <a:spcPts val="315"/>
                        </a:spcBef>
                        <a:buChar char="•"/>
                        <a:tabLst>
                          <a:tab pos="397510" algn="l"/>
                          <a:tab pos="39814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ArrayIndexOutOfBoundsException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67">
                <a:tc>
                  <a:txBody>
                    <a:bodyPr/>
                    <a:lstStyle/>
                    <a:p>
                      <a:pPr marL="388620" marR="734060" indent="-343535">
                        <a:lnSpc>
                          <a:spcPct val="100000"/>
                        </a:lnSpc>
                        <a:spcBef>
                          <a:spcPts val="315"/>
                        </a:spcBef>
                        <a:buChar char="•"/>
                        <a:tabLst>
                          <a:tab pos="388620" algn="l"/>
                          <a:tab pos="38925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Een methode die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zichzelf  eindeloos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oproept.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97510" indent="-343535">
                        <a:lnSpc>
                          <a:spcPct val="100000"/>
                        </a:lnSpc>
                        <a:spcBef>
                          <a:spcPts val="315"/>
                        </a:spcBef>
                        <a:buChar char="•"/>
                        <a:tabLst>
                          <a:tab pos="397510" algn="l"/>
                          <a:tab pos="39814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ArithmeticException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388620" marR="149225" indent="-343535">
                        <a:lnSpc>
                          <a:spcPct val="100000"/>
                        </a:lnSpc>
                        <a:spcBef>
                          <a:spcPts val="315"/>
                        </a:spcBef>
                        <a:buChar char="•"/>
                        <a:tabLst>
                          <a:tab pos="388620" algn="l"/>
                          <a:tab pos="38925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Blijven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verwijzen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naar objecten  die niet meer nodig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zijn.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397510" indent="-343535">
                        <a:lnSpc>
                          <a:spcPct val="100000"/>
                        </a:lnSpc>
                        <a:spcBef>
                          <a:spcPts val="315"/>
                        </a:spcBef>
                        <a:buChar char="•"/>
                        <a:tabLst>
                          <a:tab pos="397510" algn="l"/>
                          <a:tab pos="39814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NumberFormatException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327">
                <a:tc>
                  <a:txBody>
                    <a:bodyPr/>
                    <a:lstStyle/>
                    <a:p>
                      <a:pPr marL="388620" indent="-343535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388620" algn="l"/>
                          <a:tab pos="38925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Delen door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97510" indent="-343535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397510" algn="l"/>
                          <a:tab pos="39814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FileNotFoundException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388620" marR="135890" indent="-343535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388620" algn="l"/>
                          <a:tab pos="38925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Een object aanspreken dat niet  geïnitialiseerd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397510" indent="-343535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397510" algn="l"/>
                          <a:tab pos="39814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MalformedURLException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67">
                <a:tc>
                  <a:txBody>
                    <a:bodyPr/>
                    <a:lstStyle/>
                    <a:p>
                      <a:pPr marL="388620" indent="-343535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388620" algn="l"/>
                          <a:tab pos="38925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De String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“twee” proberen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om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886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te zetten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naar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een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cijfer.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97510" indent="-343535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397510" algn="l"/>
                          <a:tab pos="39814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OutOfMemoryError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67">
                <a:tc>
                  <a:txBody>
                    <a:bodyPr/>
                    <a:lstStyle/>
                    <a:p>
                      <a:pPr marL="388620" marR="1158875" indent="-343535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388620" algn="l"/>
                          <a:tab pos="38925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Navigeren naar  </a:t>
                      </a:r>
                      <a:r>
                        <a:rPr sz="1800" dirty="0">
                          <a:latin typeface="Arial"/>
                          <a:cs typeface="Arial"/>
                          <a:hlinkClick r:id="rId2"/>
                        </a:rPr>
                        <a:t>http//</a:t>
                      </a:r>
                      <a:r>
                        <a:rPr sz="1800" spc="-25" dirty="0">
                          <a:latin typeface="Arial"/>
                          <a:cs typeface="Arial"/>
                          <a:hlinkClick r:id="rId2"/>
                        </a:rPr>
                        <a:t>w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  <a:hlinkClick r:id="rId2"/>
                        </a:rPr>
                        <a:t>ru.c</a:t>
                      </a:r>
                      <a:r>
                        <a:rPr sz="1800" spc="-10" dirty="0">
                          <a:latin typeface="Arial"/>
                          <a:cs typeface="Arial"/>
                          <a:hlinkClick r:id="rId2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  <a:hlinkClick r:id="rId2"/>
                        </a:rPr>
                        <a:t>m.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7510" indent="-343535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397510" algn="l"/>
                          <a:tab pos="39814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StackOverflowError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80997" y="222326"/>
            <a:ext cx="84969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Exceptions: </a:t>
            </a:r>
            <a:r>
              <a:rPr dirty="0"/>
              <a:t>oorzaak </a:t>
            </a:r>
            <a:r>
              <a:rPr spc="-5" dirty="0"/>
              <a:t>en</a:t>
            </a:r>
            <a:r>
              <a:rPr spc="-50" dirty="0"/>
              <a:t> </a:t>
            </a:r>
            <a:r>
              <a:rPr spc="-5" dirty="0"/>
              <a:t>gevolg?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1223" y="1701189"/>
            <a:ext cx="4143375" cy="906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1665">
              <a:lnSpc>
                <a:spcPct val="1314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Aan sommige fouten kun </a:t>
            </a:r>
            <a:r>
              <a:rPr sz="2200" dirty="0">
                <a:latin typeface="Arial"/>
                <a:cs typeface="Arial"/>
              </a:rPr>
              <a:t>je  </a:t>
            </a:r>
            <a:r>
              <a:rPr sz="2200" spc="-5" dirty="0">
                <a:latin typeface="Arial"/>
                <a:cs typeface="Arial"/>
              </a:rPr>
              <a:t>in je </a:t>
            </a:r>
            <a:r>
              <a:rPr sz="2200" spc="-10" dirty="0">
                <a:latin typeface="Arial"/>
                <a:cs typeface="Arial"/>
              </a:rPr>
              <a:t>programma </a:t>
            </a:r>
            <a:r>
              <a:rPr sz="2200" spc="-5" dirty="0">
                <a:latin typeface="Arial"/>
                <a:cs typeface="Arial"/>
              </a:rPr>
              <a:t>niet veel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doen…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65095" y="3136391"/>
            <a:ext cx="2463800" cy="372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67628" y="1226819"/>
            <a:ext cx="3848100" cy="2923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7672" y="1790700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291"/>
                </a:moveTo>
                <a:lnTo>
                  <a:pt x="431292" y="431291"/>
                </a:lnTo>
                <a:lnTo>
                  <a:pt x="431292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100828" y="4439411"/>
            <a:ext cx="693420" cy="721360"/>
            <a:chOff x="5100828" y="4439411"/>
            <a:chExt cx="693420" cy="721360"/>
          </a:xfrm>
        </p:grpSpPr>
        <p:sp>
          <p:nvSpPr>
            <p:cNvPr id="7" name="object 7"/>
            <p:cNvSpPr/>
            <p:nvPr/>
          </p:nvSpPr>
          <p:spPr>
            <a:xfrm>
              <a:off x="5173980" y="4725923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70">
                  <a:moveTo>
                    <a:pt x="0" y="432815"/>
                  </a:moveTo>
                  <a:lnTo>
                    <a:pt x="431291" y="432815"/>
                  </a:lnTo>
                  <a:lnTo>
                    <a:pt x="431291" y="0"/>
                  </a:lnTo>
                  <a:lnTo>
                    <a:pt x="0" y="0"/>
                  </a:lnTo>
                  <a:lnTo>
                    <a:pt x="0" y="432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00828" y="4439411"/>
              <a:ext cx="693420" cy="6918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34736" y="4708016"/>
            <a:ext cx="5935345" cy="1398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753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Andere kan je in je programma</a:t>
            </a:r>
            <a:r>
              <a:rPr sz="2200" spc="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afhandelen.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-&gt; </a:t>
            </a:r>
            <a:r>
              <a:rPr sz="2400" spc="-5" dirty="0">
                <a:latin typeface="Arial"/>
                <a:cs typeface="Arial"/>
              </a:rPr>
              <a:t>Als je een methode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gebruikt,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check</a:t>
            </a:r>
            <a:r>
              <a:rPr sz="2400" spc="-5" dirty="0">
                <a:latin typeface="Arial"/>
                <a:cs typeface="Arial"/>
              </a:rPr>
              <a:t> dan of deze </a:t>
            </a:r>
            <a:r>
              <a:rPr sz="2400" dirty="0">
                <a:latin typeface="Arial"/>
                <a:cs typeface="Arial"/>
              </a:rPr>
              <a:t>zo’n fout </a:t>
            </a:r>
            <a:r>
              <a:rPr sz="2400" spc="-5" dirty="0">
                <a:latin typeface="Arial"/>
                <a:cs typeface="Arial"/>
              </a:rPr>
              <a:t>kan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gooien!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40322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Soorten</a:t>
            </a:r>
            <a:r>
              <a:rPr spc="-70" dirty="0"/>
              <a:t> </a:t>
            </a:r>
            <a:r>
              <a:rPr spc="-5" dirty="0"/>
              <a:t>fouten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88112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Exception klassen in </a:t>
            </a:r>
            <a:r>
              <a:rPr dirty="0"/>
              <a:t>de Java</a:t>
            </a:r>
            <a:r>
              <a:rPr spc="-50" dirty="0"/>
              <a:t> </a:t>
            </a:r>
            <a:r>
              <a:rPr dirty="0"/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77133" y="6021120"/>
            <a:ext cx="7750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unchecked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exceptions versus </a:t>
            </a:r>
            <a:r>
              <a:rPr sz="2800" spc="-5" dirty="0">
                <a:solidFill>
                  <a:srgbClr val="006FC0"/>
                </a:solidFill>
                <a:latin typeface="Tahoma"/>
                <a:cs typeface="Tahoma"/>
              </a:rPr>
              <a:t>checked</a:t>
            </a:r>
            <a:r>
              <a:rPr sz="2800" spc="6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exceptions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58184" y="1825751"/>
            <a:ext cx="5655945" cy="4144010"/>
            <a:chOff x="3758184" y="1825751"/>
            <a:chExt cx="5655945" cy="4144010"/>
          </a:xfrm>
        </p:grpSpPr>
        <p:sp>
          <p:nvSpPr>
            <p:cNvPr id="5" name="object 5"/>
            <p:cNvSpPr/>
            <p:nvPr/>
          </p:nvSpPr>
          <p:spPr>
            <a:xfrm>
              <a:off x="4140708" y="1825751"/>
              <a:ext cx="5099303" cy="41437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58184" y="3247643"/>
              <a:ext cx="1613915" cy="1225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71332" y="3032759"/>
              <a:ext cx="1042416" cy="14538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6044" y="1825751"/>
            <a:ext cx="5215255" cy="4032885"/>
          </a:xfrm>
          <a:custGeom>
            <a:avLst/>
            <a:gdLst/>
            <a:ahLst/>
            <a:cxnLst/>
            <a:rect l="l" t="t" r="r" b="b"/>
            <a:pathLst>
              <a:path w="5215255" h="4032885">
                <a:moveTo>
                  <a:pt x="0" y="4032504"/>
                </a:moveTo>
                <a:lnTo>
                  <a:pt x="5215128" y="4032504"/>
                </a:lnTo>
                <a:lnTo>
                  <a:pt x="5215128" y="0"/>
                </a:lnTo>
                <a:lnTo>
                  <a:pt x="0" y="0"/>
                </a:lnTo>
                <a:lnTo>
                  <a:pt x="0" y="4032504"/>
                </a:lnTo>
                <a:close/>
              </a:path>
            </a:pathLst>
          </a:custGeom>
          <a:ln w="3175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9952" y="1819401"/>
            <a:ext cx="2921000" cy="1794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class Person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350"/>
              </a:lnSpc>
            </a:pPr>
            <a:r>
              <a:rPr sz="2000" spc="-5" dirty="0">
                <a:latin typeface="Courier New"/>
                <a:cs typeface="Courier New"/>
              </a:rPr>
              <a:t>private </a:t>
            </a: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age;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ourier New"/>
              <a:cs typeface="Courier New"/>
            </a:endParaRPr>
          </a:p>
          <a:p>
            <a:pPr marL="622300" marR="5080" indent="-305435">
              <a:lnSpc>
                <a:spcPts val="2300"/>
              </a:lnSpc>
            </a:pPr>
            <a:r>
              <a:rPr sz="2000" spc="-5" dirty="0">
                <a:latin typeface="Courier New"/>
                <a:cs typeface="Courier New"/>
              </a:rPr>
              <a:t>public Person()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latin typeface="Courier New"/>
                <a:cs typeface="Courier New"/>
              </a:rPr>
              <a:t>setAge(0);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25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4752" y="3868292"/>
            <a:ext cx="4445000" cy="9163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17500" marR="5080" indent="-305435">
              <a:lnSpc>
                <a:spcPts val="2300"/>
              </a:lnSpc>
              <a:spcBef>
                <a:spcPts val="260"/>
              </a:spcBef>
            </a:pPr>
            <a:r>
              <a:rPr sz="2000" spc="-5" dirty="0">
                <a:latin typeface="Courier New"/>
                <a:cs typeface="Courier New"/>
              </a:rPr>
              <a:t>public void setAge(int age)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latin typeface="Courier New"/>
                <a:cs typeface="Courier New"/>
              </a:rPr>
              <a:t>this.age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age;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5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9952" y="5039105"/>
            <a:ext cx="483234" cy="916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54216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Voorbeeld:</a:t>
            </a:r>
            <a:r>
              <a:rPr spc="-30" dirty="0"/>
              <a:t> </a:t>
            </a:r>
            <a:r>
              <a:rPr spc="-5" dirty="0"/>
              <a:t>setAge()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1435" y="3868039"/>
            <a:ext cx="36436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-&gt; Wat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als age negatief</a:t>
            </a:r>
            <a:r>
              <a:rPr sz="2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is?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13582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Error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952" y="1729666"/>
            <a:ext cx="9973945" cy="4167504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800" b="1" spc="-10" dirty="0">
                <a:solidFill>
                  <a:srgbClr val="FF0000"/>
                </a:solidFill>
                <a:latin typeface="Tahoma"/>
                <a:cs typeface="Tahoma"/>
              </a:rPr>
              <a:t>Error </a:t>
            </a: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en subklassen: </a:t>
            </a:r>
            <a:r>
              <a:rPr sz="2800" spc="-5" dirty="0">
                <a:latin typeface="Tahoma"/>
                <a:cs typeface="Tahoma"/>
              </a:rPr>
              <a:t>fouten die</a:t>
            </a:r>
            <a:r>
              <a:rPr sz="2800" spc="1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…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b="1" spc="-5" dirty="0">
                <a:latin typeface="Tahoma"/>
                <a:cs typeface="Tahoma"/>
              </a:rPr>
              <a:t>buiten </a:t>
            </a:r>
            <a:r>
              <a:rPr sz="2800" spc="-5" dirty="0">
                <a:latin typeface="Tahoma"/>
                <a:cs typeface="Tahoma"/>
              </a:rPr>
              <a:t>de applicatie</a:t>
            </a:r>
            <a:r>
              <a:rPr sz="2800" spc="114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liggen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1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latin typeface="Tahoma"/>
                <a:cs typeface="Tahoma"/>
              </a:rPr>
              <a:t>meestal niet </a:t>
            </a:r>
            <a:r>
              <a:rPr sz="2800" spc="-10" dirty="0">
                <a:latin typeface="Tahoma"/>
                <a:cs typeface="Tahoma"/>
              </a:rPr>
              <a:t>kunnen </a:t>
            </a:r>
            <a:r>
              <a:rPr sz="2800" spc="-5" dirty="0">
                <a:latin typeface="Tahoma"/>
                <a:cs typeface="Tahoma"/>
              </a:rPr>
              <a:t>geanticipeerd worden door de</a:t>
            </a:r>
            <a:r>
              <a:rPr sz="2800" spc="2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applicatie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994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10" dirty="0">
                <a:latin typeface="Tahoma"/>
                <a:cs typeface="Tahoma"/>
              </a:rPr>
              <a:t>waarvan </a:t>
            </a:r>
            <a:r>
              <a:rPr sz="2800" spc="-5" dirty="0">
                <a:latin typeface="Tahoma"/>
                <a:cs typeface="Tahoma"/>
              </a:rPr>
              <a:t>de applicatie meestal niet kan</a:t>
            </a:r>
            <a:r>
              <a:rPr sz="2800" spc="114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herstellen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994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latin typeface="Tahoma"/>
                <a:cs typeface="Tahoma"/>
              </a:rPr>
              <a:t>Voorbeelden</a:t>
            </a:r>
            <a:r>
              <a:rPr sz="2000" spc="-5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625"/>
              </a:spcBef>
              <a:buClr>
                <a:srgbClr val="DF0048"/>
              </a:buClr>
              <a:buSzPct val="96000"/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sz="2500" i="1" spc="-50" dirty="0">
                <a:solidFill>
                  <a:srgbClr val="002756"/>
                </a:solidFill>
                <a:latin typeface="Tahoma"/>
                <a:cs typeface="Tahoma"/>
              </a:rPr>
              <a:t>StackOverflowError</a:t>
            </a:r>
            <a:r>
              <a:rPr sz="2300" i="1" spc="-50" dirty="0">
                <a:solidFill>
                  <a:srgbClr val="002756"/>
                </a:solidFill>
                <a:latin typeface="Tahoma"/>
                <a:cs typeface="Tahoma"/>
              </a:rPr>
              <a:t>,</a:t>
            </a:r>
            <a:endParaRPr sz="23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590"/>
              </a:spcBef>
              <a:buClr>
                <a:srgbClr val="DF0048"/>
              </a:buClr>
              <a:buSzPct val="96000"/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sz="2500" i="1" spc="-55" dirty="0">
                <a:solidFill>
                  <a:srgbClr val="002756"/>
                </a:solidFill>
                <a:latin typeface="Tahoma"/>
                <a:cs typeface="Tahoma"/>
              </a:rPr>
              <a:t>OutOfMemoryError,</a:t>
            </a:r>
            <a:endParaRPr sz="25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590"/>
              </a:spcBef>
              <a:buClr>
                <a:srgbClr val="DF0048"/>
              </a:buClr>
              <a:buSzPct val="96000"/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sz="2500" i="1" spc="-85" dirty="0">
                <a:solidFill>
                  <a:srgbClr val="002756"/>
                </a:solidFill>
                <a:latin typeface="Tahoma"/>
                <a:cs typeface="Tahoma"/>
              </a:rPr>
              <a:t>…</a:t>
            </a:r>
            <a:endParaRPr sz="25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91828" y="4643626"/>
            <a:ext cx="2727960" cy="2144395"/>
            <a:chOff x="9291828" y="4643626"/>
            <a:chExt cx="2727960" cy="2144395"/>
          </a:xfrm>
        </p:grpSpPr>
        <p:sp>
          <p:nvSpPr>
            <p:cNvPr id="5" name="object 5"/>
            <p:cNvSpPr/>
            <p:nvPr/>
          </p:nvSpPr>
          <p:spPr>
            <a:xfrm>
              <a:off x="9380220" y="4643626"/>
              <a:ext cx="2639568" cy="2144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09354" y="4988813"/>
              <a:ext cx="1009015" cy="504825"/>
            </a:xfrm>
            <a:custGeom>
              <a:avLst/>
              <a:gdLst/>
              <a:ahLst/>
              <a:cxnLst/>
              <a:rect l="l" t="t" r="r" b="b"/>
              <a:pathLst>
                <a:path w="1009015" h="504825">
                  <a:moveTo>
                    <a:pt x="0" y="252222"/>
                  </a:moveTo>
                  <a:lnTo>
                    <a:pt x="15403" y="190111"/>
                  </a:lnTo>
                  <a:lnTo>
                    <a:pt x="59095" y="133642"/>
                  </a:lnTo>
                  <a:lnTo>
                    <a:pt x="90368" y="108113"/>
                  </a:lnTo>
                  <a:lnTo>
                    <a:pt x="127295" y="84703"/>
                  </a:lnTo>
                  <a:lnTo>
                    <a:pt x="169406" y="63647"/>
                  </a:lnTo>
                  <a:lnTo>
                    <a:pt x="216226" y="45184"/>
                  </a:lnTo>
                  <a:lnTo>
                    <a:pt x="267284" y="29547"/>
                  </a:lnTo>
                  <a:lnTo>
                    <a:pt x="322107" y="16974"/>
                  </a:lnTo>
                  <a:lnTo>
                    <a:pt x="380223" y="7701"/>
                  </a:lnTo>
                  <a:lnTo>
                    <a:pt x="441159" y="1964"/>
                  </a:lnTo>
                  <a:lnTo>
                    <a:pt x="504444" y="0"/>
                  </a:lnTo>
                  <a:lnTo>
                    <a:pt x="567728" y="1964"/>
                  </a:lnTo>
                  <a:lnTo>
                    <a:pt x="628664" y="7701"/>
                  </a:lnTo>
                  <a:lnTo>
                    <a:pt x="686780" y="16974"/>
                  </a:lnTo>
                  <a:lnTo>
                    <a:pt x="741603" y="29547"/>
                  </a:lnTo>
                  <a:lnTo>
                    <a:pt x="792661" y="45184"/>
                  </a:lnTo>
                  <a:lnTo>
                    <a:pt x="839481" y="63647"/>
                  </a:lnTo>
                  <a:lnTo>
                    <a:pt x="881592" y="84703"/>
                  </a:lnTo>
                  <a:lnTo>
                    <a:pt x="918519" y="108113"/>
                  </a:lnTo>
                  <a:lnTo>
                    <a:pt x="949792" y="133642"/>
                  </a:lnTo>
                  <a:lnTo>
                    <a:pt x="993484" y="190111"/>
                  </a:lnTo>
                  <a:lnTo>
                    <a:pt x="1008888" y="252222"/>
                  </a:lnTo>
                  <a:lnTo>
                    <a:pt x="1004958" y="283864"/>
                  </a:lnTo>
                  <a:lnTo>
                    <a:pt x="974938" y="343390"/>
                  </a:lnTo>
                  <a:lnTo>
                    <a:pt x="918519" y="396330"/>
                  </a:lnTo>
                  <a:lnTo>
                    <a:pt x="881592" y="419740"/>
                  </a:lnTo>
                  <a:lnTo>
                    <a:pt x="839481" y="440796"/>
                  </a:lnTo>
                  <a:lnTo>
                    <a:pt x="792661" y="459259"/>
                  </a:lnTo>
                  <a:lnTo>
                    <a:pt x="741603" y="474896"/>
                  </a:lnTo>
                  <a:lnTo>
                    <a:pt x="686780" y="487469"/>
                  </a:lnTo>
                  <a:lnTo>
                    <a:pt x="628664" y="496742"/>
                  </a:lnTo>
                  <a:lnTo>
                    <a:pt x="567728" y="502479"/>
                  </a:lnTo>
                  <a:lnTo>
                    <a:pt x="504444" y="504444"/>
                  </a:lnTo>
                  <a:lnTo>
                    <a:pt x="441159" y="502479"/>
                  </a:lnTo>
                  <a:lnTo>
                    <a:pt x="380223" y="496742"/>
                  </a:lnTo>
                  <a:lnTo>
                    <a:pt x="322107" y="487469"/>
                  </a:lnTo>
                  <a:lnTo>
                    <a:pt x="267284" y="474896"/>
                  </a:lnTo>
                  <a:lnTo>
                    <a:pt x="216226" y="459259"/>
                  </a:lnTo>
                  <a:lnTo>
                    <a:pt x="169406" y="440796"/>
                  </a:lnTo>
                  <a:lnTo>
                    <a:pt x="127295" y="419740"/>
                  </a:lnTo>
                  <a:lnTo>
                    <a:pt x="90368" y="396330"/>
                  </a:lnTo>
                  <a:lnTo>
                    <a:pt x="59095" y="370801"/>
                  </a:lnTo>
                  <a:lnTo>
                    <a:pt x="15403" y="314332"/>
                  </a:lnTo>
                  <a:lnTo>
                    <a:pt x="0" y="252222"/>
                  </a:lnTo>
                  <a:close/>
                </a:path>
              </a:pathLst>
            </a:custGeom>
            <a:ln w="350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59886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Unchecked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spc="-5"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952" y="1730019"/>
            <a:ext cx="8646160" cy="481711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RuntimeException en </a:t>
            </a:r>
            <a:r>
              <a:rPr sz="2800" b="1" spc="-10" dirty="0">
                <a:solidFill>
                  <a:srgbClr val="FF0000"/>
                </a:solidFill>
                <a:latin typeface="Tahoma"/>
                <a:cs typeface="Tahoma"/>
              </a:rPr>
              <a:t>subklassen: </a:t>
            </a:r>
            <a:r>
              <a:rPr sz="2800" spc="-5" dirty="0">
                <a:latin typeface="Tahoma"/>
                <a:cs typeface="Tahoma"/>
              </a:rPr>
              <a:t>fouten die</a:t>
            </a:r>
            <a:r>
              <a:rPr sz="2800" spc="2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…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66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b="1" spc="-5" dirty="0">
                <a:latin typeface="Tahoma"/>
                <a:cs typeface="Tahoma"/>
              </a:rPr>
              <a:t>binnen </a:t>
            </a:r>
            <a:r>
              <a:rPr sz="2800" spc="-5" dirty="0">
                <a:latin typeface="Tahoma"/>
                <a:cs typeface="Tahoma"/>
              </a:rPr>
              <a:t>de applicatie</a:t>
            </a:r>
            <a:r>
              <a:rPr sz="2800" spc="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liggen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67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gevolg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zijn van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programmeerfouten</a:t>
            </a:r>
            <a:r>
              <a:rPr sz="2800" spc="11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(bugs)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66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latin typeface="Tahoma"/>
                <a:cs typeface="Tahoma"/>
              </a:rPr>
              <a:t>niet </a:t>
            </a:r>
            <a:r>
              <a:rPr sz="2800" spc="-10" dirty="0">
                <a:latin typeface="Tahoma"/>
                <a:cs typeface="Tahoma"/>
              </a:rPr>
              <a:t>kunnen </a:t>
            </a:r>
            <a:r>
              <a:rPr sz="2800" spc="-5" dirty="0">
                <a:latin typeface="Tahoma"/>
                <a:cs typeface="Tahoma"/>
              </a:rPr>
              <a:t>geanticipeerd worden </a:t>
            </a:r>
            <a:r>
              <a:rPr sz="2800" dirty="0">
                <a:latin typeface="Tahoma"/>
                <a:cs typeface="Tahoma"/>
              </a:rPr>
              <a:t>door </a:t>
            </a:r>
            <a:r>
              <a:rPr sz="2800" spc="-5" dirty="0">
                <a:latin typeface="Tahoma"/>
                <a:cs typeface="Tahoma"/>
              </a:rPr>
              <a:t>de</a:t>
            </a:r>
            <a:r>
              <a:rPr sz="2800" spc="14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applicatie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66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10" dirty="0">
                <a:latin typeface="Tahoma"/>
                <a:cs typeface="Tahoma"/>
              </a:rPr>
              <a:t>waarvan </a:t>
            </a:r>
            <a:r>
              <a:rPr sz="2800" spc="-5" dirty="0">
                <a:latin typeface="Tahoma"/>
                <a:cs typeface="Tahoma"/>
              </a:rPr>
              <a:t>de applicatie niet </a:t>
            </a:r>
            <a:r>
              <a:rPr sz="2800" spc="-10" dirty="0">
                <a:latin typeface="Tahoma"/>
                <a:cs typeface="Tahoma"/>
              </a:rPr>
              <a:t>kan</a:t>
            </a:r>
            <a:r>
              <a:rPr sz="2800" spc="1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herstellen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67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die gefixt moeten worden i.p.v.</a:t>
            </a:r>
            <a:r>
              <a:rPr sz="2800" spc="6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opgevangen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66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Voorbeelden:</a:t>
            </a:r>
            <a:endParaRPr sz="28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325"/>
              </a:spcBef>
              <a:buClr>
                <a:srgbClr val="DF0048"/>
              </a:buClr>
              <a:buSzPct val="96000"/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500" i="1" spc="-50" dirty="0">
                <a:solidFill>
                  <a:srgbClr val="002756"/>
                </a:solidFill>
                <a:latin typeface="Tahoma"/>
                <a:cs typeface="Tahoma"/>
              </a:rPr>
              <a:t>NullPointerException,</a:t>
            </a:r>
            <a:endParaRPr sz="25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355"/>
              </a:spcBef>
              <a:buClr>
                <a:srgbClr val="DF0048"/>
              </a:buClr>
              <a:buSzPct val="95652"/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300" i="1" spc="-60" dirty="0">
                <a:solidFill>
                  <a:srgbClr val="002756"/>
                </a:solidFill>
                <a:latin typeface="Tahoma"/>
                <a:cs typeface="Tahoma"/>
              </a:rPr>
              <a:t>NumberFormatException,</a:t>
            </a:r>
            <a:endParaRPr sz="23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345"/>
              </a:spcBef>
              <a:buClr>
                <a:srgbClr val="DF0048"/>
              </a:buClr>
              <a:buSzPct val="95652"/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300" i="1" spc="-85" dirty="0">
                <a:solidFill>
                  <a:srgbClr val="002756"/>
                </a:solidFill>
                <a:latin typeface="Tahoma"/>
                <a:cs typeface="Tahoma"/>
              </a:rPr>
              <a:t>…</a:t>
            </a:r>
            <a:endParaRPr sz="23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80219" y="4643626"/>
            <a:ext cx="2639695" cy="2144395"/>
            <a:chOff x="9380219" y="4643626"/>
            <a:chExt cx="2639695" cy="2144395"/>
          </a:xfrm>
        </p:grpSpPr>
        <p:sp>
          <p:nvSpPr>
            <p:cNvPr id="5" name="object 5"/>
            <p:cNvSpPr/>
            <p:nvPr/>
          </p:nvSpPr>
          <p:spPr>
            <a:xfrm>
              <a:off x="9380219" y="4643626"/>
              <a:ext cx="2639568" cy="2144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99269" y="5494781"/>
              <a:ext cx="1943100" cy="1224280"/>
            </a:xfrm>
            <a:custGeom>
              <a:avLst/>
              <a:gdLst/>
              <a:ahLst/>
              <a:cxnLst/>
              <a:rect l="l" t="t" r="r" b="b"/>
              <a:pathLst>
                <a:path w="1943100" h="1224279">
                  <a:moveTo>
                    <a:pt x="286511" y="215646"/>
                  </a:moveTo>
                  <a:lnTo>
                    <a:pt x="298507" y="178871"/>
                  </a:lnTo>
                  <a:lnTo>
                    <a:pt x="333168" y="144113"/>
                  </a:lnTo>
                  <a:lnTo>
                    <a:pt x="388505" y="111891"/>
                  </a:lnTo>
                  <a:lnTo>
                    <a:pt x="462529" y="82722"/>
                  </a:lnTo>
                  <a:lnTo>
                    <a:pt x="505927" y="69444"/>
                  </a:lnTo>
                  <a:lnTo>
                    <a:pt x="553250" y="57123"/>
                  </a:lnTo>
                  <a:lnTo>
                    <a:pt x="604252" y="45825"/>
                  </a:lnTo>
                  <a:lnTo>
                    <a:pt x="658681" y="35613"/>
                  </a:lnTo>
                  <a:lnTo>
                    <a:pt x="716291" y="26553"/>
                  </a:lnTo>
                  <a:lnTo>
                    <a:pt x="776832" y="18709"/>
                  </a:lnTo>
                  <a:lnTo>
                    <a:pt x="840056" y="12146"/>
                  </a:lnTo>
                  <a:lnTo>
                    <a:pt x="905714" y="6929"/>
                  </a:lnTo>
                  <a:lnTo>
                    <a:pt x="973557" y="3122"/>
                  </a:lnTo>
                  <a:lnTo>
                    <a:pt x="1043337" y="791"/>
                  </a:lnTo>
                  <a:lnTo>
                    <a:pt x="1114805" y="0"/>
                  </a:lnTo>
                  <a:lnTo>
                    <a:pt x="1186274" y="791"/>
                  </a:lnTo>
                  <a:lnTo>
                    <a:pt x="1256054" y="3122"/>
                  </a:lnTo>
                  <a:lnTo>
                    <a:pt x="1323897" y="6929"/>
                  </a:lnTo>
                  <a:lnTo>
                    <a:pt x="1389555" y="12146"/>
                  </a:lnTo>
                  <a:lnTo>
                    <a:pt x="1452779" y="18709"/>
                  </a:lnTo>
                  <a:lnTo>
                    <a:pt x="1513320" y="26553"/>
                  </a:lnTo>
                  <a:lnTo>
                    <a:pt x="1570930" y="35613"/>
                  </a:lnTo>
                  <a:lnTo>
                    <a:pt x="1625359" y="45825"/>
                  </a:lnTo>
                  <a:lnTo>
                    <a:pt x="1676361" y="57123"/>
                  </a:lnTo>
                  <a:lnTo>
                    <a:pt x="1723684" y="69444"/>
                  </a:lnTo>
                  <a:lnTo>
                    <a:pt x="1767082" y="82722"/>
                  </a:lnTo>
                  <a:lnTo>
                    <a:pt x="1806306" y="96893"/>
                  </a:lnTo>
                  <a:lnTo>
                    <a:pt x="1871235" y="127653"/>
                  </a:lnTo>
                  <a:lnTo>
                    <a:pt x="1916482" y="161208"/>
                  </a:lnTo>
                  <a:lnTo>
                    <a:pt x="1940059" y="197038"/>
                  </a:lnTo>
                  <a:lnTo>
                    <a:pt x="1943100" y="215646"/>
                  </a:lnTo>
                  <a:lnTo>
                    <a:pt x="1940059" y="234253"/>
                  </a:lnTo>
                  <a:lnTo>
                    <a:pt x="1916482" y="270083"/>
                  </a:lnTo>
                  <a:lnTo>
                    <a:pt x="1871235" y="303638"/>
                  </a:lnTo>
                  <a:lnTo>
                    <a:pt x="1806306" y="334398"/>
                  </a:lnTo>
                  <a:lnTo>
                    <a:pt x="1767082" y="348569"/>
                  </a:lnTo>
                  <a:lnTo>
                    <a:pt x="1723684" y="361847"/>
                  </a:lnTo>
                  <a:lnTo>
                    <a:pt x="1676361" y="374168"/>
                  </a:lnTo>
                  <a:lnTo>
                    <a:pt x="1625359" y="385466"/>
                  </a:lnTo>
                  <a:lnTo>
                    <a:pt x="1570930" y="395678"/>
                  </a:lnTo>
                  <a:lnTo>
                    <a:pt x="1513320" y="404738"/>
                  </a:lnTo>
                  <a:lnTo>
                    <a:pt x="1452779" y="412582"/>
                  </a:lnTo>
                  <a:lnTo>
                    <a:pt x="1389555" y="419145"/>
                  </a:lnTo>
                  <a:lnTo>
                    <a:pt x="1323897" y="424362"/>
                  </a:lnTo>
                  <a:lnTo>
                    <a:pt x="1256054" y="428169"/>
                  </a:lnTo>
                  <a:lnTo>
                    <a:pt x="1186274" y="430500"/>
                  </a:lnTo>
                  <a:lnTo>
                    <a:pt x="1114805" y="431292"/>
                  </a:lnTo>
                  <a:lnTo>
                    <a:pt x="1043337" y="430500"/>
                  </a:lnTo>
                  <a:lnTo>
                    <a:pt x="973557" y="428169"/>
                  </a:lnTo>
                  <a:lnTo>
                    <a:pt x="905714" y="424362"/>
                  </a:lnTo>
                  <a:lnTo>
                    <a:pt x="840056" y="419145"/>
                  </a:lnTo>
                  <a:lnTo>
                    <a:pt x="776832" y="412582"/>
                  </a:lnTo>
                  <a:lnTo>
                    <a:pt x="716291" y="404738"/>
                  </a:lnTo>
                  <a:lnTo>
                    <a:pt x="658681" y="395678"/>
                  </a:lnTo>
                  <a:lnTo>
                    <a:pt x="604252" y="385466"/>
                  </a:lnTo>
                  <a:lnTo>
                    <a:pt x="553250" y="374168"/>
                  </a:lnTo>
                  <a:lnTo>
                    <a:pt x="505927" y="361847"/>
                  </a:lnTo>
                  <a:lnTo>
                    <a:pt x="462529" y="348569"/>
                  </a:lnTo>
                  <a:lnTo>
                    <a:pt x="423305" y="334398"/>
                  </a:lnTo>
                  <a:lnTo>
                    <a:pt x="358376" y="303638"/>
                  </a:lnTo>
                  <a:lnTo>
                    <a:pt x="313129" y="270083"/>
                  </a:lnTo>
                  <a:lnTo>
                    <a:pt x="289552" y="234253"/>
                  </a:lnTo>
                  <a:lnTo>
                    <a:pt x="286511" y="215646"/>
                  </a:lnTo>
                  <a:close/>
                </a:path>
                <a:path w="1943100" h="1224279">
                  <a:moveTo>
                    <a:pt x="0" y="863346"/>
                  </a:moveTo>
                  <a:lnTo>
                    <a:pt x="10730" y="798558"/>
                  </a:lnTo>
                  <a:lnTo>
                    <a:pt x="41668" y="737580"/>
                  </a:lnTo>
                  <a:lnTo>
                    <a:pt x="90931" y="681431"/>
                  </a:lnTo>
                  <a:lnTo>
                    <a:pt x="121847" y="655484"/>
                  </a:lnTo>
                  <a:lnTo>
                    <a:pt x="156639" y="631127"/>
                  </a:lnTo>
                  <a:lnTo>
                    <a:pt x="195072" y="608485"/>
                  </a:lnTo>
                  <a:lnTo>
                    <a:pt x="236909" y="587687"/>
                  </a:lnTo>
                  <a:lnTo>
                    <a:pt x="281918" y="568858"/>
                  </a:lnTo>
                  <a:lnTo>
                    <a:pt x="329861" y="552128"/>
                  </a:lnTo>
                  <a:lnTo>
                    <a:pt x="380504" y="537622"/>
                  </a:lnTo>
                  <a:lnTo>
                    <a:pt x="433612" y="525468"/>
                  </a:lnTo>
                  <a:lnTo>
                    <a:pt x="488950" y="515794"/>
                  </a:lnTo>
                  <a:lnTo>
                    <a:pt x="546281" y="508726"/>
                  </a:lnTo>
                  <a:lnTo>
                    <a:pt x="605372" y="504392"/>
                  </a:lnTo>
                  <a:lnTo>
                    <a:pt x="665987" y="502920"/>
                  </a:lnTo>
                  <a:lnTo>
                    <a:pt x="726603" y="504392"/>
                  </a:lnTo>
                  <a:lnTo>
                    <a:pt x="785694" y="508726"/>
                  </a:lnTo>
                  <a:lnTo>
                    <a:pt x="843026" y="515794"/>
                  </a:lnTo>
                  <a:lnTo>
                    <a:pt x="898363" y="525468"/>
                  </a:lnTo>
                  <a:lnTo>
                    <a:pt x="951471" y="537622"/>
                  </a:lnTo>
                  <a:lnTo>
                    <a:pt x="1002114" y="552128"/>
                  </a:lnTo>
                  <a:lnTo>
                    <a:pt x="1050057" y="568858"/>
                  </a:lnTo>
                  <a:lnTo>
                    <a:pt x="1095066" y="587687"/>
                  </a:lnTo>
                  <a:lnTo>
                    <a:pt x="1136904" y="608485"/>
                  </a:lnTo>
                  <a:lnTo>
                    <a:pt x="1175336" y="631127"/>
                  </a:lnTo>
                  <a:lnTo>
                    <a:pt x="1210128" y="655484"/>
                  </a:lnTo>
                  <a:lnTo>
                    <a:pt x="1241044" y="681431"/>
                  </a:lnTo>
                  <a:lnTo>
                    <a:pt x="1267848" y="708838"/>
                  </a:lnTo>
                  <a:lnTo>
                    <a:pt x="1308184" y="767529"/>
                  </a:lnTo>
                  <a:lnTo>
                    <a:pt x="1329254" y="830539"/>
                  </a:lnTo>
                  <a:lnTo>
                    <a:pt x="1331976" y="863346"/>
                  </a:lnTo>
                  <a:lnTo>
                    <a:pt x="1329254" y="896152"/>
                  </a:lnTo>
                  <a:lnTo>
                    <a:pt x="1308184" y="959162"/>
                  </a:lnTo>
                  <a:lnTo>
                    <a:pt x="1267848" y="1017853"/>
                  </a:lnTo>
                  <a:lnTo>
                    <a:pt x="1241044" y="1045260"/>
                  </a:lnTo>
                  <a:lnTo>
                    <a:pt x="1210128" y="1071207"/>
                  </a:lnTo>
                  <a:lnTo>
                    <a:pt x="1175336" y="1095564"/>
                  </a:lnTo>
                  <a:lnTo>
                    <a:pt x="1136903" y="1118206"/>
                  </a:lnTo>
                  <a:lnTo>
                    <a:pt x="1095066" y="1139004"/>
                  </a:lnTo>
                  <a:lnTo>
                    <a:pt x="1050057" y="1157833"/>
                  </a:lnTo>
                  <a:lnTo>
                    <a:pt x="1002114" y="1174563"/>
                  </a:lnTo>
                  <a:lnTo>
                    <a:pt x="951471" y="1189069"/>
                  </a:lnTo>
                  <a:lnTo>
                    <a:pt x="898363" y="1201223"/>
                  </a:lnTo>
                  <a:lnTo>
                    <a:pt x="843025" y="1210897"/>
                  </a:lnTo>
                  <a:lnTo>
                    <a:pt x="785694" y="1217965"/>
                  </a:lnTo>
                  <a:lnTo>
                    <a:pt x="726603" y="1222299"/>
                  </a:lnTo>
                  <a:lnTo>
                    <a:pt x="665987" y="1223772"/>
                  </a:lnTo>
                  <a:lnTo>
                    <a:pt x="605372" y="1222299"/>
                  </a:lnTo>
                  <a:lnTo>
                    <a:pt x="546281" y="1217965"/>
                  </a:lnTo>
                  <a:lnTo>
                    <a:pt x="488950" y="1210897"/>
                  </a:lnTo>
                  <a:lnTo>
                    <a:pt x="433612" y="1201223"/>
                  </a:lnTo>
                  <a:lnTo>
                    <a:pt x="380504" y="1189069"/>
                  </a:lnTo>
                  <a:lnTo>
                    <a:pt x="329861" y="1174563"/>
                  </a:lnTo>
                  <a:lnTo>
                    <a:pt x="281918" y="1157833"/>
                  </a:lnTo>
                  <a:lnTo>
                    <a:pt x="236909" y="1139004"/>
                  </a:lnTo>
                  <a:lnTo>
                    <a:pt x="195072" y="1118206"/>
                  </a:lnTo>
                  <a:lnTo>
                    <a:pt x="156639" y="1095564"/>
                  </a:lnTo>
                  <a:lnTo>
                    <a:pt x="121847" y="1071207"/>
                  </a:lnTo>
                  <a:lnTo>
                    <a:pt x="90931" y="1045260"/>
                  </a:lnTo>
                  <a:lnTo>
                    <a:pt x="64127" y="1017853"/>
                  </a:lnTo>
                  <a:lnTo>
                    <a:pt x="23791" y="959162"/>
                  </a:lnTo>
                  <a:lnTo>
                    <a:pt x="2721" y="896152"/>
                  </a:lnTo>
                  <a:lnTo>
                    <a:pt x="0" y="863346"/>
                  </a:lnTo>
                  <a:close/>
                </a:path>
              </a:pathLst>
            </a:custGeom>
            <a:ln w="350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91388"/>
            <a:ext cx="53346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AFEF"/>
                </a:solidFill>
              </a:rPr>
              <a:t>Checked</a:t>
            </a:r>
            <a:r>
              <a:rPr spc="-75" dirty="0">
                <a:solidFill>
                  <a:srgbClr val="00AFEF"/>
                </a:solidFill>
              </a:rPr>
              <a:t> </a:t>
            </a:r>
            <a:r>
              <a:rPr spc="-5" dirty="0"/>
              <a:t>exceptions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380219" y="4640578"/>
            <a:ext cx="2719070" cy="2235835"/>
            <a:chOff x="9380219" y="4640578"/>
            <a:chExt cx="2719070" cy="2235835"/>
          </a:xfrm>
        </p:grpSpPr>
        <p:sp>
          <p:nvSpPr>
            <p:cNvPr id="4" name="object 4"/>
            <p:cNvSpPr/>
            <p:nvPr/>
          </p:nvSpPr>
          <p:spPr>
            <a:xfrm>
              <a:off x="9380219" y="4640578"/>
              <a:ext cx="2639568" cy="2144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49533" y="5921502"/>
              <a:ext cx="1332230" cy="937260"/>
            </a:xfrm>
            <a:custGeom>
              <a:avLst/>
              <a:gdLst/>
              <a:ahLst/>
              <a:cxnLst/>
              <a:rect l="l" t="t" r="r" b="b"/>
              <a:pathLst>
                <a:path w="1332229" h="937259">
                  <a:moveTo>
                    <a:pt x="0" y="468630"/>
                  </a:moveTo>
                  <a:lnTo>
                    <a:pt x="2207" y="430195"/>
                  </a:lnTo>
                  <a:lnTo>
                    <a:pt x="8717" y="392616"/>
                  </a:lnTo>
                  <a:lnTo>
                    <a:pt x="19356" y="356014"/>
                  </a:lnTo>
                  <a:lnTo>
                    <a:pt x="33954" y="320508"/>
                  </a:lnTo>
                  <a:lnTo>
                    <a:pt x="52339" y="286219"/>
                  </a:lnTo>
                  <a:lnTo>
                    <a:pt x="74340" y="253269"/>
                  </a:lnTo>
                  <a:lnTo>
                    <a:pt x="99785" y="221777"/>
                  </a:lnTo>
                  <a:lnTo>
                    <a:pt x="128503" y="191864"/>
                  </a:lnTo>
                  <a:lnTo>
                    <a:pt x="160322" y="163652"/>
                  </a:lnTo>
                  <a:lnTo>
                    <a:pt x="195072" y="137260"/>
                  </a:lnTo>
                  <a:lnTo>
                    <a:pt x="232579" y="112808"/>
                  </a:lnTo>
                  <a:lnTo>
                    <a:pt x="272674" y="90419"/>
                  </a:lnTo>
                  <a:lnTo>
                    <a:pt x="315184" y="70212"/>
                  </a:lnTo>
                  <a:lnTo>
                    <a:pt x="359938" y="52308"/>
                  </a:lnTo>
                  <a:lnTo>
                    <a:pt x="406765" y="36827"/>
                  </a:lnTo>
                  <a:lnTo>
                    <a:pt x="455493" y="23891"/>
                  </a:lnTo>
                  <a:lnTo>
                    <a:pt x="505950" y="13619"/>
                  </a:lnTo>
                  <a:lnTo>
                    <a:pt x="557966" y="6133"/>
                  </a:lnTo>
                  <a:lnTo>
                    <a:pt x="611369" y="1553"/>
                  </a:lnTo>
                  <a:lnTo>
                    <a:pt x="665988" y="0"/>
                  </a:lnTo>
                  <a:lnTo>
                    <a:pt x="720606" y="1553"/>
                  </a:lnTo>
                  <a:lnTo>
                    <a:pt x="774009" y="6133"/>
                  </a:lnTo>
                  <a:lnTo>
                    <a:pt x="826025" y="13619"/>
                  </a:lnTo>
                  <a:lnTo>
                    <a:pt x="876482" y="23891"/>
                  </a:lnTo>
                  <a:lnTo>
                    <a:pt x="925210" y="36827"/>
                  </a:lnTo>
                  <a:lnTo>
                    <a:pt x="972037" y="52308"/>
                  </a:lnTo>
                  <a:lnTo>
                    <a:pt x="1016791" y="70212"/>
                  </a:lnTo>
                  <a:lnTo>
                    <a:pt x="1059301" y="90419"/>
                  </a:lnTo>
                  <a:lnTo>
                    <a:pt x="1099396" y="112808"/>
                  </a:lnTo>
                  <a:lnTo>
                    <a:pt x="1136904" y="137260"/>
                  </a:lnTo>
                  <a:lnTo>
                    <a:pt x="1171653" y="163652"/>
                  </a:lnTo>
                  <a:lnTo>
                    <a:pt x="1203472" y="191864"/>
                  </a:lnTo>
                  <a:lnTo>
                    <a:pt x="1232190" y="221777"/>
                  </a:lnTo>
                  <a:lnTo>
                    <a:pt x="1257635" y="253269"/>
                  </a:lnTo>
                  <a:lnTo>
                    <a:pt x="1279636" y="286219"/>
                  </a:lnTo>
                  <a:lnTo>
                    <a:pt x="1298021" y="320508"/>
                  </a:lnTo>
                  <a:lnTo>
                    <a:pt x="1312619" y="356014"/>
                  </a:lnTo>
                  <a:lnTo>
                    <a:pt x="1323258" y="392616"/>
                  </a:lnTo>
                  <a:lnTo>
                    <a:pt x="1329768" y="430195"/>
                  </a:lnTo>
                  <a:lnTo>
                    <a:pt x="1331976" y="468630"/>
                  </a:lnTo>
                  <a:lnTo>
                    <a:pt x="1329768" y="507064"/>
                  </a:lnTo>
                  <a:lnTo>
                    <a:pt x="1323258" y="544643"/>
                  </a:lnTo>
                  <a:lnTo>
                    <a:pt x="1312619" y="581245"/>
                  </a:lnTo>
                  <a:lnTo>
                    <a:pt x="1298021" y="616751"/>
                  </a:lnTo>
                  <a:lnTo>
                    <a:pt x="1279636" y="651040"/>
                  </a:lnTo>
                  <a:lnTo>
                    <a:pt x="1257635" y="683990"/>
                  </a:lnTo>
                  <a:lnTo>
                    <a:pt x="1232190" y="715482"/>
                  </a:lnTo>
                  <a:lnTo>
                    <a:pt x="1203472" y="745395"/>
                  </a:lnTo>
                  <a:lnTo>
                    <a:pt x="1171653" y="773607"/>
                  </a:lnTo>
                  <a:lnTo>
                    <a:pt x="1136903" y="799999"/>
                  </a:lnTo>
                  <a:lnTo>
                    <a:pt x="1099396" y="824451"/>
                  </a:lnTo>
                  <a:lnTo>
                    <a:pt x="1059301" y="846840"/>
                  </a:lnTo>
                  <a:lnTo>
                    <a:pt x="1016791" y="867047"/>
                  </a:lnTo>
                  <a:lnTo>
                    <a:pt x="972037" y="884951"/>
                  </a:lnTo>
                  <a:lnTo>
                    <a:pt x="925210" y="900432"/>
                  </a:lnTo>
                  <a:lnTo>
                    <a:pt x="876482" y="913368"/>
                  </a:lnTo>
                  <a:lnTo>
                    <a:pt x="826025" y="923640"/>
                  </a:lnTo>
                  <a:lnTo>
                    <a:pt x="774009" y="931126"/>
                  </a:lnTo>
                  <a:lnTo>
                    <a:pt x="720606" y="935706"/>
                  </a:lnTo>
                  <a:lnTo>
                    <a:pt x="665988" y="937259"/>
                  </a:lnTo>
                  <a:lnTo>
                    <a:pt x="611369" y="935706"/>
                  </a:lnTo>
                  <a:lnTo>
                    <a:pt x="557966" y="931126"/>
                  </a:lnTo>
                  <a:lnTo>
                    <a:pt x="505950" y="923640"/>
                  </a:lnTo>
                  <a:lnTo>
                    <a:pt x="455493" y="913368"/>
                  </a:lnTo>
                  <a:lnTo>
                    <a:pt x="406765" y="900432"/>
                  </a:lnTo>
                  <a:lnTo>
                    <a:pt x="359938" y="884951"/>
                  </a:lnTo>
                  <a:lnTo>
                    <a:pt x="315184" y="867047"/>
                  </a:lnTo>
                  <a:lnTo>
                    <a:pt x="272674" y="846840"/>
                  </a:lnTo>
                  <a:lnTo>
                    <a:pt x="232579" y="824451"/>
                  </a:lnTo>
                  <a:lnTo>
                    <a:pt x="195071" y="799999"/>
                  </a:lnTo>
                  <a:lnTo>
                    <a:pt x="160322" y="773607"/>
                  </a:lnTo>
                  <a:lnTo>
                    <a:pt x="128503" y="745395"/>
                  </a:lnTo>
                  <a:lnTo>
                    <a:pt x="99785" y="715482"/>
                  </a:lnTo>
                  <a:lnTo>
                    <a:pt x="74340" y="683990"/>
                  </a:lnTo>
                  <a:lnTo>
                    <a:pt x="52339" y="651040"/>
                  </a:lnTo>
                  <a:lnTo>
                    <a:pt x="33954" y="616751"/>
                  </a:lnTo>
                  <a:lnTo>
                    <a:pt x="19356" y="581245"/>
                  </a:lnTo>
                  <a:lnTo>
                    <a:pt x="8717" y="544643"/>
                  </a:lnTo>
                  <a:lnTo>
                    <a:pt x="2207" y="507064"/>
                  </a:lnTo>
                  <a:lnTo>
                    <a:pt x="0" y="468630"/>
                  </a:lnTo>
                  <a:close/>
                </a:path>
              </a:pathLst>
            </a:custGeom>
            <a:ln w="350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389869" y="4985766"/>
              <a:ext cx="1297305" cy="504825"/>
            </a:xfrm>
            <a:custGeom>
              <a:avLst/>
              <a:gdLst/>
              <a:ahLst/>
              <a:cxnLst/>
              <a:rect l="l" t="t" r="r" b="b"/>
              <a:pathLst>
                <a:path w="1297304" h="504825">
                  <a:moveTo>
                    <a:pt x="0" y="252221"/>
                  </a:moveTo>
                  <a:lnTo>
                    <a:pt x="13174" y="201384"/>
                  </a:lnTo>
                  <a:lnTo>
                    <a:pt x="50958" y="154037"/>
                  </a:lnTo>
                  <a:lnTo>
                    <a:pt x="110745" y="111193"/>
                  </a:lnTo>
                  <a:lnTo>
                    <a:pt x="148075" y="91776"/>
                  </a:lnTo>
                  <a:lnTo>
                    <a:pt x="189928" y="73866"/>
                  </a:lnTo>
                  <a:lnTo>
                    <a:pt x="235978" y="57588"/>
                  </a:lnTo>
                  <a:lnTo>
                    <a:pt x="285898" y="43070"/>
                  </a:lnTo>
                  <a:lnTo>
                    <a:pt x="339364" y="30437"/>
                  </a:lnTo>
                  <a:lnTo>
                    <a:pt x="396049" y="19817"/>
                  </a:lnTo>
                  <a:lnTo>
                    <a:pt x="455627" y="11337"/>
                  </a:lnTo>
                  <a:lnTo>
                    <a:pt x="517773" y="5123"/>
                  </a:lnTo>
                  <a:lnTo>
                    <a:pt x="582159" y="1301"/>
                  </a:lnTo>
                  <a:lnTo>
                    <a:pt x="648461" y="0"/>
                  </a:lnTo>
                  <a:lnTo>
                    <a:pt x="714764" y="1301"/>
                  </a:lnTo>
                  <a:lnTo>
                    <a:pt x="779150" y="5123"/>
                  </a:lnTo>
                  <a:lnTo>
                    <a:pt x="841296" y="11337"/>
                  </a:lnTo>
                  <a:lnTo>
                    <a:pt x="900874" y="19817"/>
                  </a:lnTo>
                  <a:lnTo>
                    <a:pt x="957559" y="30437"/>
                  </a:lnTo>
                  <a:lnTo>
                    <a:pt x="1011025" y="43070"/>
                  </a:lnTo>
                  <a:lnTo>
                    <a:pt x="1060945" y="57588"/>
                  </a:lnTo>
                  <a:lnTo>
                    <a:pt x="1106995" y="73866"/>
                  </a:lnTo>
                  <a:lnTo>
                    <a:pt x="1148848" y="91776"/>
                  </a:lnTo>
                  <a:lnTo>
                    <a:pt x="1186178" y="111193"/>
                  </a:lnTo>
                  <a:lnTo>
                    <a:pt x="1218659" y="131988"/>
                  </a:lnTo>
                  <a:lnTo>
                    <a:pt x="1267770" y="177211"/>
                  </a:lnTo>
                  <a:lnTo>
                    <a:pt x="1293576" y="226430"/>
                  </a:lnTo>
                  <a:lnTo>
                    <a:pt x="1296924" y="252221"/>
                  </a:lnTo>
                  <a:lnTo>
                    <a:pt x="1293576" y="278013"/>
                  </a:lnTo>
                  <a:lnTo>
                    <a:pt x="1267770" y="327232"/>
                  </a:lnTo>
                  <a:lnTo>
                    <a:pt x="1218659" y="372455"/>
                  </a:lnTo>
                  <a:lnTo>
                    <a:pt x="1186178" y="393250"/>
                  </a:lnTo>
                  <a:lnTo>
                    <a:pt x="1148848" y="412667"/>
                  </a:lnTo>
                  <a:lnTo>
                    <a:pt x="1106995" y="430577"/>
                  </a:lnTo>
                  <a:lnTo>
                    <a:pt x="1060945" y="446855"/>
                  </a:lnTo>
                  <a:lnTo>
                    <a:pt x="1011025" y="461373"/>
                  </a:lnTo>
                  <a:lnTo>
                    <a:pt x="957559" y="474006"/>
                  </a:lnTo>
                  <a:lnTo>
                    <a:pt x="900874" y="484626"/>
                  </a:lnTo>
                  <a:lnTo>
                    <a:pt x="841296" y="493106"/>
                  </a:lnTo>
                  <a:lnTo>
                    <a:pt x="779150" y="499320"/>
                  </a:lnTo>
                  <a:lnTo>
                    <a:pt x="714764" y="503142"/>
                  </a:lnTo>
                  <a:lnTo>
                    <a:pt x="648461" y="504443"/>
                  </a:lnTo>
                  <a:lnTo>
                    <a:pt x="582159" y="503142"/>
                  </a:lnTo>
                  <a:lnTo>
                    <a:pt x="517773" y="499320"/>
                  </a:lnTo>
                  <a:lnTo>
                    <a:pt x="455627" y="493106"/>
                  </a:lnTo>
                  <a:lnTo>
                    <a:pt x="396049" y="484626"/>
                  </a:lnTo>
                  <a:lnTo>
                    <a:pt x="339364" y="474006"/>
                  </a:lnTo>
                  <a:lnTo>
                    <a:pt x="285898" y="461373"/>
                  </a:lnTo>
                  <a:lnTo>
                    <a:pt x="235978" y="446855"/>
                  </a:lnTo>
                  <a:lnTo>
                    <a:pt x="189928" y="430577"/>
                  </a:lnTo>
                  <a:lnTo>
                    <a:pt x="148075" y="412667"/>
                  </a:lnTo>
                  <a:lnTo>
                    <a:pt x="110745" y="393250"/>
                  </a:lnTo>
                  <a:lnTo>
                    <a:pt x="78264" y="372455"/>
                  </a:lnTo>
                  <a:lnTo>
                    <a:pt x="29153" y="327232"/>
                  </a:lnTo>
                  <a:lnTo>
                    <a:pt x="3347" y="278013"/>
                  </a:lnTo>
                  <a:lnTo>
                    <a:pt x="0" y="252221"/>
                  </a:lnTo>
                  <a:close/>
                </a:path>
              </a:pathLst>
            </a:custGeom>
            <a:ln w="350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95348" y="1727766"/>
            <a:ext cx="7987030" cy="505714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90"/>
              </a:spcBef>
            </a:pPr>
            <a:r>
              <a:rPr sz="2800" b="1" spc="-10" dirty="0">
                <a:solidFill>
                  <a:srgbClr val="00AFEF"/>
                </a:solidFill>
                <a:latin typeface="Tahoma"/>
                <a:cs typeface="Tahoma"/>
              </a:rPr>
              <a:t>Exception </a:t>
            </a:r>
            <a:r>
              <a:rPr sz="2800" b="1" spc="-5" dirty="0">
                <a:solidFill>
                  <a:srgbClr val="00AFEF"/>
                </a:solidFill>
                <a:latin typeface="Tahoma"/>
                <a:cs typeface="Tahoma"/>
              </a:rPr>
              <a:t>en </a:t>
            </a:r>
            <a:r>
              <a:rPr sz="2800" b="1" spc="-10" dirty="0">
                <a:solidFill>
                  <a:srgbClr val="00AFEF"/>
                </a:solidFill>
                <a:latin typeface="Tahoma"/>
                <a:cs typeface="Tahoma"/>
              </a:rPr>
              <a:t>subklassen</a:t>
            </a:r>
            <a:r>
              <a:rPr sz="2800" b="1" spc="-10" dirty="0">
                <a:latin typeface="Tahoma"/>
                <a:cs typeface="Tahoma"/>
              </a:rPr>
              <a:t>*</a:t>
            </a:r>
            <a:r>
              <a:rPr sz="2800" spc="-10" dirty="0">
                <a:solidFill>
                  <a:srgbClr val="00AFEF"/>
                </a:solidFill>
                <a:latin typeface="Tahoma"/>
                <a:cs typeface="Tahoma"/>
              </a:rPr>
              <a:t>: </a:t>
            </a:r>
            <a:r>
              <a:rPr sz="2800" spc="-5" dirty="0">
                <a:latin typeface="Tahoma"/>
                <a:cs typeface="Tahoma"/>
              </a:rPr>
              <a:t>fouten die</a:t>
            </a:r>
            <a:r>
              <a:rPr sz="2800" spc="114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…</a:t>
            </a:r>
            <a:endParaRPr sz="2800">
              <a:latin typeface="Tahoma"/>
              <a:cs typeface="Tahoma"/>
            </a:endParaRPr>
          </a:p>
          <a:p>
            <a:pPr marL="379095" indent="-353060">
              <a:lnSpc>
                <a:spcPct val="100000"/>
              </a:lnSpc>
              <a:spcBef>
                <a:spcPts val="1000"/>
              </a:spcBef>
              <a:buClr>
                <a:srgbClr val="DF0048"/>
              </a:buClr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buiten de controle van de developer</a:t>
            </a:r>
            <a:r>
              <a:rPr sz="2800" spc="9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vallen</a:t>
            </a:r>
            <a:endParaRPr sz="2800">
              <a:latin typeface="Tahoma"/>
              <a:cs typeface="Tahoma"/>
            </a:endParaRPr>
          </a:p>
          <a:p>
            <a:pPr marL="379095" indent="-353060">
              <a:lnSpc>
                <a:spcPct val="100000"/>
              </a:lnSpc>
              <a:spcBef>
                <a:spcPts val="1010"/>
              </a:spcBef>
              <a:buClr>
                <a:srgbClr val="DF0048"/>
              </a:buClr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geanticipeerd moeten worden 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door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de</a:t>
            </a:r>
            <a:r>
              <a:rPr sz="2800" spc="10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applicatie</a:t>
            </a:r>
            <a:endParaRPr sz="2800">
              <a:latin typeface="Tahoma"/>
              <a:cs typeface="Tahoma"/>
            </a:endParaRPr>
          </a:p>
          <a:p>
            <a:pPr marL="379095" indent="-353060">
              <a:lnSpc>
                <a:spcPct val="100000"/>
              </a:lnSpc>
              <a:spcBef>
                <a:spcPts val="994"/>
              </a:spcBef>
              <a:buClr>
                <a:srgbClr val="DF0048"/>
              </a:buClr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2800" b="1" spc="-10" dirty="0">
                <a:solidFill>
                  <a:srgbClr val="002756"/>
                </a:solidFill>
                <a:latin typeface="Tahoma"/>
                <a:cs typeface="Tahoma"/>
              </a:rPr>
              <a:t>gecheckt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worden 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door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de</a:t>
            </a:r>
            <a:r>
              <a:rPr sz="2800" spc="9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compiler</a:t>
            </a:r>
            <a:endParaRPr sz="2800">
              <a:latin typeface="Tahoma"/>
              <a:cs typeface="Tahoma"/>
            </a:endParaRPr>
          </a:p>
          <a:p>
            <a:pPr marL="379095" indent="-353060">
              <a:lnSpc>
                <a:spcPct val="100000"/>
              </a:lnSpc>
              <a:spcBef>
                <a:spcPts val="1000"/>
              </a:spcBef>
              <a:buClr>
                <a:srgbClr val="DF0048"/>
              </a:buClr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2800" spc="-10" dirty="0">
                <a:latin typeface="Tahoma"/>
                <a:cs typeface="Tahoma"/>
              </a:rPr>
              <a:t>waarvan </a:t>
            </a:r>
            <a:r>
              <a:rPr sz="2800" spc="-5" dirty="0">
                <a:latin typeface="Tahoma"/>
                <a:cs typeface="Tahoma"/>
              </a:rPr>
              <a:t>de applicatie moet </a:t>
            </a:r>
            <a:r>
              <a:rPr sz="2800" spc="-10" dirty="0">
                <a:latin typeface="Tahoma"/>
                <a:cs typeface="Tahoma"/>
              </a:rPr>
              <a:t>kunnen</a:t>
            </a:r>
            <a:r>
              <a:rPr sz="2800" spc="1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herstellen</a:t>
            </a:r>
            <a:endParaRPr sz="2800">
              <a:latin typeface="Tahoma"/>
              <a:cs typeface="Tahoma"/>
            </a:endParaRPr>
          </a:p>
          <a:p>
            <a:pPr marL="379095" indent="-353060">
              <a:lnSpc>
                <a:spcPct val="100000"/>
              </a:lnSpc>
              <a:spcBef>
                <a:spcPts val="1005"/>
              </a:spcBef>
              <a:buClr>
                <a:srgbClr val="DF0048"/>
              </a:buClr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Voorbeeld:</a:t>
            </a:r>
            <a:endParaRPr sz="2800">
              <a:latin typeface="Tahoma"/>
              <a:cs typeface="Tahoma"/>
            </a:endParaRPr>
          </a:p>
          <a:p>
            <a:pPr marL="885190" lvl="1" indent="-401955">
              <a:lnSpc>
                <a:spcPct val="100000"/>
              </a:lnSpc>
              <a:spcBef>
                <a:spcPts val="615"/>
              </a:spcBef>
              <a:buClr>
                <a:srgbClr val="DF0048"/>
              </a:buClr>
              <a:buSzPct val="96000"/>
              <a:buFont typeface="Arial"/>
              <a:buChar char="▪"/>
              <a:tabLst>
                <a:tab pos="885190" algn="l"/>
                <a:tab pos="885825" algn="l"/>
              </a:tabLst>
            </a:pPr>
            <a:r>
              <a:rPr sz="2500" i="1" spc="-55" dirty="0">
                <a:solidFill>
                  <a:srgbClr val="002756"/>
                </a:solidFill>
                <a:latin typeface="Tahoma"/>
                <a:cs typeface="Tahoma"/>
              </a:rPr>
              <a:t>FileNotFoundException</a:t>
            </a:r>
            <a:endParaRPr sz="25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* </a:t>
            </a:r>
            <a:r>
              <a:rPr sz="2400" spc="-5" dirty="0">
                <a:latin typeface="Tahoma"/>
                <a:cs typeface="Tahoma"/>
              </a:rPr>
              <a:t>geen subklasse van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RuntimeException</a:t>
            </a:r>
            <a:r>
              <a:rPr sz="24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!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624027"/>
            <a:ext cx="53346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AFEF"/>
                </a:solidFill>
              </a:rPr>
              <a:t>Checked</a:t>
            </a:r>
            <a:r>
              <a:rPr spc="-75" dirty="0">
                <a:solidFill>
                  <a:srgbClr val="00AFEF"/>
                </a:solidFill>
              </a:rPr>
              <a:t> </a:t>
            </a:r>
            <a:r>
              <a:rPr spc="-5" dirty="0"/>
              <a:t>exceptions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3455" y="4434838"/>
            <a:ext cx="6608445" cy="2423160"/>
            <a:chOff x="1743455" y="4434838"/>
            <a:chExt cx="6608445" cy="2423160"/>
          </a:xfrm>
        </p:grpSpPr>
        <p:sp>
          <p:nvSpPr>
            <p:cNvPr id="4" name="object 4"/>
            <p:cNvSpPr/>
            <p:nvPr/>
          </p:nvSpPr>
          <p:spPr>
            <a:xfrm>
              <a:off x="1743455" y="4434838"/>
              <a:ext cx="2365247" cy="24231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02964" y="4684013"/>
              <a:ext cx="4935855" cy="996315"/>
            </a:xfrm>
            <a:custGeom>
              <a:avLst/>
              <a:gdLst/>
              <a:ahLst/>
              <a:cxnLst/>
              <a:rect l="l" t="t" r="r" b="b"/>
              <a:pathLst>
                <a:path w="4935855" h="996314">
                  <a:moveTo>
                    <a:pt x="2175256" y="510540"/>
                  </a:moveTo>
                  <a:lnTo>
                    <a:pt x="992251" y="510540"/>
                  </a:lnTo>
                  <a:lnTo>
                    <a:pt x="0" y="996200"/>
                  </a:lnTo>
                  <a:lnTo>
                    <a:pt x="2175256" y="510540"/>
                  </a:lnTo>
                  <a:close/>
                </a:path>
                <a:path w="4935855" h="996314">
                  <a:moveTo>
                    <a:pt x="4850511" y="0"/>
                  </a:moveTo>
                  <a:lnTo>
                    <a:pt x="288671" y="0"/>
                  </a:lnTo>
                  <a:lnTo>
                    <a:pt x="255551" y="6687"/>
                  </a:lnTo>
                  <a:lnTo>
                    <a:pt x="228504" y="24923"/>
                  </a:lnTo>
                  <a:lnTo>
                    <a:pt x="210268" y="51970"/>
                  </a:lnTo>
                  <a:lnTo>
                    <a:pt x="203581" y="85090"/>
                  </a:lnTo>
                  <a:lnTo>
                    <a:pt x="203581" y="425450"/>
                  </a:lnTo>
                  <a:lnTo>
                    <a:pt x="210268" y="458569"/>
                  </a:lnTo>
                  <a:lnTo>
                    <a:pt x="228504" y="485616"/>
                  </a:lnTo>
                  <a:lnTo>
                    <a:pt x="255551" y="503852"/>
                  </a:lnTo>
                  <a:lnTo>
                    <a:pt x="288671" y="510540"/>
                  </a:lnTo>
                  <a:lnTo>
                    <a:pt x="4850511" y="510540"/>
                  </a:lnTo>
                  <a:lnTo>
                    <a:pt x="4883630" y="503852"/>
                  </a:lnTo>
                  <a:lnTo>
                    <a:pt x="4910677" y="485616"/>
                  </a:lnTo>
                  <a:lnTo>
                    <a:pt x="4928913" y="458569"/>
                  </a:lnTo>
                  <a:lnTo>
                    <a:pt x="4935601" y="425450"/>
                  </a:lnTo>
                  <a:lnTo>
                    <a:pt x="4935601" y="85090"/>
                  </a:lnTo>
                  <a:lnTo>
                    <a:pt x="4928913" y="51970"/>
                  </a:lnTo>
                  <a:lnTo>
                    <a:pt x="4910677" y="24923"/>
                  </a:lnTo>
                  <a:lnTo>
                    <a:pt x="4883630" y="6687"/>
                  </a:lnTo>
                  <a:lnTo>
                    <a:pt x="48505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02964" y="4684013"/>
              <a:ext cx="4935855" cy="996315"/>
            </a:xfrm>
            <a:custGeom>
              <a:avLst/>
              <a:gdLst/>
              <a:ahLst/>
              <a:cxnLst/>
              <a:rect l="l" t="t" r="r" b="b"/>
              <a:pathLst>
                <a:path w="4935855" h="996314">
                  <a:moveTo>
                    <a:pt x="203581" y="85090"/>
                  </a:moveTo>
                  <a:lnTo>
                    <a:pt x="210268" y="51970"/>
                  </a:lnTo>
                  <a:lnTo>
                    <a:pt x="228504" y="24923"/>
                  </a:lnTo>
                  <a:lnTo>
                    <a:pt x="255551" y="6687"/>
                  </a:lnTo>
                  <a:lnTo>
                    <a:pt x="288671" y="0"/>
                  </a:lnTo>
                  <a:lnTo>
                    <a:pt x="992251" y="0"/>
                  </a:lnTo>
                  <a:lnTo>
                    <a:pt x="2175256" y="0"/>
                  </a:lnTo>
                  <a:lnTo>
                    <a:pt x="4850511" y="0"/>
                  </a:lnTo>
                  <a:lnTo>
                    <a:pt x="4883630" y="6687"/>
                  </a:lnTo>
                  <a:lnTo>
                    <a:pt x="4910677" y="24923"/>
                  </a:lnTo>
                  <a:lnTo>
                    <a:pt x="4928913" y="51970"/>
                  </a:lnTo>
                  <a:lnTo>
                    <a:pt x="4935601" y="85090"/>
                  </a:lnTo>
                  <a:lnTo>
                    <a:pt x="4935601" y="297815"/>
                  </a:lnTo>
                  <a:lnTo>
                    <a:pt x="4935601" y="425450"/>
                  </a:lnTo>
                  <a:lnTo>
                    <a:pt x="4928913" y="458569"/>
                  </a:lnTo>
                  <a:lnTo>
                    <a:pt x="4910677" y="485616"/>
                  </a:lnTo>
                  <a:lnTo>
                    <a:pt x="4883630" y="503852"/>
                  </a:lnTo>
                  <a:lnTo>
                    <a:pt x="4850511" y="510540"/>
                  </a:lnTo>
                  <a:lnTo>
                    <a:pt x="2175256" y="510540"/>
                  </a:lnTo>
                  <a:lnTo>
                    <a:pt x="0" y="996200"/>
                  </a:lnTo>
                  <a:lnTo>
                    <a:pt x="992251" y="510540"/>
                  </a:lnTo>
                  <a:lnTo>
                    <a:pt x="288671" y="510540"/>
                  </a:lnTo>
                  <a:lnTo>
                    <a:pt x="255551" y="503852"/>
                  </a:lnTo>
                  <a:lnTo>
                    <a:pt x="228504" y="485616"/>
                  </a:lnTo>
                  <a:lnTo>
                    <a:pt x="210268" y="458569"/>
                  </a:lnTo>
                  <a:lnTo>
                    <a:pt x="203581" y="425450"/>
                  </a:lnTo>
                  <a:lnTo>
                    <a:pt x="203581" y="297815"/>
                  </a:lnTo>
                  <a:lnTo>
                    <a:pt x="203581" y="85090"/>
                  </a:lnTo>
                  <a:close/>
                </a:path>
              </a:pathLst>
            </a:custGeom>
            <a:ln w="25907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09952" y="1738655"/>
            <a:ext cx="9491345" cy="3389629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76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Compiler</a:t>
            </a:r>
            <a:endParaRPr sz="28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66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800" b="1" spc="-10" dirty="0">
                <a:solidFill>
                  <a:srgbClr val="002756"/>
                </a:solidFill>
                <a:latin typeface="Tahoma"/>
                <a:cs typeface="Tahoma"/>
              </a:rPr>
              <a:t>checkt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of 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deze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exception gegooid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kan</a:t>
            </a:r>
            <a:r>
              <a:rPr sz="2800" spc="14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worden</a:t>
            </a:r>
            <a:endParaRPr sz="28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67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800" b="1" spc="-5" dirty="0">
                <a:solidFill>
                  <a:srgbClr val="002756"/>
                </a:solidFill>
                <a:latin typeface="Tahoma"/>
                <a:cs typeface="Tahoma"/>
              </a:rPr>
              <a:t>waarschuwt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als dit het geval</a:t>
            </a:r>
            <a:r>
              <a:rPr sz="2800" spc="11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is</a:t>
            </a:r>
            <a:endParaRPr sz="2800">
              <a:latin typeface="Tahoma"/>
              <a:cs typeface="Tahoma"/>
            </a:endParaRPr>
          </a:p>
          <a:p>
            <a:pPr marL="870585" marR="5080" lvl="1" indent="-401320">
              <a:lnSpc>
                <a:spcPts val="3020"/>
              </a:lnSpc>
              <a:spcBef>
                <a:spcPts val="104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dus als developer weet je dat je er rekening 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mee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moet  houden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Tahoma"/>
              <a:cs typeface="Tahoma"/>
            </a:endParaRPr>
          </a:p>
          <a:p>
            <a:pPr marL="192595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Hoe kan de compiler dit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weten?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3495" y="3462528"/>
            <a:ext cx="7920355" cy="1228725"/>
          </a:xfrm>
          <a:custGeom>
            <a:avLst/>
            <a:gdLst/>
            <a:ahLst/>
            <a:cxnLst/>
            <a:rect l="l" t="t" r="r" b="b"/>
            <a:pathLst>
              <a:path w="7920355" h="1228725">
                <a:moveTo>
                  <a:pt x="7920228" y="0"/>
                </a:moveTo>
                <a:lnTo>
                  <a:pt x="0" y="0"/>
                </a:lnTo>
                <a:lnTo>
                  <a:pt x="0" y="1228344"/>
                </a:lnTo>
                <a:lnTo>
                  <a:pt x="7920228" y="1228344"/>
                </a:lnTo>
                <a:lnTo>
                  <a:pt x="7920228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63495" y="3462528"/>
            <a:ext cx="7920355" cy="1228725"/>
          </a:xfrm>
          <a:prstGeom prst="rect">
            <a:avLst/>
          </a:prstGeom>
          <a:ln w="3175">
            <a:solidFill>
              <a:srgbClr val="00CC99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46355">
              <a:lnSpc>
                <a:spcPts val="2350"/>
              </a:lnSpc>
              <a:spcBef>
                <a:spcPts val="55"/>
              </a:spcBef>
            </a:pPr>
            <a:r>
              <a:rPr sz="2000" b="1" i="1" spc="-5" dirty="0">
                <a:latin typeface="Courier New"/>
                <a:cs typeface="Courier New"/>
              </a:rPr>
              <a:t>public void mijnMethode(…) </a:t>
            </a:r>
            <a:r>
              <a:rPr sz="2000" b="1" spc="-5" dirty="0">
                <a:latin typeface="Courier New"/>
                <a:cs typeface="Courier New"/>
              </a:rPr>
              <a:t>throws </a:t>
            </a:r>
            <a:r>
              <a:rPr sz="2000" b="1" i="1" spc="-5" dirty="0">
                <a:latin typeface="Courier New"/>
                <a:cs typeface="Courier New"/>
              </a:rPr>
              <a:t>ExceptionType</a:t>
            </a:r>
            <a:r>
              <a:rPr sz="2000" b="1" i="1" spc="20" dirty="0">
                <a:latin typeface="Courier New"/>
                <a:cs typeface="Courier New"/>
              </a:rPr>
              <a:t> </a:t>
            </a:r>
            <a:r>
              <a:rPr sz="2000" b="1" i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503555">
              <a:lnSpc>
                <a:spcPts val="2305"/>
              </a:lnSpc>
            </a:pPr>
            <a:r>
              <a:rPr sz="2000" b="1" i="1" dirty="0">
                <a:solidFill>
                  <a:srgbClr val="008000"/>
                </a:solidFill>
                <a:latin typeface="Courier New"/>
                <a:cs typeface="Courier New"/>
              </a:rPr>
              <a:t>//in deze </a:t>
            </a:r>
            <a:r>
              <a:rPr sz="2000" b="1" i="1" spc="-5" dirty="0">
                <a:solidFill>
                  <a:srgbClr val="008000"/>
                </a:solidFill>
                <a:latin typeface="Courier New"/>
                <a:cs typeface="Courier New"/>
              </a:rPr>
              <a:t>methode </a:t>
            </a:r>
            <a:r>
              <a:rPr sz="2000" b="1" i="1" dirty="0">
                <a:solidFill>
                  <a:srgbClr val="008000"/>
                </a:solidFill>
                <a:latin typeface="Courier New"/>
                <a:cs typeface="Courier New"/>
              </a:rPr>
              <a:t>kan een </a:t>
            </a:r>
            <a:r>
              <a:rPr sz="2000" b="1" i="1" spc="-5" dirty="0">
                <a:solidFill>
                  <a:srgbClr val="008000"/>
                </a:solidFill>
                <a:latin typeface="Courier New"/>
                <a:cs typeface="Courier New"/>
              </a:rPr>
              <a:t>exception</a:t>
            </a:r>
            <a:r>
              <a:rPr sz="2000" b="1" i="1" spc="-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i="1" spc="-5" dirty="0">
                <a:solidFill>
                  <a:srgbClr val="008000"/>
                </a:solidFill>
                <a:latin typeface="Courier New"/>
                <a:cs typeface="Courier New"/>
              </a:rPr>
              <a:t>van</a:t>
            </a:r>
            <a:endParaRPr sz="2000">
              <a:latin typeface="Courier New"/>
              <a:cs typeface="Courier New"/>
            </a:endParaRPr>
          </a:p>
          <a:p>
            <a:pPr marL="503555">
              <a:lnSpc>
                <a:spcPts val="2305"/>
              </a:lnSpc>
            </a:pPr>
            <a:r>
              <a:rPr sz="2000" b="1" i="1" spc="-5" dirty="0">
                <a:solidFill>
                  <a:srgbClr val="008000"/>
                </a:solidFill>
                <a:latin typeface="Courier New"/>
                <a:cs typeface="Courier New"/>
              </a:rPr>
              <a:t>//klasse ExceptionType gegooid</a:t>
            </a:r>
            <a:r>
              <a:rPr sz="2000" b="1" i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i="1" spc="-5" dirty="0">
                <a:solidFill>
                  <a:srgbClr val="008000"/>
                </a:solidFill>
                <a:latin typeface="Courier New"/>
                <a:cs typeface="Courier New"/>
              </a:rPr>
              <a:t>worden</a:t>
            </a:r>
            <a:endParaRPr sz="2000">
              <a:latin typeface="Courier New"/>
              <a:cs typeface="Courier New"/>
            </a:endParaRPr>
          </a:p>
          <a:p>
            <a:pPr marL="46355">
              <a:lnSpc>
                <a:spcPts val="2350"/>
              </a:lnSpc>
            </a:pPr>
            <a:r>
              <a:rPr sz="2000" b="1" i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68390" y="3429761"/>
            <a:ext cx="1152525" cy="457200"/>
          </a:xfrm>
          <a:custGeom>
            <a:avLst/>
            <a:gdLst/>
            <a:ahLst/>
            <a:cxnLst/>
            <a:rect l="l" t="t" r="r" b="b"/>
            <a:pathLst>
              <a:path w="1152525" h="457200">
                <a:moveTo>
                  <a:pt x="0" y="228600"/>
                </a:moveTo>
                <a:lnTo>
                  <a:pt x="15215" y="176188"/>
                </a:lnTo>
                <a:lnTo>
                  <a:pt x="58556" y="128073"/>
                </a:lnTo>
                <a:lnTo>
                  <a:pt x="89692" y="106056"/>
                </a:lnTo>
                <a:lnTo>
                  <a:pt x="126563" y="85628"/>
                </a:lnTo>
                <a:lnTo>
                  <a:pt x="168735" y="66960"/>
                </a:lnTo>
                <a:lnTo>
                  <a:pt x="215777" y="50225"/>
                </a:lnTo>
                <a:lnTo>
                  <a:pt x="267255" y="35593"/>
                </a:lnTo>
                <a:lnTo>
                  <a:pt x="322739" y="23237"/>
                </a:lnTo>
                <a:lnTo>
                  <a:pt x="381794" y="13328"/>
                </a:lnTo>
                <a:lnTo>
                  <a:pt x="443990" y="6038"/>
                </a:lnTo>
                <a:lnTo>
                  <a:pt x="508893" y="1538"/>
                </a:lnTo>
                <a:lnTo>
                  <a:pt x="576071" y="0"/>
                </a:lnTo>
                <a:lnTo>
                  <a:pt x="643250" y="1538"/>
                </a:lnTo>
                <a:lnTo>
                  <a:pt x="708153" y="6038"/>
                </a:lnTo>
                <a:lnTo>
                  <a:pt x="770349" y="13328"/>
                </a:lnTo>
                <a:lnTo>
                  <a:pt x="829404" y="23237"/>
                </a:lnTo>
                <a:lnTo>
                  <a:pt x="884888" y="35593"/>
                </a:lnTo>
                <a:lnTo>
                  <a:pt x="936366" y="50225"/>
                </a:lnTo>
                <a:lnTo>
                  <a:pt x="983408" y="66960"/>
                </a:lnTo>
                <a:lnTo>
                  <a:pt x="1025580" y="85628"/>
                </a:lnTo>
                <a:lnTo>
                  <a:pt x="1062451" y="106056"/>
                </a:lnTo>
                <a:lnTo>
                  <a:pt x="1093587" y="128073"/>
                </a:lnTo>
                <a:lnTo>
                  <a:pt x="1136928" y="176188"/>
                </a:lnTo>
                <a:lnTo>
                  <a:pt x="1152143" y="228600"/>
                </a:lnTo>
                <a:lnTo>
                  <a:pt x="1148268" y="255256"/>
                </a:lnTo>
                <a:lnTo>
                  <a:pt x="1118557" y="305691"/>
                </a:lnTo>
                <a:lnTo>
                  <a:pt x="1062451" y="351143"/>
                </a:lnTo>
                <a:lnTo>
                  <a:pt x="1025580" y="371571"/>
                </a:lnTo>
                <a:lnTo>
                  <a:pt x="983408" y="390239"/>
                </a:lnTo>
                <a:lnTo>
                  <a:pt x="936366" y="406974"/>
                </a:lnTo>
                <a:lnTo>
                  <a:pt x="884888" y="421606"/>
                </a:lnTo>
                <a:lnTo>
                  <a:pt x="829404" y="433962"/>
                </a:lnTo>
                <a:lnTo>
                  <a:pt x="770349" y="443871"/>
                </a:lnTo>
                <a:lnTo>
                  <a:pt x="708153" y="451161"/>
                </a:lnTo>
                <a:lnTo>
                  <a:pt x="643250" y="455661"/>
                </a:lnTo>
                <a:lnTo>
                  <a:pt x="576071" y="457200"/>
                </a:lnTo>
                <a:lnTo>
                  <a:pt x="508893" y="455661"/>
                </a:lnTo>
                <a:lnTo>
                  <a:pt x="443990" y="451161"/>
                </a:lnTo>
                <a:lnTo>
                  <a:pt x="381794" y="443871"/>
                </a:lnTo>
                <a:lnTo>
                  <a:pt x="322739" y="433962"/>
                </a:lnTo>
                <a:lnTo>
                  <a:pt x="267255" y="421606"/>
                </a:lnTo>
                <a:lnTo>
                  <a:pt x="215777" y="406974"/>
                </a:lnTo>
                <a:lnTo>
                  <a:pt x="168735" y="390239"/>
                </a:lnTo>
                <a:lnTo>
                  <a:pt x="126563" y="371571"/>
                </a:lnTo>
                <a:lnTo>
                  <a:pt x="89692" y="351143"/>
                </a:lnTo>
                <a:lnTo>
                  <a:pt x="58556" y="329126"/>
                </a:lnTo>
                <a:lnTo>
                  <a:pt x="15215" y="281011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73723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Exception klassen:</a:t>
            </a:r>
            <a:r>
              <a:rPr spc="-85" dirty="0"/>
              <a:t> </a:t>
            </a:r>
            <a:r>
              <a:rPr dirty="0"/>
              <a:t>checked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09952" y="1857197"/>
            <a:ext cx="901065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4490" marR="5080" indent="-35242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DF0048"/>
                </a:solidFill>
                <a:latin typeface="Wingdings"/>
                <a:cs typeface="Wingdings"/>
              </a:rPr>
              <a:t>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Methode moet </a:t>
            </a:r>
            <a:r>
              <a:rPr sz="2800" b="1" spc="-10" dirty="0">
                <a:solidFill>
                  <a:srgbClr val="002756"/>
                </a:solidFill>
                <a:latin typeface="Tahoma"/>
                <a:cs typeface="Tahoma"/>
              </a:rPr>
              <a:t>declareren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welke </a:t>
            </a:r>
            <a:r>
              <a:rPr sz="2800" b="1" spc="-10" dirty="0">
                <a:solidFill>
                  <a:srgbClr val="002756"/>
                </a:solidFill>
                <a:latin typeface="Tahoma"/>
                <a:cs typeface="Tahoma"/>
              </a:rPr>
              <a:t>checked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exceptions  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het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kan</a:t>
            </a:r>
            <a:r>
              <a:rPr sz="2800" spc="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opgooien: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6044" y="1879092"/>
            <a:ext cx="10316210" cy="4227830"/>
          </a:xfrm>
          <a:custGeom>
            <a:avLst/>
            <a:gdLst/>
            <a:ahLst/>
            <a:cxnLst/>
            <a:rect l="l" t="t" r="r" b="b"/>
            <a:pathLst>
              <a:path w="10316210" h="4227830">
                <a:moveTo>
                  <a:pt x="0" y="4227576"/>
                </a:moveTo>
                <a:lnTo>
                  <a:pt x="10315956" y="4227576"/>
                </a:lnTo>
                <a:lnTo>
                  <a:pt x="10315956" y="0"/>
                </a:lnTo>
                <a:lnTo>
                  <a:pt x="0" y="0"/>
                </a:lnTo>
                <a:lnTo>
                  <a:pt x="0" y="4227576"/>
                </a:lnTo>
                <a:close/>
              </a:path>
            </a:pathLst>
          </a:custGeom>
          <a:ln w="3175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9952" y="1872233"/>
            <a:ext cx="6273800" cy="1209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class FileReadingDemo{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305"/>
              </a:lnSpc>
            </a:pPr>
            <a:r>
              <a:rPr sz="2000" dirty="0"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  <a:p>
            <a:pPr marL="622300" marR="5080" indent="-305435">
              <a:lnSpc>
                <a:spcPts val="2300"/>
              </a:lnSpc>
              <a:spcBef>
                <a:spcPts val="110"/>
              </a:spcBef>
            </a:pPr>
            <a:r>
              <a:rPr sz="2000" spc="-5" dirty="0">
                <a:latin typeface="Courier New"/>
                <a:cs typeface="Courier New"/>
              </a:rPr>
              <a:t>public static void main(String args[]){  </a:t>
            </a:r>
            <a:r>
              <a:rPr sz="2000" u="heavy" spc="-5" dirty="0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readFile("E://file.txt")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4752" y="3042920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9952" y="3628390"/>
            <a:ext cx="10238105" cy="23799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927100" marR="5080" indent="-610235">
              <a:lnSpc>
                <a:spcPts val="2300"/>
              </a:lnSpc>
              <a:spcBef>
                <a:spcPts val="260"/>
              </a:spcBef>
              <a:tabLst>
                <a:tab pos="5652135" algn="l"/>
              </a:tabLst>
            </a:pPr>
            <a:r>
              <a:rPr sz="2000" spc="-5" dirty="0">
                <a:latin typeface="Courier New"/>
                <a:cs typeface="Courier New"/>
              </a:rPr>
              <a:t>private void</a:t>
            </a:r>
            <a:r>
              <a:rPr sz="2000" spc="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readFile(String</a:t>
            </a:r>
            <a:r>
              <a:rPr sz="2000" spc="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name)	</a:t>
            </a:r>
            <a:r>
              <a:rPr sz="2000" b="1" spc="-5" dirty="0">
                <a:latin typeface="Courier New"/>
                <a:cs typeface="Courier New"/>
              </a:rPr>
              <a:t>throws FileNotFoundException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latin typeface="Courier New"/>
                <a:cs typeface="Courier New"/>
              </a:rPr>
              <a:t>File file=new File(name);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200"/>
              </a:lnSpc>
            </a:pPr>
            <a:r>
              <a:rPr sz="2000" spc="-5" dirty="0">
                <a:latin typeface="Courier New"/>
                <a:cs typeface="Courier New"/>
              </a:rPr>
              <a:t>FileReader reader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new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FileReader(file);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305"/>
              </a:lnSpc>
            </a:pPr>
            <a:r>
              <a:rPr sz="2000" dirty="0"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305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355"/>
              </a:lnSpc>
            </a:pPr>
            <a:r>
              <a:rPr sz="2000" dirty="0"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49523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Voorbeeld:</a:t>
            </a:r>
            <a:r>
              <a:rPr spc="-40" dirty="0"/>
              <a:t> </a:t>
            </a:r>
            <a:r>
              <a:rPr spc="-5" dirty="0"/>
              <a:t>throws</a:t>
            </a:r>
          </a:p>
        </p:txBody>
      </p:sp>
      <p:sp>
        <p:nvSpPr>
          <p:cNvPr id="7" name="object 7"/>
          <p:cNvSpPr/>
          <p:nvPr/>
        </p:nvSpPr>
        <p:spPr>
          <a:xfrm>
            <a:off x="1789176" y="2854451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50107" y="3130295"/>
            <a:ext cx="5378450" cy="370840"/>
          </a:xfrm>
          <a:prstGeom prst="rect">
            <a:avLst/>
          </a:prstGeom>
          <a:solidFill>
            <a:srgbClr val="D9D9D9"/>
          </a:solidFill>
          <a:ln w="9144">
            <a:solidFill>
              <a:srgbClr val="A6A6A6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"/>
                <a:cs typeface="Arial"/>
              </a:rPr>
              <a:t>Unhandled exception </a:t>
            </a:r>
            <a:r>
              <a:rPr sz="1800" spc="-10" dirty="0">
                <a:latin typeface="Arial"/>
                <a:cs typeface="Arial"/>
              </a:rPr>
              <a:t>type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FileNotFoundException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8454" y="5945835"/>
            <a:ext cx="9922510" cy="831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7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3200" dirty="0">
                <a:solidFill>
                  <a:srgbClr val="001F5F"/>
                </a:solidFill>
                <a:latin typeface="Tahoma"/>
                <a:cs typeface="Tahoma"/>
              </a:rPr>
              <a:t>*	</a:t>
            </a:r>
            <a:r>
              <a:rPr sz="2200" spc="-5" dirty="0">
                <a:solidFill>
                  <a:srgbClr val="001F5F"/>
                </a:solidFill>
                <a:latin typeface="Wingdings"/>
                <a:cs typeface="Wingdings"/>
              </a:rPr>
              <a:t></a:t>
            </a:r>
            <a:r>
              <a:rPr sz="22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Tahoma"/>
                <a:cs typeface="Tahoma"/>
              </a:rPr>
              <a:t>rechtstreeks via een </a:t>
            </a:r>
            <a:r>
              <a:rPr sz="2200" b="1" spc="-10" dirty="0">
                <a:solidFill>
                  <a:srgbClr val="001F5F"/>
                </a:solidFill>
                <a:latin typeface="Tahoma"/>
                <a:cs typeface="Tahoma"/>
              </a:rPr>
              <a:t>throw</a:t>
            </a:r>
            <a:r>
              <a:rPr sz="2200" b="1" spc="27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Tahoma"/>
                <a:cs typeface="Tahoma"/>
              </a:rPr>
              <a:t>of</a:t>
            </a:r>
            <a:endParaRPr sz="2200">
              <a:latin typeface="Tahoma"/>
              <a:cs typeface="Tahoma"/>
            </a:endParaRPr>
          </a:p>
          <a:p>
            <a:pPr marL="469900">
              <a:lnSpc>
                <a:spcPts val="2570"/>
              </a:lnSpc>
            </a:pPr>
            <a:r>
              <a:rPr sz="2200" spc="-5" dirty="0">
                <a:solidFill>
                  <a:srgbClr val="001F5F"/>
                </a:solidFill>
                <a:latin typeface="Wingdings"/>
                <a:cs typeface="Wingdings"/>
              </a:rPr>
              <a:t></a:t>
            </a:r>
            <a:r>
              <a:rPr sz="22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Tahoma"/>
                <a:cs typeface="Tahoma"/>
              </a:rPr>
              <a:t>door de </a:t>
            </a:r>
            <a:r>
              <a:rPr sz="2200" spc="-10" dirty="0">
                <a:solidFill>
                  <a:srgbClr val="001F5F"/>
                </a:solidFill>
                <a:latin typeface="Tahoma"/>
                <a:cs typeface="Tahoma"/>
              </a:rPr>
              <a:t>oproep van een </a:t>
            </a:r>
            <a:r>
              <a:rPr sz="2200" spc="-5" dirty="0">
                <a:solidFill>
                  <a:srgbClr val="001F5F"/>
                </a:solidFill>
                <a:latin typeface="Tahoma"/>
                <a:cs typeface="Tahoma"/>
              </a:rPr>
              <a:t>andere </a:t>
            </a:r>
            <a:r>
              <a:rPr sz="2200" b="1" spc="-5" dirty="0">
                <a:solidFill>
                  <a:srgbClr val="001F5F"/>
                </a:solidFill>
                <a:latin typeface="Tahoma"/>
                <a:cs typeface="Tahoma"/>
              </a:rPr>
              <a:t>methode </a:t>
            </a:r>
            <a:r>
              <a:rPr sz="2200" spc="-5" dirty="0">
                <a:solidFill>
                  <a:srgbClr val="001F5F"/>
                </a:solidFill>
                <a:latin typeface="Tahoma"/>
                <a:cs typeface="Tahoma"/>
              </a:rPr>
              <a:t>die de </a:t>
            </a:r>
            <a:r>
              <a:rPr sz="2200" spc="-10" dirty="0">
                <a:solidFill>
                  <a:srgbClr val="001F5F"/>
                </a:solidFill>
                <a:latin typeface="Tahoma"/>
                <a:cs typeface="Tahoma"/>
              </a:rPr>
              <a:t>exception kan</a:t>
            </a:r>
            <a:r>
              <a:rPr sz="2200" spc="40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Tahoma"/>
                <a:cs typeface="Tahoma"/>
              </a:rPr>
              <a:t>opgooien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59353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Catch or </a:t>
            </a:r>
            <a:r>
              <a:rPr spc="-5" dirty="0"/>
              <a:t>declare</a:t>
            </a:r>
            <a:r>
              <a:rPr spc="-75" dirty="0"/>
              <a:t> </a:t>
            </a:r>
            <a:r>
              <a:rPr spc="-5" dirty="0"/>
              <a:t>regel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09952" y="1857197"/>
            <a:ext cx="10205085" cy="2566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760" marR="5080" indent="-35369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Als een 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methode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800" b="1" spc="-10" dirty="0">
                <a:solidFill>
                  <a:srgbClr val="002756"/>
                </a:solidFill>
                <a:latin typeface="Tahoma"/>
                <a:cs typeface="Tahoma"/>
              </a:rPr>
              <a:t>checked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exception zou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kunnen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opgooien*  moet 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deze</a:t>
            </a:r>
            <a:r>
              <a:rPr sz="2800" spc="1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exception: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60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Ofwel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gedeclareerd worden in de hoofding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van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de</a:t>
            </a:r>
            <a:r>
              <a:rPr sz="2800" spc="11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methode:</a:t>
            </a:r>
            <a:endParaRPr sz="2800">
              <a:latin typeface="Tahoma"/>
              <a:cs typeface="Tahoma"/>
            </a:endParaRPr>
          </a:p>
          <a:p>
            <a:pPr marL="364490">
              <a:lnSpc>
                <a:spcPct val="100000"/>
              </a:lnSpc>
            </a:pPr>
            <a:r>
              <a:rPr sz="2800" b="1" spc="-5" dirty="0">
                <a:solidFill>
                  <a:srgbClr val="002756"/>
                </a:solidFill>
                <a:latin typeface="Tahoma"/>
                <a:cs typeface="Tahoma"/>
              </a:rPr>
              <a:t>throws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61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Ofwel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afgehandeld worden in de methode: </a:t>
            </a:r>
            <a:r>
              <a:rPr sz="2800" b="1" spc="-5" dirty="0">
                <a:solidFill>
                  <a:srgbClr val="002756"/>
                </a:solidFill>
                <a:latin typeface="Tahoma"/>
                <a:cs typeface="Tahoma"/>
              </a:rPr>
              <a:t>try –</a:t>
            </a:r>
            <a:r>
              <a:rPr sz="2800" b="1" spc="8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002756"/>
                </a:solidFill>
                <a:latin typeface="Tahoma"/>
                <a:cs typeface="Tahoma"/>
              </a:rPr>
              <a:t>catch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193928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Inhoud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952" y="1382648"/>
            <a:ext cx="6143625" cy="498856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10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Inleiding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994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Exceptions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maken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opgooien:</a:t>
            </a:r>
            <a:r>
              <a:rPr sz="2400" spc="-7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2756"/>
                </a:solidFill>
                <a:latin typeface="Tahoma"/>
                <a:cs typeface="Tahoma"/>
              </a:rPr>
              <a:t>throw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1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Exceptions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2756"/>
                </a:solidFill>
                <a:latin typeface="Tahoma"/>
                <a:cs typeface="Tahoma"/>
              </a:rPr>
              <a:t>afhandelen</a:t>
            </a:r>
            <a:endParaRPr sz="24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6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try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–</a:t>
            </a:r>
            <a:r>
              <a:rPr sz="2000" spc="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catch</a:t>
            </a:r>
            <a:endParaRPr sz="20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6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finally</a:t>
            </a:r>
            <a:endParaRPr sz="20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Exception</a:t>
            </a:r>
            <a:r>
              <a:rPr sz="2400" spc="-7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2756"/>
                </a:solidFill>
                <a:latin typeface="Tahoma"/>
                <a:cs typeface="Tahoma"/>
              </a:rPr>
              <a:t>klassen</a:t>
            </a:r>
            <a:endParaRPr sz="24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6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b="1" spc="-5" dirty="0">
                <a:solidFill>
                  <a:srgbClr val="002756"/>
                </a:solidFill>
                <a:latin typeface="Tahoma"/>
                <a:cs typeface="Tahoma"/>
              </a:rPr>
              <a:t>Checked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versus </a:t>
            </a:r>
            <a:r>
              <a:rPr sz="2000" b="1" spc="-5" dirty="0">
                <a:solidFill>
                  <a:srgbClr val="002756"/>
                </a:solidFill>
                <a:latin typeface="Tahoma"/>
                <a:cs typeface="Tahoma"/>
              </a:rPr>
              <a:t>unchecked</a:t>
            </a:r>
            <a:r>
              <a:rPr sz="2000" b="1" spc="-114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exceptions</a:t>
            </a:r>
            <a:endParaRPr sz="20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5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catch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or declare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regel voor checked</a:t>
            </a:r>
            <a:r>
              <a:rPr sz="2000" spc="-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exceptions</a:t>
            </a:r>
            <a:endParaRPr sz="20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5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Eigen exception</a:t>
            </a:r>
            <a:r>
              <a:rPr sz="2000" spc="-2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klassen</a:t>
            </a:r>
            <a:endParaRPr sz="20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Javadoc, Testen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UML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en</a:t>
            </a:r>
            <a:r>
              <a:rPr sz="2400" spc="-3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exceptions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Samenvatting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8888" y="5024628"/>
            <a:ext cx="867156" cy="42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64281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Eigen </a:t>
            </a:r>
            <a:r>
              <a:rPr dirty="0"/>
              <a:t>exception</a:t>
            </a:r>
            <a:r>
              <a:rPr spc="-75" dirty="0"/>
              <a:t> </a:t>
            </a:r>
            <a:r>
              <a:rPr spc="-5" dirty="0"/>
              <a:t>klassen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952" y="1772374"/>
            <a:ext cx="8890635" cy="364680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76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Maak je eigen exception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klassen</a:t>
            </a:r>
            <a:r>
              <a:rPr sz="2800" spc="9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om</a:t>
            </a:r>
            <a:endParaRPr sz="28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66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te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differentiëren</a:t>
            </a:r>
            <a:endParaRPr sz="28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67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exceptions te</a:t>
            </a:r>
            <a:r>
              <a:rPr sz="2800" spc="2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situeren</a:t>
            </a:r>
            <a:endParaRPr sz="28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994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Maak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subklasse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van</a:t>
            </a:r>
            <a:r>
              <a:rPr sz="2800" spc="9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002756"/>
                </a:solidFill>
                <a:latin typeface="Tahoma"/>
                <a:cs typeface="Tahoma"/>
              </a:rPr>
              <a:t>RuntimeException</a:t>
            </a:r>
            <a:endParaRPr sz="28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61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800" spc="-5" dirty="0">
                <a:solidFill>
                  <a:srgbClr val="002756"/>
                </a:solidFill>
                <a:latin typeface="Wingdings"/>
                <a:cs typeface="Wingdings"/>
              </a:rPr>
              <a:t></a:t>
            </a:r>
            <a:r>
              <a:rPr sz="2800" spc="-5" dirty="0">
                <a:solidFill>
                  <a:srgbClr val="002756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ahoma"/>
                <a:cs typeface="Tahoma"/>
              </a:rPr>
              <a:t>unchecked</a:t>
            </a:r>
            <a:r>
              <a:rPr sz="2800" b="1" spc="2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exception</a:t>
            </a:r>
            <a:endParaRPr sz="28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2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checked exceptions leken een 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goed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idee</a:t>
            </a:r>
            <a:r>
              <a:rPr sz="2800" spc="5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(duidelijk)</a:t>
            </a:r>
            <a:endParaRPr sz="28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66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ervaring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leert: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vaak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te veel</a:t>
            </a:r>
            <a:r>
              <a:rPr sz="2800" spc="10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overhead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91332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Eigen </a:t>
            </a:r>
            <a:r>
              <a:rPr dirty="0"/>
              <a:t>exception </a:t>
            </a:r>
            <a:r>
              <a:rPr spc="-5" dirty="0"/>
              <a:t>klasse:</a:t>
            </a:r>
            <a:r>
              <a:rPr spc="-65" dirty="0"/>
              <a:t> </a:t>
            </a:r>
            <a:r>
              <a:rPr spc="-5" dirty="0"/>
              <a:t>voorbeeld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49879" y="1937004"/>
            <a:ext cx="8162925" cy="1493520"/>
            <a:chOff x="2849879" y="1937004"/>
            <a:chExt cx="8162925" cy="1493520"/>
          </a:xfrm>
        </p:grpSpPr>
        <p:sp>
          <p:nvSpPr>
            <p:cNvPr id="4" name="object 4"/>
            <p:cNvSpPr/>
            <p:nvPr/>
          </p:nvSpPr>
          <p:spPr>
            <a:xfrm>
              <a:off x="2854451" y="1941576"/>
              <a:ext cx="8153400" cy="1108075"/>
            </a:xfrm>
            <a:custGeom>
              <a:avLst/>
              <a:gdLst/>
              <a:ahLst/>
              <a:cxnLst/>
              <a:rect l="l" t="t" r="r" b="b"/>
              <a:pathLst>
                <a:path w="8153400" h="1108075">
                  <a:moveTo>
                    <a:pt x="8153400" y="0"/>
                  </a:moveTo>
                  <a:lnTo>
                    <a:pt x="0" y="0"/>
                  </a:lnTo>
                  <a:lnTo>
                    <a:pt x="0" y="1107948"/>
                  </a:lnTo>
                  <a:lnTo>
                    <a:pt x="8153400" y="1107948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54451" y="1941576"/>
              <a:ext cx="8153400" cy="1108075"/>
            </a:xfrm>
            <a:custGeom>
              <a:avLst/>
              <a:gdLst/>
              <a:ahLst/>
              <a:cxnLst/>
              <a:rect l="l" t="t" r="r" b="b"/>
              <a:pathLst>
                <a:path w="8153400" h="1108075">
                  <a:moveTo>
                    <a:pt x="0" y="1107948"/>
                  </a:moveTo>
                  <a:lnTo>
                    <a:pt x="8153400" y="1107948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1107948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82461" y="2807970"/>
              <a:ext cx="1143000" cy="609600"/>
            </a:xfrm>
            <a:custGeom>
              <a:avLst/>
              <a:gdLst/>
              <a:ahLst/>
              <a:cxnLst/>
              <a:rect l="l" t="t" r="r" b="b"/>
              <a:pathLst>
                <a:path w="1143000" h="609600">
                  <a:moveTo>
                    <a:pt x="857249" y="0"/>
                  </a:moveTo>
                  <a:lnTo>
                    <a:pt x="285750" y="0"/>
                  </a:lnTo>
                  <a:lnTo>
                    <a:pt x="285750" y="304800"/>
                  </a:lnTo>
                  <a:lnTo>
                    <a:pt x="0" y="304800"/>
                  </a:lnTo>
                  <a:lnTo>
                    <a:pt x="571499" y="609600"/>
                  </a:lnTo>
                  <a:lnTo>
                    <a:pt x="1142999" y="304800"/>
                  </a:lnTo>
                  <a:lnTo>
                    <a:pt x="857249" y="304800"/>
                  </a:lnTo>
                  <a:lnTo>
                    <a:pt x="8572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82461" y="2807970"/>
              <a:ext cx="1143000" cy="609600"/>
            </a:xfrm>
            <a:custGeom>
              <a:avLst/>
              <a:gdLst/>
              <a:ahLst/>
              <a:cxnLst/>
              <a:rect l="l" t="t" r="r" b="b"/>
              <a:pathLst>
                <a:path w="1143000" h="609600">
                  <a:moveTo>
                    <a:pt x="0" y="304800"/>
                  </a:moveTo>
                  <a:lnTo>
                    <a:pt x="285750" y="304800"/>
                  </a:lnTo>
                  <a:lnTo>
                    <a:pt x="285750" y="0"/>
                  </a:lnTo>
                  <a:lnTo>
                    <a:pt x="857249" y="0"/>
                  </a:lnTo>
                  <a:lnTo>
                    <a:pt x="857249" y="304800"/>
                  </a:lnTo>
                  <a:lnTo>
                    <a:pt x="1142999" y="304800"/>
                  </a:lnTo>
                  <a:lnTo>
                    <a:pt x="571499" y="609600"/>
                  </a:lnTo>
                  <a:lnTo>
                    <a:pt x="0" y="304800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543300" y="3569208"/>
            <a:ext cx="5943600" cy="2124710"/>
          </a:xfrm>
          <a:custGeom>
            <a:avLst/>
            <a:gdLst/>
            <a:ahLst/>
            <a:cxnLst/>
            <a:rect l="l" t="t" r="r" b="b"/>
            <a:pathLst>
              <a:path w="5943600" h="2124710">
                <a:moveTo>
                  <a:pt x="0" y="2124456"/>
                </a:moveTo>
                <a:lnTo>
                  <a:pt x="5943600" y="2124456"/>
                </a:lnTo>
                <a:lnTo>
                  <a:pt x="5943600" y="0"/>
                </a:lnTo>
                <a:lnTo>
                  <a:pt x="0" y="0"/>
                </a:lnTo>
                <a:lnTo>
                  <a:pt x="0" y="2124456"/>
                </a:lnTo>
                <a:close/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32938" y="1942033"/>
            <a:ext cx="7766684" cy="3666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urier New"/>
                <a:cs typeface="Courier New"/>
              </a:rPr>
              <a:t>class </a:t>
            </a:r>
            <a:r>
              <a:rPr sz="2200" dirty="0">
                <a:latin typeface="Courier New"/>
                <a:cs typeface="Courier New"/>
              </a:rPr>
              <a:t>DomainException </a:t>
            </a:r>
            <a:r>
              <a:rPr sz="2200" b="1" dirty="0">
                <a:latin typeface="Courier New"/>
                <a:cs typeface="Courier New"/>
              </a:rPr>
              <a:t>extends</a:t>
            </a:r>
            <a:r>
              <a:rPr sz="2200" b="1" spc="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RuntimeException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Courier New"/>
              <a:cs typeface="Courier New"/>
            </a:endParaRPr>
          </a:p>
          <a:p>
            <a:pPr marL="701675">
              <a:lnSpc>
                <a:spcPct val="100000"/>
              </a:lnSpc>
              <a:spcBef>
                <a:spcPts val="2075"/>
              </a:spcBef>
            </a:pPr>
            <a:r>
              <a:rPr sz="2200" spc="-5" dirty="0">
                <a:latin typeface="Courier New"/>
                <a:cs typeface="Courier New"/>
              </a:rPr>
              <a:t>public </a:t>
            </a:r>
            <a:r>
              <a:rPr sz="2200" dirty="0">
                <a:latin typeface="Courier New"/>
                <a:cs typeface="Courier New"/>
              </a:rPr>
              <a:t>void setAge(int age)</a:t>
            </a:r>
            <a:r>
              <a:rPr sz="2200" spc="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036955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if(age &lt; </a:t>
            </a:r>
            <a:r>
              <a:rPr sz="2200" spc="5" dirty="0">
                <a:latin typeface="Courier New"/>
                <a:cs typeface="Courier New"/>
              </a:rPr>
              <a:t>0)</a:t>
            </a:r>
            <a:r>
              <a:rPr sz="2200" spc="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373505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throw new </a:t>
            </a:r>
            <a:r>
              <a:rPr sz="2200" b="1" dirty="0">
                <a:latin typeface="Courier New"/>
                <a:cs typeface="Courier New"/>
              </a:rPr>
              <a:t>DomainException</a:t>
            </a:r>
            <a:r>
              <a:rPr sz="2200" dirty="0">
                <a:latin typeface="Courier New"/>
                <a:cs typeface="Courier New"/>
              </a:rPr>
              <a:t>();</a:t>
            </a:r>
            <a:endParaRPr sz="2200">
              <a:latin typeface="Courier New"/>
              <a:cs typeface="Courier New"/>
            </a:endParaRPr>
          </a:p>
          <a:p>
            <a:pPr marL="1036955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036955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this.age </a:t>
            </a:r>
            <a:r>
              <a:rPr sz="2200" spc="-5" dirty="0">
                <a:latin typeface="Courier New"/>
                <a:cs typeface="Courier New"/>
              </a:rPr>
              <a:t>=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age;</a:t>
            </a:r>
            <a:endParaRPr sz="2200">
              <a:latin typeface="Courier New"/>
              <a:cs typeface="Courier New"/>
            </a:endParaRPr>
          </a:p>
          <a:p>
            <a:pPr marL="701675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072244" y="4249165"/>
            <a:ext cx="2753360" cy="1286510"/>
            <a:chOff x="9072244" y="4249165"/>
            <a:chExt cx="2753360" cy="1286510"/>
          </a:xfrm>
        </p:grpSpPr>
        <p:sp>
          <p:nvSpPr>
            <p:cNvPr id="11" name="object 11"/>
            <p:cNvSpPr/>
            <p:nvPr/>
          </p:nvSpPr>
          <p:spPr>
            <a:xfrm>
              <a:off x="9072244" y="4249165"/>
              <a:ext cx="2753360" cy="1286510"/>
            </a:xfrm>
            <a:custGeom>
              <a:avLst/>
              <a:gdLst/>
              <a:ahLst/>
              <a:cxnLst/>
              <a:rect l="l" t="t" r="r" b="b"/>
              <a:pathLst>
                <a:path w="2753359" h="1286510">
                  <a:moveTo>
                    <a:pt x="56260" y="0"/>
                  </a:moveTo>
                  <a:lnTo>
                    <a:pt x="0" y="1154683"/>
                  </a:lnTo>
                  <a:lnTo>
                    <a:pt x="2696463" y="1286382"/>
                  </a:lnTo>
                  <a:lnTo>
                    <a:pt x="2752852" y="131571"/>
                  </a:lnTo>
                  <a:lnTo>
                    <a:pt x="56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01911" y="4488306"/>
              <a:ext cx="185420" cy="36195"/>
            </a:xfrm>
            <a:custGeom>
              <a:avLst/>
              <a:gdLst/>
              <a:ahLst/>
              <a:cxnLst/>
              <a:rect l="l" t="t" r="r" b="b"/>
              <a:pathLst>
                <a:path w="185420" h="36195">
                  <a:moveTo>
                    <a:pt x="1270" y="0"/>
                  </a:moveTo>
                  <a:lnTo>
                    <a:pt x="0" y="26924"/>
                  </a:lnTo>
                  <a:lnTo>
                    <a:pt x="82169" y="30988"/>
                  </a:lnTo>
                  <a:lnTo>
                    <a:pt x="83439" y="4064"/>
                  </a:lnTo>
                  <a:lnTo>
                    <a:pt x="1270" y="0"/>
                  </a:lnTo>
                  <a:close/>
                </a:path>
                <a:path w="185420" h="36195">
                  <a:moveTo>
                    <a:pt x="103251" y="4953"/>
                  </a:moveTo>
                  <a:lnTo>
                    <a:pt x="101981" y="31877"/>
                  </a:lnTo>
                  <a:lnTo>
                    <a:pt x="184150" y="35941"/>
                  </a:lnTo>
                  <a:lnTo>
                    <a:pt x="185420" y="9017"/>
                  </a:lnTo>
                  <a:lnTo>
                    <a:pt x="103251" y="4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411207" y="4409693"/>
              <a:ext cx="148590" cy="147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78289" y="4386071"/>
              <a:ext cx="1953895" cy="313055"/>
            </a:xfrm>
            <a:custGeom>
              <a:avLst/>
              <a:gdLst/>
              <a:ahLst/>
              <a:cxnLst/>
              <a:rect l="l" t="t" r="r" b="b"/>
              <a:pathLst>
                <a:path w="1953895" h="313054">
                  <a:moveTo>
                    <a:pt x="157607" y="7239"/>
                  </a:moveTo>
                  <a:lnTo>
                    <a:pt x="10541" y="0"/>
                  </a:lnTo>
                  <a:lnTo>
                    <a:pt x="0" y="217932"/>
                  </a:lnTo>
                  <a:lnTo>
                    <a:pt x="28829" y="219329"/>
                  </a:lnTo>
                  <a:lnTo>
                    <a:pt x="33655" y="120396"/>
                  </a:lnTo>
                  <a:lnTo>
                    <a:pt x="135890" y="125349"/>
                  </a:lnTo>
                  <a:lnTo>
                    <a:pt x="136131" y="120396"/>
                  </a:lnTo>
                  <a:lnTo>
                    <a:pt x="137160" y="99695"/>
                  </a:lnTo>
                  <a:lnTo>
                    <a:pt x="34925" y="94615"/>
                  </a:lnTo>
                  <a:lnTo>
                    <a:pt x="38227" y="27178"/>
                  </a:lnTo>
                  <a:lnTo>
                    <a:pt x="156337" y="32893"/>
                  </a:lnTo>
                  <a:lnTo>
                    <a:pt x="156616" y="27178"/>
                  </a:lnTo>
                  <a:lnTo>
                    <a:pt x="157607" y="7239"/>
                  </a:lnTo>
                  <a:close/>
                </a:path>
                <a:path w="1953895" h="313054">
                  <a:moveTo>
                    <a:pt x="322707" y="152400"/>
                  </a:moveTo>
                  <a:lnTo>
                    <a:pt x="313372" y="104559"/>
                  </a:lnTo>
                  <a:lnTo>
                    <a:pt x="303009" y="90678"/>
                  </a:lnTo>
                  <a:lnTo>
                    <a:pt x="295148" y="83350"/>
                  </a:lnTo>
                  <a:lnTo>
                    <a:pt x="295148" y="152400"/>
                  </a:lnTo>
                  <a:lnTo>
                    <a:pt x="293598" y="166890"/>
                  </a:lnTo>
                  <a:lnTo>
                    <a:pt x="272237" y="204266"/>
                  </a:lnTo>
                  <a:lnTo>
                    <a:pt x="245745" y="211455"/>
                  </a:lnTo>
                  <a:lnTo>
                    <a:pt x="236143" y="210058"/>
                  </a:lnTo>
                  <a:lnTo>
                    <a:pt x="204165" y="175387"/>
                  </a:lnTo>
                  <a:lnTo>
                    <a:pt x="202184" y="148717"/>
                  </a:lnTo>
                  <a:lnTo>
                    <a:pt x="203669" y="134518"/>
                  </a:lnTo>
                  <a:lnTo>
                    <a:pt x="224955" y="97828"/>
                  </a:lnTo>
                  <a:lnTo>
                    <a:pt x="269582" y="95338"/>
                  </a:lnTo>
                  <a:lnTo>
                    <a:pt x="293027" y="126479"/>
                  </a:lnTo>
                  <a:lnTo>
                    <a:pt x="295148" y="152400"/>
                  </a:lnTo>
                  <a:lnTo>
                    <a:pt x="295148" y="83350"/>
                  </a:lnTo>
                  <a:lnTo>
                    <a:pt x="294297" y="82550"/>
                  </a:lnTo>
                  <a:lnTo>
                    <a:pt x="282067" y="75272"/>
                  </a:lnTo>
                  <a:lnTo>
                    <a:pt x="268198" y="70586"/>
                  </a:lnTo>
                  <a:lnTo>
                    <a:pt x="252730" y="68453"/>
                  </a:lnTo>
                  <a:lnTo>
                    <a:pt x="238569" y="68910"/>
                  </a:lnTo>
                  <a:lnTo>
                    <a:pt x="202184" y="83566"/>
                  </a:lnTo>
                  <a:lnTo>
                    <a:pt x="177139" y="126911"/>
                  </a:lnTo>
                  <a:lnTo>
                    <a:pt x="174625" y="147320"/>
                  </a:lnTo>
                  <a:lnTo>
                    <a:pt x="174993" y="166230"/>
                  </a:lnTo>
                  <a:lnTo>
                    <a:pt x="192151" y="209677"/>
                  </a:lnTo>
                  <a:lnTo>
                    <a:pt x="228879" y="231419"/>
                  </a:lnTo>
                  <a:lnTo>
                    <a:pt x="244602" y="233553"/>
                  </a:lnTo>
                  <a:lnTo>
                    <a:pt x="254787" y="233413"/>
                  </a:lnTo>
                  <a:lnTo>
                    <a:pt x="291680" y="220776"/>
                  </a:lnTo>
                  <a:lnTo>
                    <a:pt x="302323" y="211455"/>
                  </a:lnTo>
                  <a:lnTo>
                    <a:pt x="305676" y="207873"/>
                  </a:lnTo>
                  <a:lnTo>
                    <a:pt x="311150" y="199898"/>
                  </a:lnTo>
                  <a:lnTo>
                    <a:pt x="315645" y="190512"/>
                  </a:lnTo>
                  <a:lnTo>
                    <a:pt x="319062" y="179489"/>
                  </a:lnTo>
                  <a:lnTo>
                    <a:pt x="321398" y="166890"/>
                  </a:lnTo>
                  <a:lnTo>
                    <a:pt x="322707" y="152400"/>
                  </a:lnTo>
                  <a:close/>
                </a:path>
                <a:path w="1953895" h="313054">
                  <a:moveTo>
                    <a:pt x="484759" y="83439"/>
                  </a:moveTo>
                  <a:lnTo>
                    <a:pt x="458089" y="82042"/>
                  </a:lnTo>
                  <a:lnTo>
                    <a:pt x="453898" y="166624"/>
                  </a:lnTo>
                  <a:lnTo>
                    <a:pt x="453174" y="176187"/>
                  </a:lnTo>
                  <a:lnTo>
                    <a:pt x="425069" y="217170"/>
                  </a:lnTo>
                  <a:lnTo>
                    <a:pt x="417449" y="218821"/>
                  </a:lnTo>
                  <a:lnTo>
                    <a:pt x="401320" y="218059"/>
                  </a:lnTo>
                  <a:lnTo>
                    <a:pt x="394716" y="215773"/>
                  </a:lnTo>
                  <a:lnTo>
                    <a:pt x="389509" y="211455"/>
                  </a:lnTo>
                  <a:lnTo>
                    <a:pt x="384175" y="207137"/>
                  </a:lnTo>
                  <a:lnTo>
                    <a:pt x="380873" y="201422"/>
                  </a:lnTo>
                  <a:lnTo>
                    <a:pt x="379603" y="194310"/>
                  </a:lnTo>
                  <a:lnTo>
                    <a:pt x="379069" y="189814"/>
                  </a:lnTo>
                  <a:lnTo>
                    <a:pt x="378942" y="186309"/>
                  </a:lnTo>
                  <a:lnTo>
                    <a:pt x="378968" y="175006"/>
                  </a:lnTo>
                  <a:lnTo>
                    <a:pt x="379349" y="165989"/>
                  </a:lnTo>
                  <a:lnTo>
                    <a:pt x="383540" y="78486"/>
                  </a:lnTo>
                  <a:lnTo>
                    <a:pt x="356870" y="77089"/>
                  </a:lnTo>
                  <a:lnTo>
                    <a:pt x="351980" y="176187"/>
                  </a:lnTo>
                  <a:lnTo>
                    <a:pt x="351650" y="183578"/>
                  </a:lnTo>
                  <a:lnTo>
                    <a:pt x="351663" y="194691"/>
                  </a:lnTo>
                  <a:lnTo>
                    <a:pt x="352425" y="200025"/>
                  </a:lnTo>
                  <a:lnTo>
                    <a:pt x="353695" y="207899"/>
                  </a:lnTo>
                  <a:lnTo>
                    <a:pt x="356108" y="214630"/>
                  </a:lnTo>
                  <a:lnTo>
                    <a:pt x="359791" y="220218"/>
                  </a:lnTo>
                  <a:lnTo>
                    <a:pt x="363347" y="225806"/>
                  </a:lnTo>
                  <a:lnTo>
                    <a:pt x="402971" y="241173"/>
                  </a:lnTo>
                  <a:lnTo>
                    <a:pt x="418033" y="240245"/>
                  </a:lnTo>
                  <a:lnTo>
                    <a:pt x="431622" y="235902"/>
                  </a:lnTo>
                  <a:lnTo>
                    <a:pt x="443699" y="228142"/>
                  </a:lnTo>
                  <a:lnTo>
                    <a:pt x="452475" y="218821"/>
                  </a:lnTo>
                  <a:lnTo>
                    <a:pt x="454279" y="216916"/>
                  </a:lnTo>
                  <a:lnTo>
                    <a:pt x="453136" y="240157"/>
                  </a:lnTo>
                  <a:lnTo>
                    <a:pt x="477139" y="241300"/>
                  </a:lnTo>
                  <a:lnTo>
                    <a:pt x="478307" y="216916"/>
                  </a:lnTo>
                  <a:lnTo>
                    <a:pt x="484759" y="83439"/>
                  </a:lnTo>
                  <a:close/>
                </a:path>
                <a:path w="1953895" h="313054">
                  <a:moveTo>
                    <a:pt x="560578" y="31877"/>
                  </a:moveTo>
                  <a:lnTo>
                    <a:pt x="533146" y="46609"/>
                  </a:lnTo>
                  <a:lnTo>
                    <a:pt x="531279" y="84709"/>
                  </a:lnTo>
                  <a:lnTo>
                    <a:pt x="558012" y="84709"/>
                  </a:lnTo>
                  <a:lnTo>
                    <a:pt x="560578" y="31877"/>
                  </a:lnTo>
                  <a:close/>
                </a:path>
                <a:path w="1953895" h="313054">
                  <a:moveTo>
                    <a:pt x="584835" y="88265"/>
                  </a:moveTo>
                  <a:lnTo>
                    <a:pt x="557911" y="86995"/>
                  </a:lnTo>
                  <a:lnTo>
                    <a:pt x="557961" y="85725"/>
                  </a:lnTo>
                  <a:lnTo>
                    <a:pt x="531241" y="85725"/>
                  </a:lnTo>
                  <a:lnTo>
                    <a:pt x="511632" y="85725"/>
                  </a:lnTo>
                  <a:lnTo>
                    <a:pt x="510667" y="105537"/>
                  </a:lnTo>
                  <a:lnTo>
                    <a:pt x="530225" y="106426"/>
                  </a:lnTo>
                  <a:lnTo>
                    <a:pt x="525907" y="197358"/>
                  </a:lnTo>
                  <a:lnTo>
                    <a:pt x="525538" y="207772"/>
                  </a:lnTo>
                  <a:lnTo>
                    <a:pt x="525589" y="212598"/>
                  </a:lnTo>
                  <a:lnTo>
                    <a:pt x="525678" y="217284"/>
                  </a:lnTo>
                  <a:lnTo>
                    <a:pt x="538226" y="241681"/>
                  </a:lnTo>
                  <a:lnTo>
                    <a:pt x="543433" y="245110"/>
                  </a:lnTo>
                  <a:lnTo>
                    <a:pt x="550926" y="247015"/>
                  </a:lnTo>
                  <a:lnTo>
                    <a:pt x="560705" y="247396"/>
                  </a:lnTo>
                  <a:lnTo>
                    <a:pt x="566547" y="247777"/>
                  </a:lnTo>
                  <a:lnTo>
                    <a:pt x="573405" y="247269"/>
                  </a:lnTo>
                  <a:lnTo>
                    <a:pt x="581025" y="245999"/>
                  </a:lnTo>
                  <a:lnTo>
                    <a:pt x="578294" y="222885"/>
                  </a:lnTo>
                  <a:lnTo>
                    <a:pt x="578231" y="222250"/>
                  </a:lnTo>
                  <a:lnTo>
                    <a:pt x="573405" y="222631"/>
                  </a:lnTo>
                  <a:lnTo>
                    <a:pt x="569468" y="222885"/>
                  </a:lnTo>
                  <a:lnTo>
                    <a:pt x="566420" y="222631"/>
                  </a:lnTo>
                  <a:lnTo>
                    <a:pt x="562483" y="222504"/>
                  </a:lnTo>
                  <a:lnTo>
                    <a:pt x="559435" y="221742"/>
                  </a:lnTo>
                  <a:lnTo>
                    <a:pt x="555371" y="218948"/>
                  </a:lnTo>
                  <a:lnTo>
                    <a:pt x="553847" y="217043"/>
                  </a:lnTo>
                  <a:lnTo>
                    <a:pt x="553085" y="214884"/>
                  </a:lnTo>
                  <a:lnTo>
                    <a:pt x="552196" y="212598"/>
                  </a:lnTo>
                  <a:lnTo>
                    <a:pt x="552069" y="207772"/>
                  </a:lnTo>
                  <a:lnTo>
                    <a:pt x="552323" y="200152"/>
                  </a:lnTo>
                  <a:lnTo>
                    <a:pt x="556895" y="107823"/>
                  </a:lnTo>
                  <a:lnTo>
                    <a:pt x="583819" y="109093"/>
                  </a:lnTo>
                  <a:lnTo>
                    <a:pt x="583869" y="107823"/>
                  </a:lnTo>
                  <a:lnTo>
                    <a:pt x="584835" y="88265"/>
                  </a:lnTo>
                  <a:close/>
                </a:path>
                <a:path w="1953895" h="313054">
                  <a:moveTo>
                    <a:pt x="821245" y="146862"/>
                  </a:moveTo>
                  <a:lnTo>
                    <a:pt x="812038" y="113157"/>
                  </a:lnTo>
                  <a:lnTo>
                    <a:pt x="810387" y="110909"/>
                  </a:lnTo>
                  <a:lnTo>
                    <a:pt x="769493" y="93726"/>
                  </a:lnTo>
                  <a:lnTo>
                    <a:pt x="755815" y="94449"/>
                  </a:lnTo>
                  <a:lnTo>
                    <a:pt x="743216" y="97917"/>
                  </a:lnTo>
                  <a:lnTo>
                    <a:pt x="731672" y="104165"/>
                  </a:lnTo>
                  <a:lnTo>
                    <a:pt x="721233" y="113157"/>
                  </a:lnTo>
                  <a:lnTo>
                    <a:pt x="725043" y="34925"/>
                  </a:lnTo>
                  <a:lnTo>
                    <a:pt x="698246" y="33655"/>
                  </a:lnTo>
                  <a:lnTo>
                    <a:pt x="687705" y="251587"/>
                  </a:lnTo>
                  <a:lnTo>
                    <a:pt x="714375" y="252857"/>
                  </a:lnTo>
                  <a:lnTo>
                    <a:pt x="718566" y="166497"/>
                  </a:lnTo>
                  <a:lnTo>
                    <a:pt x="719289" y="157695"/>
                  </a:lnTo>
                  <a:lnTo>
                    <a:pt x="747395" y="117856"/>
                  </a:lnTo>
                  <a:lnTo>
                    <a:pt x="755015" y="116078"/>
                  </a:lnTo>
                  <a:lnTo>
                    <a:pt x="762889" y="116459"/>
                  </a:lnTo>
                  <a:lnTo>
                    <a:pt x="794245" y="146862"/>
                  </a:lnTo>
                  <a:lnTo>
                    <a:pt x="794321" y="157734"/>
                  </a:lnTo>
                  <a:lnTo>
                    <a:pt x="789432" y="256540"/>
                  </a:lnTo>
                  <a:lnTo>
                    <a:pt x="816229" y="257810"/>
                  </a:lnTo>
                  <a:lnTo>
                    <a:pt x="821055" y="157734"/>
                  </a:lnTo>
                  <a:lnTo>
                    <a:pt x="821245" y="146862"/>
                  </a:lnTo>
                  <a:close/>
                </a:path>
                <a:path w="1953895" h="313054">
                  <a:moveTo>
                    <a:pt x="996962" y="181737"/>
                  </a:moveTo>
                  <a:lnTo>
                    <a:pt x="988136" y="137896"/>
                  </a:lnTo>
                  <a:lnTo>
                    <a:pt x="977836" y="123571"/>
                  </a:lnTo>
                  <a:lnTo>
                    <a:pt x="969683" y="115658"/>
                  </a:lnTo>
                  <a:lnTo>
                    <a:pt x="969518" y="115557"/>
                  </a:lnTo>
                  <a:lnTo>
                    <a:pt x="969518" y="170942"/>
                  </a:lnTo>
                  <a:lnTo>
                    <a:pt x="881380" y="166624"/>
                  </a:lnTo>
                  <a:lnTo>
                    <a:pt x="903820" y="129273"/>
                  </a:lnTo>
                  <a:lnTo>
                    <a:pt x="928497" y="123571"/>
                  </a:lnTo>
                  <a:lnTo>
                    <a:pt x="938161" y="125006"/>
                  </a:lnTo>
                  <a:lnTo>
                    <a:pt x="966952" y="153390"/>
                  </a:lnTo>
                  <a:lnTo>
                    <a:pt x="969518" y="170942"/>
                  </a:lnTo>
                  <a:lnTo>
                    <a:pt x="969518" y="115557"/>
                  </a:lnTo>
                  <a:lnTo>
                    <a:pt x="957834" y="108305"/>
                  </a:lnTo>
                  <a:lnTo>
                    <a:pt x="944346" y="103568"/>
                  </a:lnTo>
                  <a:lnTo>
                    <a:pt x="929259" y="101473"/>
                  </a:lnTo>
                  <a:lnTo>
                    <a:pt x="913638" y="102120"/>
                  </a:lnTo>
                  <a:lnTo>
                    <a:pt x="875030" y="120904"/>
                  </a:lnTo>
                  <a:lnTo>
                    <a:pt x="853719" y="163004"/>
                  </a:lnTo>
                  <a:lnTo>
                    <a:pt x="851535" y="181737"/>
                  </a:lnTo>
                  <a:lnTo>
                    <a:pt x="851890" y="199986"/>
                  </a:lnTo>
                  <a:lnTo>
                    <a:pt x="868807" y="242570"/>
                  </a:lnTo>
                  <a:lnTo>
                    <a:pt x="906399" y="264439"/>
                  </a:lnTo>
                  <a:lnTo>
                    <a:pt x="922782" y="266573"/>
                  </a:lnTo>
                  <a:lnTo>
                    <a:pt x="935926" y="266382"/>
                  </a:lnTo>
                  <a:lnTo>
                    <a:pt x="977099" y="248424"/>
                  </a:lnTo>
                  <a:lnTo>
                    <a:pt x="980351" y="244602"/>
                  </a:lnTo>
                  <a:lnTo>
                    <a:pt x="984262" y="240042"/>
                  </a:lnTo>
                  <a:lnTo>
                    <a:pt x="990104" y="230225"/>
                  </a:lnTo>
                  <a:lnTo>
                    <a:pt x="994664" y="218948"/>
                  </a:lnTo>
                  <a:lnTo>
                    <a:pt x="967105" y="214249"/>
                  </a:lnTo>
                  <a:lnTo>
                    <a:pt x="963434" y="221970"/>
                  </a:lnTo>
                  <a:lnTo>
                    <a:pt x="959269" y="228523"/>
                  </a:lnTo>
                  <a:lnTo>
                    <a:pt x="923925" y="244602"/>
                  </a:lnTo>
                  <a:lnTo>
                    <a:pt x="914488" y="243281"/>
                  </a:lnTo>
                  <a:lnTo>
                    <a:pt x="882154" y="211759"/>
                  </a:lnTo>
                  <a:lnTo>
                    <a:pt x="878840" y="188595"/>
                  </a:lnTo>
                  <a:lnTo>
                    <a:pt x="996569" y="194310"/>
                  </a:lnTo>
                  <a:lnTo>
                    <a:pt x="996823" y="191135"/>
                  </a:lnTo>
                  <a:lnTo>
                    <a:pt x="996962" y="188595"/>
                  </a:lnTo>
                  <a:lnTo>
                    <a:pt x="996962" y="181737"/>
                  </a:lnTo>
                  <a:close/>
                </a:path>
                <a:path w="1953895" h="313054">
                  <a:moveTo>
                    <a:pt x="1165987" y="196850"/>
                  </a:moveTo>
                  <a:lnTo>
                    <a:pt x="1165885" y="189992"/>
                  </a:lnTo>
                  <a:lnTo>
                    <a:pt x="1165682" y="179197"/>
                  </a:lnTo>
                  <a:lnTo>
                    <a:pt x="1165644" y="176961"/>
                  </a:lnTo>
                  <a:lnTo>
                    <a:pt x="1162710" y="160515"/>
                  </a:lnTo>
                  <a:lnTo>
                    <a:pt x="1157160" y="146151"/>
                  </a:lnTo>
                  <a:lnTo>
                    <a:pt x="1148969" y="133858"/>
                  </a:lnTo>
                  <a:lnTo>
                    <a:pt x="1146860" y="131826"/>
                  </a:lnTo>
                  <a:lnTo>
                    <a:pt x="1138656" y="123913"/>
                  </a:lnTo>
                  <a:lnTo>
                    <a:pt x="1138555" y="179197"/>
                  </a:lnTo>
                  <a:lnTo>
                    <a:pt x="1050417" y="174879"/>
                  </a:lnTo>
                  <a:lnTo>
                    <a:pt x="1072807" y="137528"/>
                  </a:lnTo>
                  <a:lnTo>
                    <a:pt x="1097534" y="131826"/>
                  </a:lnTo>
                  <a:lnTo>
                    <a:pt x="1107198" y="133261"/>
                  </a:lnTo>
                  <a:lnTo>
                    <a:pt x="1135989" y="161594"/>
                  </a:lnTo>
                  <a:lnTo>
                    <a:pt x="1138555" y="179197"/>
                  </a:lnTo>
                  <a:lnTo>
                    <a:pt x="1138555" y="123863"/>
                  </a:lnTo>
                  <a:lnTo>
                    <a:pt x="1126769" y="116560"/>
                  </a:lnTo>
                  <a:lnTo>
                    <a:pt x="1113320" y="111823"/>
                  </a:lnTo>
                  <a:lnTo>
                    <a:pt x="1098296" y="109728"/>
                  </a:lnTo>
                  <a:lnTo>
                    <a:pt x="1082611" y="110375"/>
                  </a:lnTo>
                  <a:lnTo>
                    <a:pt x="1043940" y="129159"/>
                  </a:lnTo>
                  <a:lnTo>
                    <a:pt x="1022629" y="171259"/>
                  </a:lnTo>
                  <a:lnTo>
                    <a:pt x="1020445" y="189992"/>
                  </a:lnTo>
                  <a:lnTo>
                    <a:pt x="1020813" y="208241"/>
                  </a:lnTo>
                  <a:lnTo>
                    <a:pt x="1037844" y="250825"/>
                  </a:lnTo>
                  <a:lnTo>
                    <a:pt x="1075321" y="272694"/>
                  </a:lnTo>
                  <a:lnTo>
                    <a:pt x="1091692" y="274828"/>
                  </a:lnTo>
                  <a:lnTo>
                    <a:pt x="1104849" y="274637"/>
                  </a:lnTo>
                  <a:lnTo>
                    <a:pt x="1146035" y="256679"/>
                  </a:lnTo>
                  <a:lnTo>
                    <a:pt x="1149299" y="252857"/>
                  </a:lnTo>
                  <a:lnTo>
                    <a:pt x="1153223" y="248297"/>
                  </a:lnTo>
                  <a:lnTo>
                    <a:pt x="1159065" y="238480"/>
                  </a:lnTo>
                  <a:lnTo>
                    <a:pt x="1163574" y="227203"/>
                  </a:lnTo>
                  <a:lnTo>
                    <a:pt x="1136142" y="222504"/>
                  </a:lnTo>
                  <a:lnTo>
                    <a:pt x="1132446" y="230225"/>
                  </a:lnTo>
                  <a:lnTo>
                    <a:pt x="1128242" y="236778"/>
                  </a:lnTo>
                  <a:lnTo>
                    <a:pt x="1092962" y="252857"/>
                  </a:lnTo>
                  <a:lnTo>
                    <a:pt x="1083500" y="251536"/>
                  </a:lnTo>
                  <a:lnTo>
                    <a:pt x="1051128" y="220014"/>
                  </a:lnTo>
                  <a:lnTo>
                    <a:pt x="1047877" y="196850"/>
                  </a:lnTo>
                  <a:lnTo>
                    <a:pt x="1165606" y="202565"/>
                  </a:lnTo>
                  <a:lnTo>
                    <a:pt x="1165860" y="199390"/>
                  </a:lnTo>
                  <a:lnTo>
                    <a:pt x="1165987" y="196850"/>
                  </a:lnTo>
                  <a:close/>
                </a:path>
                <a:path w="1953895" h="313054">
                  <a:moveTo>
                    <a:pt x="1280287" y="60960"/>
                  </a:moveTo>
                  <a:lnTo>
                    <a:pt x="1271270" y="58801"/>
                  </a:lnTo>
                  <a:lnTo>
                    <a:pt x="1263015" y="57404"/>
                  </a:lnTo>
                  <a:lnTo>
                    <a:pt x="1255395" y="57023"/>
                  </a:lnTo>
                  <a:lnTo>
                    <a:pt x="1247101" y="57061"/>
                  </a:lnTo>
                  <a:lnTo>
                    <a:pt x="1213485" y="78486"/>
                  </a:lnTo>
                  <a:lnTo>
                    <a:pt x="1211326" y="83439"/>
                  </a:lnTo>
                  <a:lnTo>
                    <a:pt x="1209929" y="91313"/>
                  </a:lnTo>
                  <a:lnTo>
                    <a:pt x="1209421" y="101981"/>
                  </a:lnTo>
                  <a:lnTo>
                    <a:pt x="1208659" y="118745"/>
                  </a:lnTo>
                  <a:lnTo>
                    <a:pt x="1185037" y="117602"/>
                  </a:lnTo>
                  <a:lnTo>
                    <a:pt x="1184021" y="138430"/>
                  </a:lnTo>
                  <a:lnTo>
                    <a:pt x="1207643" y="139573"/>
                  </a:lnTo>
                  <a:lnTo>
                    <a:pt x="1200912" y="276606"/>
                  </a:lnTo>
                  <a:lnTo>
                    <a:pt x="1227582" y="277876"/>
                  </a:lnTo>
                  <a:lnTo>
                    <a:pt x="1234186" y="140843"/>
                  </a:lnTo>
                  <a:lnTo>
                    <a:pt x="1265047" y="142367"/>
                  </a:lnTo>
                  <a:lnTo>
                    <a:pt x="1265110" y="140843"/>
                  </a:lnTo>
                  <a:lnTo>
                    <a:pt x="1266063" y="121539"/>
                  </a:lnTo>
                  <a:lnTo>
                    <a:pt x="1235202" y="120015"/>
                  </a:lnTo>
                  <a:lnTo>
                    <a:pt x="1245489" y="82931"/>
                  </a:lnTo>
                  <a:lnTo>
                    <a:pt x="1251331" y="81407"/>
                  </a:lnTo>
                  <a:lnTo>
                    <a:pt x="1259459" y="81915"/>
                  </a:lnTo>
                  <a:lnTo>
                    <a:pt x="1264412" y="82169"/>
                  </a:lnTo>
                  <a:lnTo>
                    <a:pt x="1269619" y="82804"/>
                  </a:lnTo>
                  <a:lnTo>
                    <a:pt x="1275080" y="84074"/>
                  </a:lnTo>
                  <a:lnTo>
                    <a:pt x="1275676" y="81407"/>
                  </a:lnTo>
                  <a:lnTo>
                    <a:pt x="1280287" y="60960"/>
                  </a:lnTo>
                  <a:close/>
                </a:path>
                <a:path w="1953895" h="313054">
                  <a:moveTo>
                    <a:pt x="1345946" y="125476"/>
                  </a:moveTo>
                  <a:lnTo>
                    <a:pt x="1319022" y="124079"/>
                  </a:lnTo>
                  <a:lnTo>
                    <a:pt x="1319072" y="122809"/>
                  </a:lnTo>
                  <a:lnTo>
                    <a:pt x="1321689" y="68961"/>
                  </a:lnTo>
                  <a:lnTo>
                    <a:pt x="1294257" y="83693"/>
                  </a:lnTo>
                  <a:lnTo>
                    <a:pt x="1292352" y="122809"/>
                  </a:lnTo>
                  <a:lnTo>
                    <a:pt x="1272794" y="121793"/>
                  </a:lnTo>
                  <a:lnTo>
                    <a:pt x="1271778" y="142621"/>
                  </a:lnTo>
                  <a:lnTo>
                    <a:pt x="1291336" y="143637"/>
                  </a:lnTo>
                  <a:lnTo>
                    <a:pt x="1286891" y="234442"/>
                  </a:lnTo>
                  <a:lnTo>
                    <a:pt x="1286586" y="244856"/>
                  </a:lnTo>
                  <a:lnTo>
                    <a:pt x="1304544" y="282194"/>
                  </a:lnTo>
                  <a:lnTo>
                    <a:pt x="1327658" y="284861"/>
                  </a:lnTo>
                  <a:lnTo>
                    <a:pt x="1334516" y="284353"/>
                  </a:lnTo>
                  <a:lnTo>
                    <a:pt x="1342136" y="283210"/>
                  </a:lnTo>
                  <a:lnTo>
                    <a:pt x="1339405" y="259969"/>
                  </a:lnTo>
                  <a:lnTo>
                    <a:pt x="1339342" y="259334"/>
                  </a:lnTo>
                  <a:lnTo>
                    <a:pt x="1334516" y="259842"/>
                  </a:lnTo>
                  <a:lnTo>
                    <a:pt x="1330579" y="259969"/>
                  </a:lnTo>
                  <a:lnTo>
                    <a:pt x="1327531" y="259842"/>
                  </a:lnTo>
                  <a:lnTo>
                    <a:pt x="1314196" y="251968"/>
                  </a:lnTo>
                  <a:lnTo>
                    <a:pt x="1313307" y="249809"/>
                  </a:lnTo>
                  <a:lnTo>
                    <a:pt x="1313053" y="244856"/>
                  </a:lnTo>
                  <a:lnTo>
                    <a:pt x="1318006" y="144907"/>
                  </a:lnTo>
                  <a:lnTo>
                    <a:pt x="1344930" y="146177"/>
                  </a:lnTo>
                  <a:lnTo>
                    <a:pt x="1344980" y="144907"/>
                  </a:lnTo>
                  <a:lnTo>
                    <a:pt x="1345946" y="125476"/>
                  </a:lnTo>
                  <a:close/>
                </a:path>
                <a:path w="1953895" h="313054">
                  <a:moveTo>
                    <a:pt x="1577340" y="136652"/>
                  </a:moveTo>
                  <a:lnTo>
                    <a:pt x="1448308" y="130429"/>
                  </a:lnTo>
                  <a:lnTo>
                    <a:pt x="1447165" y="152146"/>
                  </a:lnTo>
                  <a:lnTo>
                    <a:pt x="1511554" y="155321"/>
                  </a:lnTo>
                  <a:lnTo>
                    <a:pt x="1518361" y="155562"/>
                  </a:lnTo>
                  <a:lnTo>
                    <a:pt x="1525663" y="155727"/>
                  </a:lnTo>
                  <a:lnTo>
                    <a:pt x="1541780" y="155829"/>
                  </a:lnTo>
                  <a:lnTo>
                    <a:pt x="1435735" y="266319"/>
                  </a:lnTo>
                  <a:lnTo>
                    <a:pt x="1434592" y="288036"/>
                  </a:lnTo>
                  <a:lnTo>
                    <a:pt x="1574292" y="294767"/>
                  </a:lnTo>
                  <a:lnTo>
                    <a:pt x="1575435" y="271780"/>
                  </a:lnTo>
                  <a:lnTo>
                    <a:pt x="1502537" y="268224"/>
                  </a:lnTo>
                  <a:lnTo>
                    <a:pt x="1468628" y="267843"/>
                  </a:lnTo>
                  <a:lnTo>
                    <a:pt x="1486027" y="250444"/>
                  </a:lnTo>
                  <a:lnTo>
                    <a:pt x="1576451" y="154432"/>
                  </a:lnTo>
                  <a:lnTo>
                    <a:pt x="1577340" y="136652"/>
                  </a:lnTo>
                  <a:close/>
                </a:path>
                <a:path w="1953895" h="313054">
                  <a:moveTo>
                    <a:pt x="1635506" y="139573"/>
                  </a:moveTo>
                  <a:lnTo>
                    <a:pt x="1608836" y="138303"/>
                  </a:lnTo>
                  <a:lnTo>
                    <a:pt x="1601089" y="296164"/>
                  </a:lnTo>
                  <a:lnTo>
                    <a:pt x="1627886" y="297434"/>
                  </a:lnTo>
                  <a:lnTo>
                    <a:pt x="1635506" y="139573"/>
                  </a:lnTo>
                  <a:close/>
                </a:path>
                <a:path w="1953895" h="313054">
                  <a:moveTo>
                    <a:pt x="1638554" y="79502"/>
                  </a:moveTo>
                  <a:lnTo>
                    <a:pt x="1611757" y="78232"/>
                  </a:lnTo>
                  <a:lnTo>
                    <a:pt x="1610233" y="108966"/>
                  </a:lnTo>
                  <a:lnTo>
                    <a:pt x="1637030" y="110236"/>
                  </a:lnTo>
                  <a:lnTo>
                    <a:pt x="1638554" y="79502"/>
                  </a:lnTo>
                  <a:close/>
                </a:path>
                <a:path w="1953895" h="313054">
                  <a:moveTo>
                    <a:pt x="1800225" y="194056"/>
                  </a:moveTo>
                  <a:lnTo>
                    <a:pt x="1781048" y="156083"/>
                  </a:lnTo>
                  <a:lnTo>
                    <a:pt x="1739646" y="141097"/>
                  </a:lnTo>
                  <a:lnTo>
                    <a:pt x="1729600" y="141173"/>
                  </a:lnTo>
                  <a:lnTo>
                    <a:pt x="1693062" y="153847"/>
                  </a:lnTo>
                  <a:lnTo>
                    <a:pt x="1670062" y="186118"/>
                  </a:lnTo>
                  <a:lnTo>
                    <a:pt x="1663573" y="220599"/>
                  </a:lnTo>
                  <a:lnTo>
                    <a:pt x="1663903" y="239318"/>
                  </a:lnTo>
                  <a:lnTo>
                    <a:pt x="1680337" y="282321"/>
                  </a:lnTo>
                  <a:lnTo>
                    <a:pt x="1716049" y="304012"/>
                  </a:lnTo>
                  <a:lnTo>
                    <a:pt x="1731391" y="306070"/>
                  </a:lnTo>
                  <a:lnTo>
                    <a:pt x="1743862" y="305739"/>
                  </a:lnTo>
                  <a:lnTo>
                    <a:pt x="1784210" y="284721"/>
                  </a:lnTo>
                  <a:lnTo>
                    <a:pt x="1784654" y="284099"/>
                  </a:lnTo>
                  <a:lnTo>
                    <a:pt x="1791081" y="275132"/>
                  </a:lnTo>
                  <a:lnTo>
                    <a:pt x="1796313" y="264007"/>
                  </a:lnTo>
                  <a:lnTo>
                    <a:pt x="1799971" y="251333"/>
                  </a:lnTo>
                  <a:lnTo>
                    <a:pt x="1773809" y="246634"/>
                  </a:lnTo>
                  <a:lnTo>
                    <a:pt x="1771446" y="255905"/>
                  </a:lnTo>
                  <a:lnTo>
                    <a:pt x="1768182" y="263842"/>
                  </a:lnTo>
                  <a:lnTo>
                    <a:pt x="1732153" y="284099"/>
                  </a:lnTo>
                  <a:lnTo>
                    <a:pt x="1722843" y="282752"/>
                  </a:lnTo>
                  <a:lnTo>
                    <a:pt x="1692846" y="248856"/>
                  </a:lnTo>
                  <a:lnTo>
                    <a:pt x="1691170" y="236093"/>
                  </a:lnTo>
                  <a:lnTo>
                    <a:pt x="1691195" y="220599"/>
                  </a:lnTo>
                  <a:lnTo>
                    <a:pt x="1705991" y="176022"/>
                  </a:lnTo>
                  <a:lnTo>
                    <a:pt x="1739519" y="163068"/>
                  </a:lnTo>
                  <a:lnTo>
                    <a:pt x="1748409" y="163576"/>
                  </a:lnTo>
                  <a:lnTo>
                    <a:pt x="1773936" y="196850"/>
                  </a:lnTo>
                  <a:lnTo>
                    <a:pt x="1800225" y="194056"/>
                  </a:lnTo>
                  <a:close/>
                </a:path>
                <a:path w="1953895" h="313054">
                  <a:moveTo>
                    <a:pt x="1953831" y="202158"/>
                  </a:moveTo>
                  <a:lnTo>
                    <a:pt x="1944522" y="168402"/>
                  </a:lnTo>
                  <a:lnTo>
                    <a:pt x="1942858" y="166154"/>
                  </a:lnTo>
                  <a:lnTo>
                    <a:pt x="1902079" y="148971"/>
                  </a:lnTo>
                  <a:lnTo>
                    <a:pt x="1888337" y="149694"/>
                  </a:lnTo>
                  <a:lnTo>
                    <a:pt x="1875688" y="153162"/>
                  </a:lnTo>
                  <a:lnTo>
                    <a:pt x="1864144" y="159410"/>
                  </a:lnTo>
                  <a:lnTo>
                    <a:pt x="1853692" y="168402"/>
                  </a:lnTo>
                  <a:lnTo>
                    <a:pt x="1857502" y="90170"/>
                  </a:lnTo>
                  <a:lnTo>
                    <a:pt x="1830832" y="88900"/>
                  </a:lnTo>
                  <a:lnTo>
                    <a:pt x="1820164" y="306832"/>
                  </a:lnTo>
                  <a:lnTo>
                    <a:pt x="1846961" y="308102"/>
                  </a:lnTo>
                  <a:lnTo>
                    <a:pt x="1851152" y="221742"/>
                  </a:lnTo>
                  <a:lnTo>
                    <a:pt x="1851863" y="213004"/>
                  </a:lnTo>
                  <a:lnTo>
                    <a:pt x="1872742" y="176784"/>
                  </a:lnTo>
                  <a:lnTo>
                    <a:pt x="1887474" y="171323"/>
                  </a:lnTo>
                  <a:lnTo>
                    <a:pt x="1895475" y="171704"/>
                  </a:lnTo>
                  <a:lnTo>
                    <a:pt x="1926717" y="202158"/>
                  </a:lnTo>
                  <a:lnTo>
                    <a:pt x="1926767" y="213106"/>
                  </a:lnTo>
                  <a:lnTo>
                    <a:pt x="1922018" y="311785"/>
                  </a:lnTo>
                  <a:lnTo>
                    <a:pt x="1948688" y="313055"/>
                  </a:lnTo>
                  <a:lnTo>
                    <a:pt x="1953641" y="213106"/>
                  </a:lnTo>
                  <a:lnTo>
                    <a:pt x="1953831" y="2021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49968" y="4761991"/>
              <a:ext cx="1578795" cy="2633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417100" y="4794503"/>
              <a:ext cx="2230120" cy="598170"/>
            </a:xfrm>
            <a:custGeom>
              <a:avLst/>
              <a:gdLst/>
              <a:ahLst/>
              <a:cxnLst/>
              <a:rect l="l" t="t" r="r" b="b"/>
              <a:pathLst>
                <a:path w="2230120" h="598170">
                  <a:moveTo>
                    <a:pt x="143713" y="288798"/>
                  </a:moveTo>
                  <a:lnTo>
                    <a:pt x="117170" y="287528"/>
                  </a:lnTo>
                  <a:lnTo>
                    <a:pt x="113360" y="365633"/>
                  </a:lnTo>
                  <a:lnTo>
                    <a:pt x="112471" y="364324"/>
                  </a:lnTo>
                  <a:lnTo>
                    <a:pt x="112471" y="429018"/>
                  </a:lnTo>
                  <a:lnTo>
                    <a:pt x="110985" y="442709"/>
                  </a:lnTo>
                  <a:lnTo>
                    <a:pt x="91224" y="478142"/>
                  </a:lnTo>
                  <a:lnTo>
                    <a:pt x="67513" y="485013"/>
                  </a:lnTo>
                  <a:lnTo>
                    <a:pt x="59169" y="483692"/>
                  </a:lnTo>
                  <a:lnTo>
                    <a:pt x="29387" y="449237"/>
                  </a:lnTo>
                  <a:lnTo>
                    <a:pt x="27597" y="436829"/>
                  </a:lnTo>
                  <a:lnTo>
                    <a:pt x="27622" y="421259"/>
                  </a:lnTo>
                  <a:lnTo>
                    <a:pt x="41732" y="377190"/>
                  </a:lnTo>
                  <a:lnTo>
                    <a:pt x="72212" y="364109"/>
                  </a:lnTo>
                  <a:lnTo>
                    <a:pt x="80949" y="365506"/>
                  </a:lnTo>
                  <a:lnTo>
                    <a:pt x="110667" y="400685"/>
                  </a:lnTo>
                  <a:lnTo>
                    <a:pt x="112471" y="429018"/>
                  </a:lnTo>
                  <a:lnTo>
                    <a:pt x="112471" y="364324"/>
                  </a:lnTo>
                  <a:lnTo>
                    <a:pt x="77736" y="342557"/>
                  </a:lnTo>
                  <a:lnTo>
                    <a:pt x="70815" y="341884"/>
                  </a:lnTo>
                  <a:lnTo>
                    <a:pt x="61290" y="342061"/>
                  </a:lnTo>
                  <a:lnTo>
                    <a:pt x="20650" y="362229"/>
                  </a:lnTo>
                  <a:lnTo>
                    <a:pt x="3124" y="398805"/>
                  </a:lnTo>
                  <a:lnTo>
                    <a:pt x="0" y="433044"/>
                  </a:lnTo>
                  <a:lnTo>
                    <a:pt x="1079" y="444207"/>
                  </a:lnTo>
                  <a:lnTo>
                    <a:pt x="16281" y="481634"/>
                  </a:lnTo>
                  <a:lnTo>
                    <a:pt x="54737" y="505815"/>
                  </a:lnTo>
                  <a:lnTo>
                    <a:pt x="63957" y="506857"/>
                  </a:lnTo>
                  <a:lnTo>
                    <a:pt x="77711" y="506095"/>
                  </a:lnTo>
                  <a:lnTo>
                    <a:pt x="89865" y="502297"/>
                  </a:lnTo>
                  <a:lnTo>
                    <a:pt x="100380" y="495427"/>
                  </a:lnTo>
                  <a:lnTo>
                    <a:pt x="109296" y="485521"/>
                  </a:lnTo>
                  <a:lnTo>
                    <a:pt x="108280" y="505460"/>
                  </a:lnTo>
                  <a:lnTo>
                    <a:pt x="133045" y="506730"/>
                  </a:lnTo>
                  <a:lnTo>
                    <a:pt x="134073" y="485521"/>
                  </a:lnTo>
                  <a:lnTo>
                    <a:pt x="134099" y="485013"/>
                  </a:lnTo>
                  <a:lnTo>
                    <a:pt x="139941" y="365633"/>
                  </a:lnTo>
                  <a:lnTo>
                    <a:pt x="143713" y="288798"/>
                  </a:lnTo>
                  <a:close/>
                </a:path>
                <a:path w="2230120" h="598170">
                  <a:moveTo>
                    <a:pt x="316687" y="434340"/>
                  </a:moveTo>
                  <a:lnTo>
                    <a:pt x="307378" y="386499"/>
                  </a:lnTo>
                  <a:lnTo>
                    <a:pt x="296989" y="372618"/>
                  </a:lnTo>
                  <a:lnTo>
                    <a:pt x="289128" y="365290"/>
                  </a:lnTo>
                  <a:lnTo>
                    <a:pt x="289128" y="434340"/>
                  </a:lnTo>
                  <a:lnTo>
                    <a:pt x="287591" y="448830"/>
                  </a:lnTo>
                  <a:lnTo>
                    <a:pt x="266293" y="486206"/>
                  </a:lnTo>
                  <a:lnTo>
                    <a:pt x="239725" y="493395"/>
                  </a:lnTo>
                  <a:lnTo>
                    <a:pt x="230187" y="491998"/>
                  </a:lnTo>
                  <a:lnTo>
                    <a:pt x="198158" y="457327"/>
                  </a:lnTo>
                  <a:lnTo>
                    <a:pt x="196164" y="430657"/>
                  </a:lnTo>
                  <a:lnTo>
                    <a:pt x="197713" y="416458"/>
                  </a:lnTo>
                  <a:lnTo>
                    <a:pt x="218986" y="379768"/>
                  </a:lnTo>
                  <a:lnTo>
                    <a:pt x="263626" y="377278"/>
                  </a:lnTo>
                  <a:lnTo>
                    <a:pt x="287058" y="408419"/>
                  </a:lnTo>
                  <a:lnTo>
                    <a:pt x="289128" y="434340"/>
                  </a:lnTo>
                  <a:lnTo>
                    <a:pt x="289128" y="365290"/>
                  </a:lnTo>
                  <a:lnTo>
                    <a:pt x="288277" y="364490"/>
                  </a:lnTo>
                  <a:lnTo>
                    <a:pt x="276047" y="357212"/>
                  </a:lnTo>
                  <a:lnTo>
                    <a:pt x="262178" y="352526"/>
                  </a:lnTo>
                  <a:lnTo>
                    <a:pt x="246710" y="350393"/>
                  </a:lnTo>
                  <a:lnTo>
                    <a:pt x="232613" y="350837"/>
                  </a:lnTo>
                  <a:lnTo>
                    <a:pt x="196291" y="365506"/>
                  </a:lnTo>
                  <a:lnTo>
                    <a:pt x="171234" y="408851"/>
                  </a:lnTo>
                  <a:lnTo>
                    <a:pt x="168732" y="429260"/>
                  </a:lnTo>
                  <a:lnTo>
                    <a:pt x="169037" y="448170"/>
                  </a:lnTo>
                  <a:lnTo>
                    <a:pt x="186131" y="491617"/>
                  </a:lnTo>
                  <a:lnTo>
                    <a:pt x="222986" y="513308"/>
                  </a:lnTo>
                  <a:lnTo>
                    <a:pt x="238709" y="515366"/>
                  </a:lnTo>
                  <a:lnTo>
                    <a:pt x="248843" y="515302"/>
                  </a:lnTo>
                  <a:lnTo>
                    <a:pt x="285762" y="502716"/>
                  </a:lnTo>
                  <a:lnTo>
                    <a:pt x="296379" y="493395"/>
                  </a:lnTo>
                  <a:lnTo>
                    <a:pt x="299720" y="489813"/>
                  </a:lnTo>
                  <a:lnTo>
                    <a:pt x="305257" y="481838"/>
                  </a:lnTo>
                  <a:lnTo>
                    <a:pt x="309676" y="472452"/>
                  </a:lnTo>
                  <a:lnTo>
                    <a:pt x="313067" y="461429"/>
                  </a:lnTo>
                  <a:lnTo>
                    <a:pt x="315379" y="448830"/>
                  </a:lnTo>
                  <a:lnTo>
                    <a:pt x="316687" y="434340"/>
                  </a:lnTo>
                  <a:close/>
                </a:path>
                <a:path w="2230120" h="598170">
                  <a:moveTo>
                    <a:pt x="562902" y="419836"/>
                  </a:moveTo>
                  <a:lnTo>
                    <a:pt x="552272" y="378333"/>
                  </a:lnTo>
                  <a:lnTo>
                    <a:pt x="516839" y="363601"/>
                  </a:lnTo>
                  <a:lnTo>
                    <a:pt x="502424" y="364629"/>
                  </a:lnTo>
                  <a:lnTo>
                    <a:pt x="489280" y="369189"/>
                  </a:lnTo>
                  <a:lnTo>
                    <a:pt x="477367" y="377291"/>
                  </a:lnTo>
                  <a:lnTo>
                    <a:pt x="466674" y="388874"/>
                  </a:lnTo>
                  <a:lnTo>
                    <a:pt x="464235" y="382562"/>
                  </a:lnTo>
                  <a:lnTo>
                    <a:pt x="431825" y="359918"/>
                  </a:lnTo>
                  <a:lnTo>
                    <a:pt x="423494" y="359029"/>
                  </a:lnTo>
                  <a:lnTo>
                    <a:pt x="415772" y="359105"/>
                  </a:lnTo>
                  <a:lnTo>
                    <a:pt x="378625" y="377088"/>
                  </a:lnTo>
                  <a:lnTo>
                    <a:pt x="374345" y="382397"/>
                  </a:lnTo>
                  <a:lnTo>
                    <a:pt x="375361" y="360299"/>
                  </a:lnTo>
                  <a:lnTo>
                    <a:pt x="351485" y="359156"/>
                  </a:lnTo>
                  <a:lnTo>
                    <a:pt x="343738" y="517017"/>
                  </a:lnTo>
                  <a:lnTo>
                    <a:pt x="370535" y="518287"/>
                  </a:lnTo>
                  <a:lnTo>
                    <a:pt x="374472" y="436372"/>
                  </a:lnTo>
                  <a:lnTo>
                    <a:pt x="375259" y="426262"/>
                  </a:lnTo>
                  <a:lnTo>
                    <a:pt x="388569" y="390525"/>
                  </a:lnTo>
                  <a:lnTo>
                    <a:pt x="408889" y="381635"/>
                  </a:lnTo>
                  <a:lnTo>
                    <a:pt x="416382" y="381889"/>
                  </a:lnTo>
                  <a:lnTo>
                    <a:pt x="442480" y="409879"/>
                  </a:lnTo>
                  <a:lnTo>
                    <a:pt x="442493" y="419836"/>
                  </a:lnTo>
                  <a:lnTo>
                    <a:pt x="437591" y="521589"/>
                  </a:lnTo>
                  <a:lnTo>
                    <a:pt x="464261" y="522859"/>
                  </a:lnTo>
                  <a:lnTo>
                    <a:pt x="468833" y="431165"/>
                  </a:lnTo>
                  <a:lnTo>
                    <a:pt x="487641" y="391706"/>
                  </a:lnTo>
                  <a:lnTo>
                    <a:pt x="509727" y="386461"/>
                  </a:lnTo>
                  <a:lnTo>
                    <a:pt x="515823" y="386842"/>
                  </a:lnTo>
                  <a:lnTo>
                    <a:pt x="536397" y="415937"/>
                  </a:lnTo>
                  <a:lnTo>
                    <a:pt x="535889" y="426720"/>
                  </a:lnTo>
                  <a:lnTo>
                    <a:pt x="531063" y="526161"/>
                  </a:lnTo>
                  <a:lnTo>
                    <a:pt x="557733" y="527431"/>
                  </a:lnTo>
                  <a:lnTo>
                    <a:pt x="562902" y="419836"/>
                  </a:lnTo>
                  <a:close/>
                </a:path>
                <a:path w="2230120" h="598170">
                  <a:moveTo>
                    <a:pt x="734263" y="536067"/>
                  </a:moveTo>
                  <a:lnTo>
                    <a:pt x="728281" y="514477"/>
                  </a:lnTo>
                  <a:lnTo>
                    <a:pt x="728116" y="511721"/>
                  </a:lnTo>
                  <a:lnTo>
                    <a:pt x="727989" y="505498"/>
                  </a:lnTo>
                  <a:lnTo>
                    <a:pt x="728091" y="495046"/>
                  </a:lnTo>
                  <a:lnTo>
                    <a:pt x="728306" y="486473"/>
                  </a:lnTo>
                  <a:lnTo>
                    <a:pt x="729068" y="469011"/>
                  </a:lnTo>
                  <a:lnTo>
                    <a:pt x="729767" y="455041"/>
                  </a:lnTo>
                  <a:lnTo>
                    <a:pt x="730834" y="433832"/>
                  </a:lnTo>
                  <a:lnTo>
                    <a:pt x="731342" y="421906"/>
                  </a:lnTo>
                  <a:lnTo>
                    <a:pt x="725220" y="393166"/>
                  </a:lnTo>
                  <a:lnTo>
                    <a:pt x="723214" y="390398"/>
                  </a:lnTo>
                  <a:lnTo>
                    <a:pt x="682205" y="371983"/>
                  </a:lnTo>
                  <a:lnTo>
                    <a:pt x="662698" y="371106"/>
                  </a:lnTo>
                  <a:lnTo>
                    <a:pt x="653402" y="371703"/>
                  </a:lnTo>
                  <a:lnTo>
                    <a:pt x="616889" y="385127"/>
                  </a:lnTo>
                  <a:lnTo>
                    <a:pt x="599008" y="416318"/>
                  </a:lnTo>
                  <a:lnTo>
                    <a:pt x="625043" y="421132"/>
                  </a:lnTo>
                  <a:lnTo>
                    <a:pt x="627862" y="413512"/>
                  </a:lnTo>
                  <a:lnTo>
                    <a:pt x="631215" y="407200"/>
                  </a:lnTo>
                  <a:lnTo>
                    <a:pt x="658749" y="393166"/>
                  </a:lnTo>
                  <a:lnTo>
                    <a:pt x="667588" y="393192"/>
                  </a:lnTo>
                  <a:lnTo>
                    <a:pt x="702513" y="408432"/>
                  </a:lnTo>
                  <a:lnTo>
                    <a:pt x="704672" y="416179"/>
                  </a:lnTo>
                  <a:lnTo>
                    <a:pt x="704164" y="427101"/>
                  </a:lnTo>
                  <a:lnTo>
                    <a:pt x="704037" y="428117"/>
                  </a:lnTo>
                  <a:lnTo>
                    <a:pt x="703910" y="430403"/>
                  </a:lnTo>
                  <a:lnTo>
                    <a:pt x="703656" y="434086"/>
                  </a:lnTo>
                  <a:lnTo>
                    <a:pt x="702640" y="434340"/>
                  </a:lnTo>
                  <a:lnTo>
                    <a:pt x="702640" y="455041"/>
                  </a:lnTo>
                  <a:lnTo>
                    <a:pt x="693013" y="496874"/>
                  </a:lnTo>
                  <a:lnTo>
                    <a:pt x="657656" y="514438"/>
                  </a:lnTo>
                  <a:lnTo>
                    <a:pt x="650062" y="514477"/>
                  </a:lnTo>
                  <a:lnTo>
                    <a:pt x="639648" y="513969"/>
                  </a:lnTo>
                  <a:lnTo>
                    <a:pt x="631901" y="511175"/>
                  </a:lnTo>
                  <a:lnTo>
                    <a:pt x="626694" y="506222"/>
                  </a:lnTo>
                  <a:lnTo>
                    <a:pt x="621614" y="501142"/>
                  </a:lnTo>
                  <a:lnTo>
                    <a:pt x="619201" y="495046"/>
                  </a:lnTo>
                  <a:lnTo>
                    <a:pt x="619455" y="487934"/>
                  </a:lnTo>
                  <a:lnTo>
                    <a:pt x="658444" y="463042"/>
                  </a:lnTo>
                  <a:lnTo>
                    <a:pt x="672198" y="461543"/>
                  </a:lnTo>
                  <a:lnTo>
                    <a:pt x="684161" y="459714"/>
                  </a:lnTo>
                  <a:lnTo>
                    <a:pt x="694296" y="457542"/>
                  </a:lnTo>
                  <a:lnTo>
                    <a:pt x="702640" y="455041"/>
                  </a:lnTo>
                  <a:lnTo>
                    <a:pt x="702640" y="434340"/>
                  </a:lnTo>
                  <a:lnTo>
                    <a:pt x="694791" y="436232"/>
                  </a:lnTo>
                  <a:lnTo>
                    <a:pt x="683818" y="438086"/>
                  </a:lnTo>
                  <a:lnTo>
                    <a:pt x="670737" y="439661"/>
                  </a:lnTo>
                  <a:lnTo>
                    <a:pt x="644855" y="441833"/>
                  </a:lnTo>
                  <a:lnTo>
                    <a:pt x="636854" y="442722"/>
                  </a:lnTo>
                  <a:lnTo>
                    <a:pt x="631520" y="443865"/>
                  </a:lnTo>
                  <a:lnTo>
                    <a:pt x="624281" y="445516"/>
                  </a:lnTo>
                  <a:lnTo>
                    <a:pt x="617677" y="448056"/>
                  </a:lnTo>
                  <a:lnTo>
                    <a:pt x="611835" y="451739"/>
                  </a:lnTo>
                  <a:lnTo>
                    <a:pt x="605993" y="455295"/>
                  </a:lnTo>
                  <a:lnTo>
                    <a:pt x="590905" y="487934"/>
                  </a:lnTo>
                  <a:lnTo>
                    <a:pt x="591324" y="496874"/>
                  </a:lnTo>
                  <a:lnTo>
                    <a:pt x="619810" y="530872"/>
                  </a:lnTo>
                  <a:lnTo>
                    <a:pt x="650481" y="535228"/>
                  </a:lnTo>
                  <a:lnTo>
                    <a:pt x="658025" y="534619"/>
                  </a:lnTo>
                  <a:lnTo>
                    <a:pt x="694245" y="520446"/>
                  </a:lnTo>
                  <a:lnTo>
                    <a:pt x="701878" y="514985"/>
                  </a:lnTo>
                  <a:lnTo>
                    <a:pt x="702386" y="522351"/>
                  </a:lnTo>
                  <a:lnTo>
                    <a:pt x="703783" y="528955"/>
                  </a:lnTo>
                  <a:lnTo>
                    <a:pt x="706323" y="534670"/>
                  </a:lnTo>
                  <a:lnTo>
                    <a:pt x="734263" y="536067"/>
                  </a:lnTo>
                  <a:close/>
                </a:path>
                <a:path w="2230120" h="598170">
                  <a:moveTo>
                    <a:pt x="801573" y="381127"/>
                  </a:moveTo>
                  <a:lnTo>
                    <a:pt x="774776" y="379730"/>
                  </a:lnTo>
                  <a:lnTo>
                    <a:pt x="767029" y="537591"/>
                  </a:lnTo>
                  <a:lnTo>
                    <a:pt x="793826" y="538988"/>
                  </a:lnTo>
                  <a:lnTo>
                    <a:pt x="801573" y="381127"/>
                  </a:lnTo>
                  <a:close/>
                </a:path>
                <a:path w="2230120" h="598170">
                  <a:moveTo>
                    <a:pt x="804494" y="321056"/>
                  </a:moveTo>
                  <a:lnTo>
                    <a:pt x="777697" y="319659"/>
                  </a:lnTo>
                  <a:lnTo>
                    <a:pt x="776173" y="350520"/>
                  </a:lnTo>
                  <a:lnTo>
                    <a:pt x="802970" y="351790"/>
                  </a:lnTo>
                  <a:lnTo>
                    <a:pt x="804494" y="321056"/>
                  </a:lnTo>
                  <a:close/>
                </a:path>
                <a:path w="2230120" h="598170">
                  <a:moveTo>
                    <a:pt x="967232" y="442048"/>
                  </a:moveTo>
                  <a:lnTo>
                    <a:pt x="960691" y="406031"/>
                  </a:lnTo>
                  <a:lnTo>
                    <a:pt x="955624" y="398145"/>
                  </a:lnTo>
                  <a:lnTo>
                    <a:pt x="916127" y="383032"/>
                  </a:lnTo>
                  <a:lnTo>
                    <a:pt x="900544" y="383946"/>
                  </a:lnTo>
                  <a:lnTo>
                    <a:pt x="886764" y="388175"/>
                  </a:lnTo>
                  <a:lnTo>
                    <a:pt x="874776" y="395757"/>
                  </a:lnTo>
                  <a:lnTo>
                    <a:pt x="864565" y="406654"/>
                  </a:lnTo>
                  <a:lnTo>
                    <a:pt x="865708" y="384175"/>
                  </a:lnTo>
                  <a:lnTo>
                    <a:pt x="841578" y="383032"/>
                  </a:lnTo>
                  <a:lnTo>
                    <a:pt x="833958" y="540893"/>
                  </a:lnTo>
                  <a:lnTo>
                    <a:pt x="860628" y="542163"/>
                  </a:lnTo>
                  <a:lnTo>
                    <a:pt x="864819" y="455930"/>
                  </a:lnTo>
                  <a:lnTo>
                    <a:pt x="866292" y="442048"/>
                  </a:lnTo>
                  <a:lnTo>
                    <a:pt x="893292" y="407962"/>
                  </a:lnTo>
                  <a:lnTo>
                    <a:pt x="909396" y="406031"/>
                  </a:lnTo>
                  <a:lnTo>
                    <a:pt x="916508" y="406412"/>
                  </a:lnTo>
                  <a:lnTo>
                    <a:pt x="940638" y="438912"/>
                  </a:lnTo>
                  <a:lnTo>
                    <a:pt x="940117" y="450088"/>
                  </a:lnTo>
                  <a:lnTo>
                    <a:pt x="935431" y="545846"/>
                  </a:lnTo>
                  <a:lnTo>
                    <a:pt x="962228" y="547116"/>
                  </a:lnTo>
                  <a:lnTo>
                    <a:pt x="966927" y="449834"/>
                  </a:lnTo>
                  <a:lnTo>
                    <a:pt x="967232" y="442048"/>
                  </a:lnTo>
                  <a:close/>
                </a:path>
                <a:path w="2230120" h="598170">
                  <a:moveTo>
                    <a:pt x="1079195" y="460375"/>
                  </a:moveTo>
                  <a:lnTo>
                    <a:pt x="997026" y="456311"/>
                  </a:lnTo>
                  <a:lnTo>
                    <a:pt x="995629" y="483235"/>
                  </a:lnTo>
                  <a:lnTo>
                    <a:pt x="1077925" y="487299"/>
                  </a:lnTo>
                  <a:lnTo>
                    <a:pt x="1079195" y="460375"/>
                  </a:lnTo>
                  <a:close/>
                </a:path>
                <a:path w="2230120" h="598170">
                  <a:moveTo>
                    <a:pt x="1237437" y="402336"/>
                  </a:moveTo>
                  <a:lnTo>
                    <a:pt x="1202766" y="400685"/>
                  </a:lnTo>
                  <a:lnTo>
                    <a:pt x="1136345" y="461772"/>
                  </a:lnTo>
                  <a:lnTo>
                    <a:pt x="1142441" y="337566"/>
                  </a:lnTo>
                  <a:lnTo>
                    <a:pt x="1115644" y="336169"/>
                  </a:lnTo>
                  <a:lnTo>
                    <a:pt x="1104976" y="554101"/>
                  </a:lnTo>
                  <a:lnTo>
                    <a:pt x="1131773" y="555498"/>
                  </a:lnTo>
                  <a:lnTo>
                    <a:pt x="1134821" y="492887"/>
                  </a:lnTo>
                  <a:lnTo>
                    <a:pt x="1154633" y="475615"/>
                  </a:lnTo>
                  <a:lnTo>
                    <a:pt x="1202766" y="558927"/>
                  </a:lnTo>
                  <a:lnTo>
                    <a:pt x="1235786" y="560578"/>
                  </a:lnTo>
                  <a:lnTo>
                    <a:pt x="1184783" y="475615"/>
                  </a:lnTo>
                  <a:lnTo>
                    <a:pt x="1176477" y="461772"/>
                  </a:lnTo>
                  <a:lnTo>
                    <a:pt x="1174191" y="457962"/>
                  </a:lnTo>
                  <a:lnTo>
                    <a:pt x="1237437" y="402336"/>
                  </a:lnTo>
                  <a:close/>
                </a:path>
                <a:path w="2230120" h="598170">
                  <a:moveTo>
                    <a:pt x="1293825" y="344932"/>
                  </a:moveTo>
                  <a:lnTo>
                    <a:pt x="1267155" y="343662"/>
                  </a:lnTo>
                  <a:lnTo>
                    <a:pt x="1256487" y="561467"/>
                  </a:lnTo>
                  <a:lnTo>
                    <a:pt x="1283284" y="562864"/>
                  </a:lnTo>
                  <a:lnTo>
                    <a:pt x="1293825" y="344932"/>
                  </a:lnTo>
                  <a:close/>
                </a:path>
                <a:path w="2230120" h="598170">
                  <a:moveTo>
                    <a:pt x="1460322" y="571500"/>
                  </a:moveTo>
                  <a:lnTo>
                    <a:pt x="1454340" y="549910"/>
                  </a:lnTo>
                  <a:lnTo>
                    <a:pt x="1454150" y="546608"/>
                  </a:lnTo>
                  <a:lnTo>
                    <a:pt x="1455127" y="504444"/>
                  </a:lnTo>
                  <a:lnTo>
                    <a:pt x="1456893" y="469265"/>
                  </a:lnTo>
                  <a:lnTo>
                    <a:pt x="1457401" y="457327"/>
                  </a:lnTo>
                  <a:lnTo>
                    <a:pt x="1451343" y="428599"/>
                  </a:lnTo>
                  <a:lnTo>
                    <a:pt x="1445590" y="420878"/>
                  </a:lnTo>
                  <a:lnTo>
                    <a:pt x="1408315" y="407416"/>
                  </a:lnTo>
                  <a:lnTo>
                    <a:pt x="1388821" y="406539"/>
                  </a:lnTo>
                  <a:lnTo>
                    <a:pt x="1379486" y="407136"/>
                  </a:lnTo>
                  <a:lnTo>
                    <a:pt x="1342948" y="420560"/>
                  </a:lnTo>
                  <a:lnTo>
                    <a:pt x="1325067" y="451739"/>
                  </a:lnTo>
                  <a:lnTo>
                    <a:pt x="1351102" y="456565"/>
                  </a:lnTo>
                  <a:lnTo>
                    <a:pt x="1353934" y="448945"/>
                  </a:lnTo>
                  <a:lnTo>
                    <a:pt x="1357287" y="442633"/>
                  </a:lnTo>
                  <a:lnTo>
                    <a:pt x="1384935" y="428599"/>
                  </a:lnTo>
                  <a:lnTo>
                    <a:pt x="1393774" y="428637"/>
                  </a:lnTo>
                  <a:lnTo>
                    <a:pt x="1430731" y="451612"/>
                  </a:lnTo>
                  <a:lnTo>
                    <a:pt x="1430223" y="462534"/>
                  </a:lnTo>
                  <a:lnTo>
                    <a:pt x="1430223" y="463550"/>
                  </a:lnTo>
                  <a:lnTo>
                    <a:pt x="1429969" y="465836"/>
                  </a:lnTo>
                  <a:lnTo>
                    <a:pt x="1429715" y="469519"/>
                  </a:lnTo>
                  <a:lnTo>
                    <a:pt x="1428699" y="469773"/>
                  </a:lnTo>
                  <a:lnTo>
                    <a:pt x="1428699" y="490474"/>
                  </a:lnTo>
                  <a:lnTo>
                    <a:pt x="1428140" y="500888"/>
                  </a:lnTo>
                  <a:lnTo>
                    <a:pt x="1414856" y="537019"/>
                  </a:lnTo>
                  <a:lnTo>
                    <a:pt x="1376248" y="549910"/>
                  </a:lnTo>
                  <a:lnTo>
                    <a:pt x="1365834" y="549402"/>
                  </a:lnTo>
                  <a:lnTo>
                    <a:pt x="1357960" y="546608"/>
                  </a:lnTo>
                  <a:lnTo>
                    <a:pt x="1347673" y="536575"/>
                  </a:lnTo>
                  <a:lnTo>
                    <a:pt x="1345260" y="530479"/>
                  </a:lnTo>
                  <a:lnTo>
                    <a:pt x="1345641" y="523367"/>
                  </a:lnTo>
                  <a:lnTo>
                    <a:pt x="1345768" y="518795"/>
                  </a:lnTo>
                  <a:lnTo>
                    <a:pt x="1384503" y="498475"/>
                  </a:lnTo>
                  <a:lnTo>
                    <a:pt x="1398257" y="496976"/>
                  </a:lnTo>
                  <a:lnTo>
                    <a:pt x="1410220" y="495147"/>
                  </a:lnTo>
                  <a:lnTo>
                    <a:pt x="1420355" y="492975"/>
                  </a:lnTo>
                  <a:lnTo>
                    <a:pt x="1428699" y="490474"/>
                  </a:lnTo>
                  <a:lnTo>
                    <a:pt x="1428699" y="469773"/>
                  </a:lnTo>
                  <a:lnTo>
                    <a:pt x="1420850" y="471665"/>
                  </a:lnTo>
                  <a:lnTo>
                    <a:pt x="1409877" y="473519"/>
                  </a:lnTo>
                  <a:lnTo>
                    <a:pt x="1396796" y="475094"/>
                  </a:lnTo>
                  <a:lnTo>
                    <a:pt x="1370914" y="477266"/>
                  </a:lnTo>
                  <a:lnTo>
                    <a:pt x="1362913" y="478155"/>
                  </a:lnTo>
                  <a:lnTo>
                    <a:pt x="1357579" y="479298"/>
                  </a:lnTo>
                  <a:lnTo>
                    <a:pt x="1350340" y="480949"/>
                  </a:lnTo>
                  <a:lnTo>
                    <a:pt x="1343736" y="483489"/>
                  </a:lnTo>
                  <a:lnTo>
                    <a:pt x="1337894" y="487172"/>
                  </a:lnTo>
                  <a:lnTo>
                    <a:pt x="1332052" y="490728"/>
                  </a:lnTo>
                  <a:lnTo>
                    <a:pt x="1317091" y="523367"/>
                  </a:lnTo>
                  <a:lnTo>
                    <a:pt x="1317485" y="532307"/>
                  </a:lnTo>
                  <a:lnTo>
                    <a:pt x="1345920" y="566293"/>
                  </a:lnTo>
                  <a:lnTo>
                    <a:pt x="1376540" y="570661"/>
                  </a:lnTo>
                  <a:lnTo>
                    <a:pt x="1384084" y="570039"/>
                  </a:lnTo>
                  <a:lnTo>
                    <a:pt x="1420368" y="555879"/>
                  </a:lnTo>
                  <a:lnTo>
                    <a:pt x="1428064" y="550418"/>
                  </a:lnTo>
                  <a:lnTo>
                    <a:pt x="1428445" y="557784"/>
                  </a:lnTo>
                  <a:lnTo>
                    <a:pt x="1429969" y="564388"/>
                  </a:lnTo>
                  <a:lnTo>
                    <a:pt x="1432382" y="570103"/>
                  </a:lnTo>
                  <a:lnTo>
                    <a:pt x="1460322" y="571500"/>
                  </a:lnTo>
                  <a:close/>
                </a:path>
                <a:path w="2230120" h="598170">
                  <a:moveTo>
                    <a:pt x="1471752" y="61341"/>
                  </a:moveTo>
                  <a:lnTo>
                    <a:pt x="1444955" y="60071"/>
                  </a:lnTo>
                  <a:lnTo>
                    <a:pt x="1437208" y="217932"/>
                  </a:lnTo>
                  <a:lnTo>
                    <a:pt x="1464005" y="219202"/>
                  </a:lnTo>
                  <a:lnTo>
                    <a:pt x="1471752" y="61341"/>
                  </a:lnTo>
                  <a:close/>
                </a:path>
                <a:path w="2230120" h="598170">
                  <a:moveTo>
                    <a:pt x="1474673" y="1270"/>
                  </a:moveTo>
                  <a:lnTo>
                    <a:pt x="1447876" y="0"/>
                  </a:lnTo>
                  <a:lnTo>
                    <a:pt x="1446352" y="30734"/>
                  </a:lnTo>
                  <a:lnTo>
                    <a:pt x="1473149" y="32004"/>
                  </a:lnTo>
                  <a:lnTo>
                    <a:pt x="1474673" y="1270"/>
                  </a:lnTo>
                  <a:close/>
                </a:path>
                <a:path w="2230120" h="598170">
                  <a:moveTo>
                    <a:pt x="1616036" y="525399"/>
                  </a:moveTo>
                  <a:lnTo>
                    <a:pt x="1593545" y="494411"/>
                  </a:lnTo>
                  <a:lnTo>
                    <a:pt x="1541602" y="475869"/>
                  </a:lnTo>
                  <a:lnTo>
                    <a:pt x="1533855" y="473202"/>
                  </a:lnTo>
                  <a:lnTo>
                    <a:pt x="1531188" y="472059"/>
                  </a:lnTo>
                  <a:lnTo>
                    <a:pt x="1526616" y="470027"/>
                  </a:lnTo>
                  <a:lnTo>
                    <a:pt x="1523314" y="467487"/>
                  </a:lnTo>
                  <a:lnTo>
                    <a:pt x="1521282" y="464439"/>
                  </a:lnTo>
                  <a:lnTo>
                    <a:pt x="1519250" y="461645"/>
                  </a:lnTo>
                  <a:lnTo>
                    <a:pt x="1518234" y="458470"/>
                  </a:lnTo>
                  <a:lnTo>
                    <a:pt x="1518513" y="454190"/>
                  </a:lnTo>
                  <a:lnTo>
                    <a:pt x="1518742" y="449453"/>
                  </a:lnTo>
                  <a:lnTo>
                    <a:pt x="1545069" y="436206"/>
                  </a:lnTo>
                  <a:lnTo>
                    <a:pt x="1553667" y="436245"/>
                  </a:lnTo>
                  <a:lnTo>
                    <a:pt x="1586814" y="463804"/>
                  </a:lnTo>
                  <a:lnTo>
                    <a:pt x="1613230" y="461518"/>
                  </a:lnTo>
                  <a:lnTo>
                    <a:pt x="1604937" y="436206"/>
                  </a:lnTo>
                  <a:lnTo>
                    <a:pt x="1601038" y="430276"/>
                  </a:lnTo>
                  <a:lnTo>
                    <a:pt x="1561782" y="414947"/>
                  </a:lnTo>
                  <a:lnTo>
                    <a:pt x="1544523" y="413766"/>
                  </a:lnTo>
                  <a:lnTo>
                    <a:pt x="1536776" y="414401"/>
                  </a:lnTo>
                  <a:lnTo>
                    <a:pt x="1501724" y="431673"/>
                  </a:lnTo>
                  <a:lnTo>
                    <a:pt x="1492072" y="464566"/>
                  </a:lnTo>
                  <a:lnTo>
                    <a:pt x="1493723" y="471678"/>
                  </a:lnTo>
                  <a:lnTo>
                    <a:pt x="1529372" y="500824"/>
                  </a:lnTo>
                  <a:lnTo>
                    <a:pt x="1563725" y="512114"/>
                  </a:lnTo>
                  <a:lnTo>
                    <a:pt x="1571472" y="514896"/>
                  </a:lnTo>
                  <a:lnTo>
                    <a:pt x="1577162" y="517347"/>
                  </a:lnTo>
                  <a:lnTo>
                    <a:pt x="1580845" y="519430"/>
                  </a:lnTo>
                  <a:lnTo>
                    <a:pt x="1585925" y="523113"/>
                  </a:lnTo>
                  <a:lnTo>
                    <a:pt x="1588338" y="527939"/>
                  </a:lnTo>
                  <a:lnTo>
                    <a:pt x="1588084" y="534035"/>
                  </a:lnTo>
                  <a:lnTo>
                    <a:pt x="1550492" y="557403"/>
                  </a:lnTo>
                  <a:lnTo>
                    <a:pt x="1541945" y="556437"/>
                  </a:lnTo>
                  <a:lnTo>
                    <a:pt x="1512506" y="530161"/>
                  </a:lnTo>
                  <a:lnTo>
                    <a:pt x="1511249" y="522605"/>
                  </a:lnTo>
                  <a:lnTo>
                    <a:pt x="1484579" y="525399"/>
                  </a:lnTo>
                  <a:lnTo>
                    <a:pt x="1503375" y="564388"/>
                  </a:lnTo>
                  <a:lnTo>
                    <a:pt x="1549603" y="579374"/>
                  </a:lnTo>
                  <a:lnTo>
                    <a:pt x="1558696" y="579424"/>
                  </a:lnTo>
                  <a:lnTo>
                    <a:pt x="1567332" y="578637"/>
                  </a:lnTo>
                  <a:lnTo>
                    <a:pt x="1602016" y="562762"/>
                  </a:lnTo>
                  <a:lnTo>
                    <a:pt x="1615643" y="532511"/>
                  </a:lnTo>
                  <a:lnTo>
                    <a:pt x="1616036" y="525399"/>
                  </a:lnTo>
                  <a:close/>
                </a:path>
                <a:path w="2230120" h="598170">
                  <a:moveTo>
                    <a:pt x="1637411" y="122377"/>
                  </a:moveTo>
                  <a:lnTo>
                    <a:pt x="1630870" y="86233"/>
                  </a:lnTo>
                  <a:lnTo>
                    <a:pt x="1625803" y="78359"/>
                  </a:lnTo>
                  <a:lnTo>
                    <a:pt x="1586306" y="63373"/>
                  </a:lnTo>
                  <a:lnTo>
                    <a:pt x="1570723" y="64211"/>
                  </a:lnTo>
                  <a:lnTo>
                    <a:pt x="1556943" y="68414"/>
                  </a:lnTo>
                  <a:lnTo>
                    <a:pt x="1544955" y="75971"/>
                  </a:lnTo>
                  <a:lnTo>
                    <a:pt x="1534744" y="86868"/>
                  </a:lnTo>
                  <a:lnTo>
                    <a:pt x="1535887" y="64389"/>
                  </a:lnTo>
                  <a:lnTo>
                    <a:pt x="1511757" y="63246"/>
                  </a:lnTo>
                  <a:lnTo>
                    <a:pt x="1504137" y="221107"/>
                  </a:lnTo>
                  <a:lnTo>
                    <a:pt x="1530807" y="222504"/>
                  </a:lnTo>
                  <a:lnTo>
                    <a:pt x="1534998" y="136271"/>
                  </a:lnTo>
                  <a:lnTo>
                    <a:pt x="1536471" y="122377"/>
                  </a:lnTo>
                  <a:lnTo>
                    <a:pt x="1563471" y="88176"/>
                  </a:lnTo>
                  <a:lnTo>
                    <a:pt x="1579575" y="86233"/>
                  </a:lnTo>
                  <a:lnTo>
                    <a:pt x="1586687" y="86614"/>
                  </a:lnTo>
                  <a:lnTo>
                    <a:pt x="1610817" y="119126"/>
                  </a:lnTo>
                  <a:lnTo>
                    <a:pt x="1610296" y="130302"/>
                  </a:lnTo>
                  <a:lnTo>
                    <a:pt x="1605610" y="226060"/>
                  </a:lnTo>
                  <a:lnTo>
                    <a:pt x="1632407" y="227457"/>
                  </a:lnTo>
                  <a:lnTo>
                    <a:pt x="1637106" y="130048"/>
                  </a:lnTo>
                  <a:lnTo>
                    <a:pt x="1637411" y="122377"/>
                  </a:lnTo>
                  <a:close/>
                </a:path>
                <a:path w="2230120" h="598170">
                  <a:moveTo>
                    <a:pt x="1768233" y="530606"/>
                  </a:moveTo>
                  <a:lnTo>
                    <a:pt x="1766646" y="523113"/>
                  </a:lnTo>
                  <a:lnTo>
                    <a:pt x="1762582" y="516763"/>
                  </a:lnTo>
                  <a:lnTo>
                    <a:pt x="1758645" y="510413"/>
                  </a:lnTo>
                  <a:lnTo>
                    <a:pt x="1719630" y="491820"/>
                  </a:lnTo>
                  <a:lnTo>
                    <a:pt x="1693748" y="483362"/>
                  </a:lnTo>
                  <a:lnTo>
                    <a:pt x="1686001" y="480695"/>
                  </a:lnTo>
                  <a:lnTo>
                    <a:pt x="1670507" y="465836"/>
                  </a:lnTo>
                  <a:lnTo>
                    <a:pt x="1670672" y="461556"/>
                  </a:lnTo>
                  <a:lnTo>
                    <a:pt x="1697278" y="443687"/>
                  </a:lnTo>
                  <a:lnTo>
                    <a:pt x="1705813" y="443738"/>
                  </a:lnTo>
                  <a:lnTo>
                    <a:pt x="1739087" y="471297"/>
                  </a:lnTo>
                  <a:lnTo>
                    <a:pt x="1765376" y="468884"/>
                  </a:lnTo>
                  <a:lnTo>
                    <a:pt x="1757159" y="443687"/>
                  </a:lnTo>
                  <a:lnTo>
                    <a:pt x="1753184" y="437781"/>
                  </a:lnTo>
                  <a:lnTo>
                    <a:pt x="1713992" y="422376"/>
                  </a:lnTo>
                  <a:lnTo>
                    <a:pt x="1696796" y="421132"/>
                  </a:lnTo>
                  <a:lnTo>
                    <a:pt x="1689049" y="421906"/>
                  </a:lnTo>
                  <a:lnTo>
                    <a:pt x="1674444" y="425462"/>
                  </a:lnTo>
                  <a:lnTo>
                    <a:pt x="1668602" y="427736"/>
                  </a:lnTo>
                  <a:lnTo>
                    <a:pt x="1664284" y="430657"/>
                  </a:lnTo>
                  <a:lnTo>
                    <a:pt x="1658569" y="434340"/>
                  </a:lnTo>
                  <a:lnTo>
                    <a:pt x="1653997" y="439039"/>
                  </a:lnTo>
                  <a:lnTo>
                    <a:pt x="1646885" y="450723"/>
                  </a:lnTo>
                  <a:lnTo>
                    <a:pt x="1644980" y="457200"/>
                  </a:lnTo>
                  <a:lnTo>
                    <a:pt x="1644218" y="471932"/>
                  </a:lnTo>
                  <a:lnTo>
                    <a:pt x="1645869" y="479171"/>
                  </a:lnTo>
                  <a:lnTo>
                    <a:pt x="1649552" y="485775"/>
                  </a:lnTo>
                  <a:lnTo>
                    <a:pt x="1653108" y="492252"/>
                  </a:lnTo>
                  <a:lnTo>
                    <a:pt x="1692757" y="512178"/>
                  </a:lnTo>
                  <a:lnTo>
                    <a:pt x="1715947" y="519531"/>
                  </a:lnTo>
                  <a:lnTo>
                    <a:pt x="1723694" y="522312"/>
                  </a:lnTo>
                  <a:lnTo>
                    <a:pt x="1729422" y="524725"/>
                  </a:lnTo>
                  <a:lnTo>
                    <a:pt x="1733118" y="526796"/>
                  </a:lnTo>
                  <a:lnTo>
                    <a:pt x="1738198" y="530606"/>
                  </a:lnTo>
                  <a:lnTo>
                    <a:pt x="1740611" y="535432"/>
                  </a:lnTo>
                  <a:lnTo>
                    <a:pt x="1740230" y="541528"/>
                  </a:lnTo>
                  <a:lnTo>
                    <a:pt x="1739976" y="548259"/>
                  </a:lnTo>
                  <a:lnTo>
                    <a:pt x="1702765" y="564769"/>
                  </a:lnTo>
                  <a:lnTo>
                    <a:pt x="1694141" y="563867"/>
                  </a:lnTo>
                  <a:lnTo>
                    <a:pt x="1664728" y="537552"/>
                  </a:lnTo>
                  <a:lnTo>
                    <a:pt x="1663522" y="529971"/>
                  </a:lnTo>
                  <a:lnTo>
                    <a:pt x="1636852" y="532892"/>
                  </a:lnTo>
                  <a:lnTo>
                    <a:pt x="1655521" y="571754"/>
                  </a:lnTo>
                  <a:lnTo>
                    <a:pt x="1701876" y="586867"/>
                  </a:lnTo>
                  <a:lnTo>
                    <a:pt x="1710918" y="586917"/>
                  </a:lnTo>
                  <a:lnTo>
                    <a:pt x="1719541" y="586130"/>
                  </a:lnTo>
                  <a:lnTo>
                    <a:pt x="1754276" y="570141"/>
                  </a:lnTo>
                  <a:lnTo>
                    <a:pt x="1768208" y="532892"/>
                  </a:lnTo>
                  <a:lnTo>
                    <a:pt x="1768233" y="530606"/>
                  </a:lnTo>
                  <a:close/>
                </a:path>
                <a:path w="2230120" h="598170">
                  <a:moveTo>
                    <a:pt x="1898726" y="162306"/>
                  </a:moveTo>
                  <a:lnTo>
                    <a:pt x="1898611" y="155575"/>
                  </a:lnTo>
                  <a:lnTo>
                    <a:pt x="1898408" y="144780"/>
                  </a:lnTo>
                  <a:lnTo>
                    <a:pt x="1898370" y="142481"/>
                  </a:lnTo>
                  <a:lnTo>
                    <a:pt x="1895398" y="126034"/>
                  </a:lnTo>
                  <a:lnTo>
                    <a:pt x="1889848" y="111658"/>
                  </a:lnTo>
                  <a:lnTo>
                    <a:pt x="1881708" y="99314"/>
                  </a:lnTo>
                  <a:lnTo>
                    <a:pt x="1879587" y="97282"/>
                  </a:lnTo>
                  <a:lnTo>
                    <a:pt x="1871395" y="89395"/>
                  </a:lnTo>
                  <a:lnTo>
                    <a:pt x="1871294" y="144780"/>
                  </a:lnTo>
                  <a:lnTo>
                    <a:pt x="1783156" y="140462"/>
                  </a:lnTo>
                  <a:lnTo>
                    <a:pt x="1805546" y="103035"/>
                  </a:lnTo>
                  <a:lnTo>
                    <a:pt x="1830273" y="97282"/>
                  </a:lnTo>
                  <a:lnTo>
                    <a:pt x="1839861" y="98717"/>
                  </a:lnTo>
                  <a:lnTo>
                    <a:pt x="1868690" y="127177"/>
                  </a:lnTo>
                  <a:lnTo>
                    <a:pt x="1871294" y="144780"/>
                  </a:lnTo>
                  <a:lnTo>
                    <a:pt x="1871294" y="89344"/>
                  </a:lnTo>
                  <a:lnTo>
                    <a:pt x="1859508" y="82080"/>
                  </a:lnTo>
                  <a:lnTo>
                    <a:pt x="1846059" y="77393"/>
                  </a:lnTo>
                  <a:lnTo>
                    <a:pt x="1831035" y="75311"/>
                  </a:lnTo>
                  <a:lnTo>
                    <a:pt x="1815338" y="75882"/>
                  </a:lnTo>
                  <a:lnTo>
                    <a:pt x="1776679" y="94742"/>
                  </a:lnTo>
                  <a:lnTo>
                    <a:pt x="1755368" y="136791"/>
                  </a:lnTo>
                  <a:lnTo>
                    <a:pt x="1753184" y="155575"/>
                  </a:lnTo>
                  <a:lnTo>
                    <a:pt x="1753552" y="173799"/>
                  </a:lnTo>
                  <a:lnTo>
                    <a:pt x="1770583" y="216281"/>
                  </a:lnTo>
                  <a:lnTo>
                    <a:pt x="1808060" y="238277"/>
                  </a:lnTo>
                  <a:lnTo>
                    <a:pt x="1824431" y="240411"/>
                  </a:lnTo>
                  <a:lnTo>
                    <a:pt x="1837588" y="240207"/>
                  </a:lnTo>
                  <a:lnTo>
                    <a:pt x="1878774" y="222237"/>
                  </a:lnTo>
                  <a:lnTo>
                    <a:pt x="1882114" y="218313"/>
                  </a:lnTo>
                  <a:lnTo>
                    <a:pt x="1885962" y="213829"/>
                  </a:lnTo>
                  <a:lnTo>
                    <a:pt x="1891804" y="204000"/>
                  </a:lnTo>
                  <a:lnTo>
                    <a:pt x="1896313" y="192786"/>
                  </a:lnTo>
                  <a:lnTo>
                    <a:pt x="1868881" y="187960"/>
                  </a:lnTo>
                  <a:lnTo>
                    <a:pt x="1865134" y="195732"/>
                  </a:lnTo>
                  <a:lnTo>
                    <a:pt x="1860943" y="202285"/>
                  </a:lnTo>
                  <a:lnTo>
                    <a:pt x="1825701" y="218313"/>
                  </a:lnTo>
                  <a:lnTo>
                    <a:pt x="1816239" y="217004"/>
                  </a:lnTo>
                  <a:lnTo>
                    <a:pt x="1783854" y="185534"/>
                  </a:lnTo>
                  <a:lnTo>
                    <a:pt x="1780489" y="162306"/>
                  </a:lnTo>
                  <a:lnTo>
                    <a:pt x="1898218" y="168148"/>
                  </a:lnTo>
                  <a:lnTo>
                    <a:pt x="1898472" y="164973"/>
                  </a:lnTo>
                  <a:lnTo>
                    <a:pt x="1898726" y="162560"/>
                  </a:lnTo>
                  <a:lnTo>
                    <a:pt x="1898726" y="162306"/>
                  </a:lnTo>
                  <a:close/>
                </a:path>
                <a:path w="2230120" h="598170">
                  <a:moveTo>
                    <a:pt x="1937854" y="509905"/>
                  </a:moveTo>
                  <a:lnTo>
                    <a:pt x="1929028" y="466064"/>
                  </a:lnTo>
                  <a:lnTo>
                    <a:pt x="1918589" y="451612"/>
                  </a:lnTo>
                  <a:lnTo>
                    <a:pt x="1910511" y="443776"/>
                  </a:lnTo>
                  <a:lnTo>
                    <a:pt x="1910410" y="499110"/>
                  </a:lnTo>
                  <a:lnTo>
                    <a:pt x="1822272" y="494792"/>
                  </a:lnTo>
                  <a:lnTo>
                    <a:pt x="1844662" y="457441"/>
                  </a:lnTo>
                  <a:lnTo>
                    <a:pt x="1869389" y="451612"/>
                  </a:lnTo>
                  <a:lnTo>
                    <a:pt x="1879053" y="453097"/>
                  </a:lnTo>
                  <a:lnTo>
                    <a:pt x="1907844" y="481507"/>
                  </a:lnTo>
                  <a:lnTo>
                    <a:pt x="1910410" y="499110"/>
                  </a:lnTo>
                  <a:lnTo>
                    <a:pt x="1910410" y="443725"/>
                  </a:lnTo>
                  <a:lnTo>
                    <a:pt x="1898624" y="436422"/>
                  </a:lnTo>
                  <a:lnTo>
                    <a:pt x="1885175" y="431723"/>
                  </a:lnTo>
                  <a:lnTo>
                    <a:pt x="1870151" y="429641"/>
                  </a:lnTo>
                  <a:lnTo>
                    <a:pt x="1854466" y="430288"/>
                  </a:lnTo>
                  <a:lnTo>
                    <a:pt x="1815795" y="449072"/>
                  </a:lnTo>
                  <a:lnTo>
                    <a:pt x="1794484" y="491172"/>
                  </a:lnTo>
                  <a:lnTo>
                    <a:pt x="1792300" y="509905"/>
                  </a:lnTo>
                  <a:lnTo>
                    <a:pt x="1792668" y="528154"/>
                  </a:lnTo>
                  <a:lnTo>
                    <a:pt x="1809699" y="570738"/>
                  </a:lnTo>
                  <a:lnTo>
                    <a:pt x="1847176" y="592607"/>
                  </a:lnTo>
                  <a:lnTo>
                    <a:pt x="1863547" y="594741"/>
                  </a:lnTo>
                  <a:lnTo>
                    <a:pt x="1876755" y="594550"/>
                  </a:lnTo>
                  <a:lnTo>
                    <a:pt x="1917941" y="576592"/>
                  </a:lnTo>
                  <a:lnTo>
                    <a:pt x="1921205" y="572770"/>
                  </a:lnTo>
                  <a:lnTo>
                    <a:pt x="1925116" y="568198"/>
                  </a:lnTo>
                  <a:lnTo>
                    <a:pt x="1930946" y="558393"/>
                  </a:lnTo>
                  <a:lnTo>
                    <a:pt x="1935429" y="547116"/>
                  </a:lnTo>
                  <a:lnTo>
                    <a:pt x="1907997" y="542417"/>
                  </a:lnTo>
                  <a:lnTo>
                    <a:pt x="1904301" y="550138"/>
                  </a:lnTo>
                  <a:lnTo>
                    <a:pt x="1900123" y="556691"/>
                  </a:lnTo>
                  <a:lnTo>
                    <a:pt x="1864817" y="572770"/>
                  </a:lnTo>
                  <a:lnTo>
                    <a:pt x="1855355" y="571436"/>
                  </a:lnTo>
                  <a:lnTo>
                    <a:pt x="1822983" y="539927"/>
                  </a:lnTo>
                  <a:lnTo>
                    <a:pt x="1819732" y="516763"/>
                  </a:lnTo>
                  <a:lnTo>
                    <a:pt x="1937461" y="522478"/>
                  </a:lnTo>
                  <a:lnTo>
                    <a:pt x="1937715" y="519303"/>
                  </a:lnTo>
                  <a:lnTo>
                    <a:pt x="1937842" y="516763"/>
                  </a:lnTo>
                  <a:lnTo>
                    <a:pt x="1937854" y="509905"/>
                  </a:lnTo>
                  <a:close/>
                </a:path>
                <a:path w="2230120" h="598170">
                  <a:moveTo>
                    <a:pt x="2005914" y="567563"/>
                  </a:moveTo>
                  <a:lnTo>
                    <a:pt x="1975180" y="566039"/>
                  </a:lnTo>
                  <a:lnTo>
                    <a:pt x="1973656" y="596519"/>
                  </a:lnTo>
                  <a:lnTo>
                    <a:pt x="2004517" y="598043"/>
                  </a:lnTo>
                  <a:lnTo>
                    <a:pt x="2005914" y="567563"/>
                  </a:lnTo>
                  <a:close/>
                </a:path>
                <a:path w="2230120" h="598170">
                  <a:moveTo>
                    <a:pt x="2016328" y="380111"/>
                  </a:moveTo>
                  <a:lnTo>
                    <a:pt x="1983181" y="378587"/>
                  </a:lnTo>
                  <a:lnTo>
                    <a:pt x="1980768" y="426847"/>
                  </a:lnTo>
                  <a:lnTo>
                    <a:pt x="1983308" y="542798"/>
                  </a:lnTo>
                  <a:lnTo>
                    <a:pt x="2000580" y="543560"/>
                  </a:lnTo>
                  <a:lnTo>
                    <a:pt x="2013915" y="428498"/>
                  </a:lnTo>
                  <a:lnTo>
                    <a:pt x="2016328" y="380111"/>
                  </a:lnTo>
                  <a:close/>
                </a:path>
                <a:path w="2230120" h="598170">
                  <a:moveTo>
                    <a:pt x="2067648" y="163703"/>
                  </a:moveTo>
                  <a:lnTo>
                    <a:pt x="2058822" y="119913"/>
                  </a:lnTo>
                  <a:lnTo>
                    <a:pt x="2048497" y="105537"/>
                  </a:lnTo>
                  <a:lnTo>
                    <a:pt x="2040305" y="97650"/>
                  </a:lnTo>
                  <a:lnTo>
                    <a:pt x="2040204" y="153035"/>
                  </a:lnTo>
                  <a:lnTo>
                    <a:pt x="1952066" y="148717"/>
                  </a:lnTo>
                  <a:lnTo>
                    <a:pt x="1974456" y="111290"/>
                  </a:lnTo>
                  <a:lnTo>
                    <a:pt x="1999183" y="105537"/>
                  </a:lnTo>
                  <a:lnTo>
                    <a:pt x="2008847" y="106972"/>
                  </a:lnTo>
                  <a:lnTo>
                    <a:pt x="2037638" y="135420"/>
                  </a:lnTo>
                  <a:lnTo>
                    <a:pt x="2040204" y="153035"/>
                  </a:lnTo>
                  <a:lnTo>
                    <a:pt x="2040204" y="97599"/>
                  </a:lnTo>
                  <a:lnTo>
                    <a:pt x="2028418" y="90335"/>
                  </a:lnTo>
                  <a:lnTo>
                    <a:pt x="2014969" y="85648"/>
                  </a:lnTo>
                  <a:lnTo>
                    <a:pt x="1999945" y="83566"/>
                  </a:lnTo>
                  <a:lnTo>
                    <a:pt x="1984273" y="84137"/>
                  </a:lnTo>
                  <a:lnTo>
                    <a:pt x="1945716" y="102870"/>
                  </a:lnTo>
                  <a:lnTo>
                    <a:pt x="1924278" y="144983"/>
                  </a:lnTo>
                  <a:lnTo>
                    <a:pt x="1922094" y="163703"/>
                  </a:lnTo>
                  <a:lnTo>
                    <a:pt x="1922462" y="182003"/>
                  </a:lnTo>
                  <a:lnTo>
                    <a:pt x="1939493" y="224536"/>
                  </a:lnTo>
                  <a:lnTo>
                    <a:pt x="1977085" y="246481"/>
                  </a:lnTo>
                  <a:lnTo>
                    <a:pt x="1993341" y="248539"/>
                  </a:lnTo>
                  <a:lnTo>
                    <a:pt x="2006549" y="248412"/>
                  </a:lnTo>
                  <a:lnTo>
                    <a:pt x="2047735" y="230441"/>
                  </a:lnTo>
                  <a:lnTo>
                    <a:pt x="2051062" y="226568"/>
                  </a:lnTo>
                  <a:lnTo>
                    <a:pt x="2054936" y="222059"/>
                  </a:lnTo>
                  <a:lnTo>
                    <a:pt x="2060790" y="212255"/>
                  </a:lnTo>
                  <a:lnTo>
                    <a:pt x="2065350" y="201041"/>
                  </a:lnTo>
                  <a:lnTo>
                    <a:pt x="2037791" y="196215"/>
                  </a:lnTo>
                  <a:lnTo>
                    <a:pt x="2034095" y="203987"/>
                  </a:lnTo>
                  <a:lnTo>
                    <a:pt x="2029917" y="210540"/>
                  </a:lnTo>
                  <a:lnTo>
                    <a:pt x="1994611" y="226568"/>
                  </a:lnTo>
                  <a:lnTo>
                    <a:pt x="1985149" y="225259"/>
                  </a:lnTo>
                  <a:lnTo>
                    <a:pt x="1952828" y="193789"/>
                  </a:lnTo>
                  <a:lnTo>
                    <a:pt x="1949526" y="170561"/>
                  </a:lnTo>
                  <a:lnTo>
                    <a:pt x="2067255" y="176403"/>
                  </a:lnTo>
                  <a:lnTo>
                    <a:pt x="2067509" y="173228"/>
                  </a:lnTo>
                  <a:lnTo>
                    <a:pt x="2067648" y="170561"/>
                  </a:lnTo>
                  <a:lnTo>
                    <a:pt x="2067648" y="163703"/>
                  </a:lnTo>
                  <a:close/>
                </a:path>
                <a:path w="2230120" h="598170">
                  <a:moveTo>
                    <a:pt x="2229561" y="151218"/>
                  </a:moveTo>
                  <a:lnTo>
                    <a:pt x="2223071" y="115189"/>
                  </a:lnTo>
                  <a:lnTo>
                    <a:pt x="2221687" y="113030"/>
                  </a:lnTo>
                  <a:lnTo>
                    <a:pt x="2185352" y="92900"/>
                  </a:lnTo>
                  <a:lnTo>
                    <a:pt x="2178380" y="92202"/>
                  </a:lnTo>
                  <a:lnTo>
                    <a:pt x="2162873" y="93116"/>
                  </a:lnTo>
                  <a:lnTo>
                    <a:pt x="2149132" y="97345"/>
                  </a:lnTo>
                  <a:lnTo>
                    <a:pt x="2137156" y="104927"/>
                  </a:lnTo>
                  <a:lnTo>
                    <a:pt x="2126945" y="115824"/>
                  </a:lnTo>
                  <a:lnTo>
                    <a:pt x="2127961" y="93345"/>
                  </a:lnTo>
                  <a:lnTo>
                    <a:pt x="2103958" y="92202"/>
                  </a:lnTo>
                  <a:lnTo>
                    <a:pt x="2096211" y="250063"/>
                  </a:lnTo>
                  <a:lnTo>
                    <a:pt x="2123008" y="251333"/>
                  </a:lnTo>
                  <a:lnTo>
                    <a:pt x="2127199" y="165100"/>
                  </a:lnTo>
                  <a:lnTo>
                    <a:pt x="2128672" y="151218"/>
                  </a:lnTo>
                  <a:lnTo>
                    <a:pt x="2155545" y="117081"/>
                  </a:lnTo>
                  <a:lnTo>
                    <a:pt x="2171649" y="115189"/>
                  </a:lnTo>
                  <a:lnTo>
                    <a:pt x="2178761" y="115443"/>
                  </a:lnTo>
                  <a:lnTo>
                    <a:pt x="2184857" y="117348"/>
                  </a:lnTo>
                  <a:lnTo>
                    <a:pt x="2190064" y="120904"/>
                  </a:lnTo>
                  <a:lnTo>
                    <a:pt x="2195271" y="124333"/>
                  </a:lnTo>
                  <a:lnTo>
                    <a:pt x="2198700" y="128905"/>
                  </a:lnTo>
                  <a:lnTo>
                    <a:pt x="2200478" y="134366"/>
                  </a:lnTo>
                  <a:lnTo>
                    <a:pt x="2202383" y="139852"/>
                  </a:lnTo>
                  <a:lnTo>
                    <a:pt x="2203018" y="148082"/>
                  </a:lnTo>
                  <a:lnTo>
                    <a:pt x="2202370" y="159258"/>
                  </a:lnTo>
                  <a:lnTo>
                    <a:pt x="2197811" y="255016"/>
                  </a:lnTo>
                  <a:lnTo>
                    <a:pt x="2224481" y="256286"/>
                  </a:lnTo>
                  <a:lnTo>
                    <a:pt x="2229307" y="159004"/>
                  </a:lnTo>
                  <a:lnTo>
                    <a:pt x="2229561" y="1512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6044" y="1729739"/>
            <a:ext cx="6776084" cy="5114925"/>
          </a:xfrm>
          <a:prstGeom prst="rect">
            <a:avLst/>
          </a:prstGeom>
          <a:ln w="3175">
            <a:solidFill>
              <a:srgbClr val="00CC99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351155" marR="3978275" indent="-304800">
              <a:lnSpc>
                <a:spcPts val="2300"/>
              </a:lnSpc>
              <a:spcBef>
                <a:spcPts val="215"/>
              </a:spcBef>
            </a:pPr>
            <a:r>
              <a:rPr sz="2000" spc="-5" dirty="0">
                <a:latin typeface="Courier New"/>
                <a:cs typeface="Courier New"/>
              </a:rPr>
              <a:t>class Person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latin typeface="Courier New"/>
                <a:cs typeface="Courier New"/>
              </a:rPr>
              <a:t>private int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age;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Courier New"/>
              <a:cs typeface="Courier New"/>
            </a:endParaRPr>
          </a:p>
          <a:p>
            <a:pPr marL="351155">
              <a:lnSpc>
                <a:spcPts val="2355"/>
              </a:lnSpc>
            </a:pPr>
            <a:r>
              <a:rPr sz="2000" spc="-5" dirty="0">
                <a:latin typeface="Courier New"/>
                <a:cs typeface="Courier New"/>
              </a:rPr>
              <a:t>public Person()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55955">
              <a:lnSpc>
                <a:spcPts val="2305"/>
              </a:lnSpc>
            </a:pPr>
            <a:r>
              <a:rPr sz="2000" spc="-5" dirty="0">
                <a:latin typeface="Courier New"/>
                <a:cs typeface="Courier New"/>
              </a:rPr>
              <a:t>setAge(0);</a:t>
            </a:r>
            <a:endParaRPr sz="2000">
              <a:latin typeface="Courier New"/>
              <a:cs typeface="Courier New"/>
            </a:endParaRPr>
          </a:p>
          <a:p>
            <a:pPr marL="351155">
              <a:lnSpc>
                <a:spcPts val="235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50">
              <a:latin typeface="Courier New"/>
              <a:cs typeface="Courier New"/>
            </a:endParaRPr>
          </a:p>
          <a:p>
            <a:pPr marL="351155">
              <a:lnSpc>
                <a:spcPts val="2350"/>
              </a:lnSpc>
            </a:pPr>
            <a:r>
              <a:rPr sz="2000" spc="-5" dirty="0">
                <a:latin typeface="Courier New"/>
                <a:cs typeface="Courier New"/>
              </a:rPr>
              <a:t>public void setAge(int age)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55955">
              <a:lnSpc>
                <a:spcPts val="2305"/>
              </a:lnSpc>
            </a:pPr>
            <a:r>
              <a:rPr sz="2000" spc="-5" dirty="0">
                <a:latin typeface="Courier New"/>
                <a:cs typeface="Courier New"/>
              </a:rPr>
              <a:t>if(age </a:t>
            </a:r>
            <a:r>
              <a:rPr sz="2000" dirty="0">
                <a:latin typeface="Courier New"/>
                <a:cs typeface="Courier New"/>
              </a:rPr>
              <a:t>&lt; 0)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60755">
              <a:lnSpc>
                <a:spcPts val="2305"/>
              </a:lnSpc>
            </a:pPr>
            <a:r>
              <a:rPr sz="2000" spc="-5" dirty="0">
                <a:latin typeface="Courier New"/>
                <a:cs typeface="Courier New"/>
              </a:rPr>
              <a:t>throw new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IllegalArgumentException();</a:t>
            </a:r>
            <a:endParaRPr sz="2000">
              <a:latin typeface="Courier New"/>
              <a:cs typeface="Courier New"/>
            </a:endParaRPr>
          </a:p>
          <a:p>
            <a:pPr marL="655955">
              <a:lnSpc>
                <a:spcPts val="2305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55955">
              <a:lnSpc>
                <a:spcPts val="2305"/>
              </a:lnSpc>
            </a:pPr>
            <a:r>
              <a:rPr sz="2000" spc="-5" dirty="0">
                <a:latin typeface="Courier New"/>
                <a:cs typeface="Courier New"/>
              </a:rPr>
              <a:t>this.age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age;</a:t>
            </a:r>
            <a:endParaRPr sz="2000">
              <a:latin typeface="Courier New"/>
              <a:cs typeface="Courier New"/>
            </a:endParaRPr>
          </a:p>
          <a:p>
            <a:pPr marL="351155">
              <a:lnSpc>
                <a:spcPts val="235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50">
              <a:latin typeface="Courier New"/>
              <a:cs typeface="Courier New"/>
            </a:endParaRPr>
          </a:p>
          <a:p>
            <a:pPr marL="35115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50">
              <a:latin typeface="Courier New"/>
              <a:cs typeface="Courier New"/>
            </a:endParaRPr>
          </a:p>
          <a:p>
            <a:pPr marL="4635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76322" y="4274058"/>
            <a:ext cx="5864860" cy="562610"/>
          </a:xfrm>
          <a:custGeom>
            <a:avLst/>
            <a:gdLst/>
            <a:ahLst/>
            <a:cxnLst/>
            <a:rect l="l" t="t" r="r" b="b"/>
            <a:pathLst>
              <a:path w="5864859" h="562610">
                <a:moveTo>
                  <a:pt x="0" y="281178"/>
                </a:moveTo>
                <a:lnTo>
                  <a:pt x="25906" y="243631"/>
                </a:lnTo>
                <a:lnTo>
                  <a:pt x="65469" y="221805"/>
                </a:lnTo>
                <a:lnTo>
                  <a:pt x="101409" y="207590"/>
                </a:lnTo>
                <a:lnTo>
                  <a:pt x="144752" y="193667"/>
                </a:lnTo>
                <a:lnTo>
                  <a:pt x="195286" y="180056"/>
                </a:lnTo>
                <a:lnTo>
                  <a:pt x="252798" y="166778"/>
                </a:lnTo>
                <a:lnTo>
                  <a:pt x="317075" y="153854"/>
                </a:lnTo>
                <a:lnTo>
                  <a:pt x="387905" y="141302"/>
                </a:lnTo>
                <a:lnTo>
                  <a:pt x="425710" y="135173"/>
                </a:lnTo>
                <a:lnTo>
                  <a:pt x="465074" y="129145"/>
                </a:lnTo>
                <a:lnTo>
                  <a:pt x="505969" y="123220"/>
                </a:lnTo>
                <a:lnTo>
                  <a:pt x="548369" y="117401"/>
                </a:lnTo>
                <a:lnTo>
                  <a:pt x="592248" y="111691"/>
                </a:lnTo>
                <a:lnTo>
                  <a:pt x="637579" y="106093"/>
                </a:lnTo>
                <a:lnTo>
                  <a:pt x="684335" y="100608"/>
                </a:lnTo>
                <a:lnTo>
                  <a:pt x="732490" y="95239"/>
                </a:lnTo>
                <a:lnTo>
                  <a:pt x="782016" y="89989"/>
                </a:lnTo>
                <a:lnTo>
                  <a:pt x="832889" y="84861"/>
                </a:lnTo>
                <a:lnTo>
                  <a:pt x="885080" y="79857"/>
                </a:lnTo>
                <a:lnTo>
                  <a:pt x="938563" y="74979"/>
                </a:lnTo>
                <a:lnTo>
                  <a:pt x="993313" y="70230"/>
                </a:lnTo>
                <a:lnTo>
                  <a:pt x="1049301" y="65612"/>
                </a:lnTo>
                <a:lnTo>
                  <a:pt x="1106502" y="61129"/>
                </a:lnTo>
                <a:lnTo>
                  <a:pt x="1164888" y="56783"/>
                </a:lnTo>
                <a:lnTo>
                  <a:pt x="1224435" y="52576"/>
                </a:lnTo>
                <a:lnTo>
                  <a:pt x="1285113" y="48510"/>
                </a:lnTo>
                <a:lnTo>
                  <a:pt x="1346898" y="44589"/>
                </a:lnTo>
                <a:lnTo>
                  <a:pt x="1409762" y="40815"/>
                </a:lnTo>
                <a:lnTo>
                  <a:pt x="1473680" y="37190"/>
                </a:lnTo>
                <a:lnTo>
                  <a:pt x="1538623" y="33717"/>
                </a:lnTo>
                <a:lnTo>
                  <a:pt x="1604567" y="30399"/>
                </a:lnTo>
                <a:lnTo>
                  <a:pt x="1671483" y="27238"/>
                </a:lnTo>
                <a:lnTo>
                  <a:pt x="1739346" y="24236"/>
                </a:lnTo>
                <a:lnTo>
                  <a:pt x="1808129" y="21397"/>
                </a:lnTo>
                <a:lnTo>
                  <a:pt x="1877805" y="18722"/>
                </a:lnTo>
                <a:lnTo>
                  <a:pt x="1948348" y="16215"/>
                </a:lnTo>
                <a:lnTo>
                  <a:pt x="2019731" y="13877"/>
                </a:lnTo>
                <a:lnTo>
                  <a:pt x="2091928" y="11712"/>
                </a:lnTo>
                <a:lnTo>
                  <a:pt x="2164911" y="9722"/>
                </a:lnTo>
                <a:lnTo>
                  <a:pt x="2238655" y="7909"/>
                </a:lnTo>
                <a:lnTo>
                  <a:pt x="2313132" y="6276"/>
                </a:lnTo>
                <a:lnTo>
                  <a:pt x="2388317" y="4826"/>
                </a:lnTo>
                <a:lnTo>
                  <a:pt x="2464182" y="3561"/>
                </a:lnTo>
                <a:lnTo>
                  <a:pt x="2540702" y="2483"/>
                </a:lnTo>
                <a:lnTo>
                  <a:pt x="2617848" y="1596"/>
                </a:lnTo>
                <a:lnTo>
                  <a:pt x="2695595" y="901"/>
                </a:lnTo>
                <a:lnTo>
                  <a:pt x="2773917" y="402"/>
                </a:lnTo>
                <a:lnTo>
                  <a:pt x="2852786" y="101"/>
                </a:lnTo>
                <a:lnTo>
                  <a:pt x="2932176" y="0"/>
                </a:lnTo>
                <a:lnTo>
                  <a:pt x="3011565" y="101"/>
                </a:lnTo>
                <a:lnTo>
                  <a:pt x="3090434" y="402"/>
                </a:lnTo>
                <a:lnTo>
                  <a:pt x="3168756" y="901"/>
                </a:lnTo>
                <a:lnTo>
                  <a:pt x="3246503" y="1596"/>
                </a:lnTo>
                <a:lnTo>
                  <a:pt x="3323649" y="2483"/>
                </a:lnTo>
                <a:lnTo>
                  <a:pt x="3400169" y="3561"/>
                </a:lnTo>
                <a:lnTo>
                  <a:pt x="3476034" y="4826"/>
                </a:lnTo>
                <a:lnTo>
                  <a:pt x="3551219" y="6276"/>
                </a:lnTo>
                <a:lnTo>
                  <a:pt x="3625696" y="7909"/>
                </a:lnTo>
                <a:lnTo>
                  <a:pt x="3699440" y="9722"/>
                </a:lnTo>
                <a:lnTo>
                  <a:pt x="3772423" y="11712"/>
                </a:lnTo>
                <a:lnTo>
                  <a:pt x="3844620" y="13877"/>
                </a:lnTo>
                <a:lnTo>
                  <a:pt x="3916003" y="16215"/>
                </a:lnTo>
                <a:lnTo>
                  <a:pt x="3986546" y="18722"/>
                </a:lnTo>
                <a:lnTo>
                  <a:pt x="4056222" y="21397"/>
                </a:lnTo>
                <a:lnTo>
                  <a:pt x="4125005" y="24236"/>
                </a:lnTo>
                <a:lnTo>
                  <a:pt x="4192868" y="27238"/>
                </a:lnTo>
                <a:lnTo>
                  <a:pt x="4259784" y="30399"/>
                </a:lnTo>
                <a:lnTo>
                  <a:pt x="4325728" y="33717"/>
                </a:lnTo>
                <a:lnTo>
                  <a:pt x="4390671" y="37190"/>
                </a:lnTo>
                <a:lnTo>
                  <a:pt x="4454589" y="40815"/>
                </a:lnTo>
                <a:lnTo>
                  <a:pt x="4517453" y="44589"/>
                </a:lnTo>
                <a:lnTo>
                  <a:pt x="4579238" y="48510"/>
                </a:lnTo>
                <a:lnTo>
                  <a:pt x="4639916" y="52576"/>
                </a:lnTo>
                <a:lnTo>
                  <a:pt x="4699463" y="56783"/>
                </a:lnTo>
                <a:lnTo>
                  <a:pt x="4757849" y="61129"/>
                </a:lnTo>
                <a:lnTo>
                  <a:pt x="4815050" y="65612"/>
                </a:lnTo>
                <a:lnTo>
                  <a:pt x="4871038" y="70230"/>
                </a:lnTo>
                <a:lnTo>
                  <a:pt x="4925788" y="74979"/>
                </a:lnTo>
                <a:lnTo>
                  <a:pt x="4979271" y="79857"/>
                </a:lnTo>
                <a:lnTo>
                  <a:pt x="5031462" y="84861"/>
                </a:lnTo>
                <a:lnTo>
                  <a:pt x="5082335" y="89989"/>
                </a:lnTo>
                <a:lnTo>
                  <a:pt x="5131861" y="95239"/>
                </a:lnTo>
                <a:lnTo>
                  <a:pt x="5180016" y="100608"/>
                </a:lnTo>
                <a:lnTo>
                  <a:pt x="5226772" y="106093"/>
                </a:lnTo>
                <a:lnTo>
                  <a:pt x="5272103" y="111691"/>
                </a:lnTo>
                <a:lnTo>
                  <a:pt x="5315982" y="117401"/>
                </a:lnTo>
                <a:lnTo>
                  <a:pt x="5358382" y="123220"/>
                </a:lnTo>
                <a:lnTo>
                  <a:pt x="5399277" y="129145"/>
                </a:lnTo>
                <a:lnTo>
                  <a:pt x="5438641" y="135173"/>
                </a:lnTo>
                <a:lnTo>
                  <a:pt x="5476446" y="141302"/>
                </a:lnTo>
                <a:lnTo>
                  <a:pt x="5547276" y="153854"/>
                </a:lnTo>
                <a:lnTo>
                  <a:pt x="5611553" y="166778"/>
                </a:lnTo>
                <a:lnTo>
                  <a:pt x="5669065" y="180056"/>
                </a:lnTo>
                <a:lnTo>
                  <a:pt x="5719599" y="193667"/>
                </a:lnTo>
                <a:lnTo>
                  <a:pt x="5762942" y="207590"/>
                </a:lnTo>
                <a:lnTo>
                  <a:pt x="5798882" y="221805"/>
                </a:lnTo>
                <a:lnTo>
                  <a:pt x="5838445" y="243631"/>
                </a:lnTo>
                <a:lnTo>
                  <a:pt x="5863298" y="273563"/>
                </a:lnTo>
                <a:lnTo>
                  <a:pt x="5864352" y="281178"/>
                </a:lnTo>
                <a:lnTo>
                  <a:pt x="5863298" y="288792"/>
                </a:lnTo>
                <a:lnTo>
                  <a:pt x="5838445" y="318724"/>
                </a:lnTo>
                <a:lnTo>
                  <a:pt x="5798882" y="340550"/>
                </a:lnTo>
                <a:lnTo>
                  <a:pt x="5762942" y="354765"/>
                </a:lnTo>
                <a:lnTo>
                  <a:pt x="5719599" y="368688"/>
                </a:lnTo>
                <a:lnTo>
                  <a:pt x="5669065" y="382299"/>
                </a:lnTo>
                <a:lnTo>
                  <a:pt x="5611553" y="395577"/>
                </a:lnTo>
                <a:lnTo>
                  <a:pt x="5547276" y="408501"/>
                </a:lnTo>
                <a:lnTo>
                  <a:pt x="5476446" y="421053"/>
                </a:lnTo>
                <a:lnTo>
                  <a:pt x="5438641" y="427182"/>
                </a:lnTo>
                <a:lnTo>
                  <a:pt x="5399277" y="433210"/>
                </a:lnTo>
                <a:lnTo>
                  <a:pt x="5358382" y="439135"/>
                </a:lnTo>
                <a:lnTo>
                  <a:pt x="5315982" y="444954"/>
                </a:lnTo>
                <a:lnTo>
                  <a:pt x="5272103" y="450664"/>
                </a:lnTo>
                <a:lnTo>
                  <a:pt x="5226772" y="456262"/>
                </a:lnTo>
                <a:lnTo>
                  <a:pt x="5180016" y="461747"/>
                </a:lnTo>
                <a:lnTo>
                  <a:pt x="5131861" y="467116"/>
                </a:lnTo>
                <a:lnTo>
                  <a:pt x="5082335" y="472366"/>
                </a:lnTo>
                <a:lnTo>
                  <a:pt x="5031462" y="477494"/>
                </a:lnTo>
                <a:lnTo>
                  <a:pt x="4979271" y="482498"/>
                </a:lnTo>
                <a:lnTo>
                  <a:pt x="4925788" y="487376"/>
                </a:lnTo>
                <a:lnTo>
                  <a:pt x="4871038" y="492125"/>
                </a:lnTo>
                <a:lnTo>
                  <a:pt x="4815050" y="496743"/>
                </a:lnTo>
                <a:lnTo>
                  <a:pt x="4757849" y="501226"/>
                </a:lnTo>
                <a:lnTo>
                  <a:pt x="4699463" y="505572"/>
                </a:lnTo>
                <a:lnTo>
                  <a:pt x="4639916" y="509779"/>
                </a:lnTo>
                <a:lnTo>
                  <a:pt x="4579238" y="513845"/>
                </a:lnTo>
                <a:lnTo>
                  <a:pt x="4517453" y="517766"/>
                </a:lnTo>
                <a:lnTo>
                  <a:pt x="4454589" y="521540"/>
                </a:lnTo>
                <a:lnTo>
                  <a:pt x="4390671" y="525165"/>
                </a:lnTo>
                <a:lnTo>
                  <a:pt x="4325728" y="528638"/>
                </a:lnTo>
                <a:lnTo>
                  <a:pt x="4259784" y="531956"/>
                </a:lnTo>
                <a:lnTo>
                  <a:pt x="4192868" y="535117"/>
                </a:lnTo>
                <a:lnTo>
                  <a:pt x="4125005" y="538119"/>
                </a:lnTo>
                <a:lnTo>
                  <a:pt x="4056222" y="540958"/>
                </a:lnTo>
                <a:lnTo>
                  <a:pt x="3986546" y="543633"/>
                </a:lnTo>
                <a:lnTo>
                  <a:pt x="3916003" y="546140"/>
                </a:lnTo>
                <a:lnTo>
                  <a:pt x="3844620" y="548478"/>
                </a:lnTo>
                <a:lnTo>
                  <a:pt x="3772423" y="550643"/>
                </a:lnTo>
                <a:lnTo>
                  <a:pt x="3699440" y="552633"/>
                </a:lnTo>
                <a:lnTo>
                  <a:pt x="3625696" y="554446"/>
                </a:lnTo>
                <a:lnTo>
                  <a:pt x="3551219" y="556079"/>
                </a:lnTo>
                <a:lnTo>
                  <a:pt x="3476034" y="557529"/>
                </a:lnTo>
                <a:lnTo>
                  <a:pt x="3400169" y="558794"/>
                </a:lnTo>
                <a:lnTo>
                  <a:pt x="3323649" y="559872"/>
                </a:lnTo>
                <a:lnTo>
                  <a:pt x="3246503" y="560759"/>
                </a:lnTo>
                <a:lnTo>
                  <a:pt x="3168756" y="561454"/>
                </a:lnTo>
                <a:lnTo>
                  <a:pt x="3090434" y="561953"/>
                </a:lnTo>
                <a:lnTo>
                  <a:pt x="3011565" y="562254"/>
                </a:lnTo>
                <a:lnTo>
                  <a:pt x="2932176" y="562356"/>
                </a:lnTo>
                <a:lnTo>
                  <a:pt x="2852786" y="562254"/>
                </a:lnTo>
                <a:lnTo>
                  <a:pt x="2773917" y="561953"/>
                </a:lnTo>
                <a:lnTo>
                  <a:pt x="2695595" y="561454"/>
                </a:lnTo>
                <a:lnTo>
                  <a:pt x="2617848" y="560759"/>
                </a:lnTo>
                <a:lnTo>
                  <a:pt x="2540702" y="559872"/>
                </a:lnTo>
                <a:lnTo>
                  <a:pt x="2464182" y="558794"/>
                </a:lnTo>
                <a:lnTo>
                  <a:pt x="2388317" y="557529"/>
                </a:lnTo>
                <a:lnTo>
                  <a:pt x="2313132" y="556079"/>
                </a:lnTo>
                <a:lnTo>
                  <a:pt x="2238655" y="554446"/>
                </a:lnTo>
                <a:lnTo>
                  <a:pt x="2164911" y="552633"/>
                </a:lnTo>
                <a:lnTo>
                  <a:pt x="2091928" y="550643"/>
                </a:lnTo>
                <a:lnTo>
                  <a:pt x="2019731" y="548478"/>
                </a:lnTo>
                <a:lnTo>
                  <a:pt x="1948348" y="546140"/>
                </a:lnTo>
                <a:lnTo>
                  <a:pt x="1877805" y="543633"/>
                </a:lnTo>
                <a:lnTo>
                  <a:pt x="1808129" y="540958"/>
                </a:lnTo>
                <a:lnTo>
                  <a:pt x="1739346" y="538119"/>
                </a:lnTo>
                <a:lnTo>
                  <a:pt x="1671483" y="535117"/>
                </a:lnTo>
                <a:lnTo>
                  <a:pt x="1604567" y="531956"/>
                </a:lnTo>
                <a:lnTo>
                  <a:pt x="1538623" y="528638"/>
                </a:lnTo>
                <a:lnTo>
                  <a:pt x="1473680" y="525165"/>
                </a:lnTo>
                <a:lnTo>
                  <a:pt x="1409762" y="521540"/>
                </a:lnTo>
                <a:lnTo>
                  <a:pt x="1346898" y="517766"/>
                </a:lnTo>
                <a:lnTo>
                  <a:pt x="1285113" y="513845"/>
                </a:lnTo>
                <a:lnTo>
                  <a:pt x="1224435" y="509779"/>
                </a:lnTo>
                <a:lnTo>
                  <a:pt x="1164888" y="505572"/>
                </a:lnTo>
                <a:lnTo>
                  <a:pt x="1106502" y="501226"/>
                </a:lnTo>
                <a:lnTo>
                  <a:pt x="1049301" y="496743"/>
                </a:lnTo>
                <a:lnTo>
                  <a:pt x="993313" y="492125"/>
                </a:lnTo>
                <a:lnTo>
                  <a:pt x="938563" y="487376"/>
                </a:lnTo>
                <a:lnTo>
                  <a:pt x="885080" y="482498"/>
                </a:lnTo>
                <a:lnTo>
                  <a:pt x="832889" y="477494"/>
                </a:lnTo>
                <a:lnTo>
                  <a:pt x="782016" y="472366"/>
                </a:lnTo>
                <a:lnTo>
                  <a:pt x="732490" y="467116"/>
                </a:lnTo>
                <a:lnTo>
                  <a:pt x="684335" y="461747"/>
                </a:lnTo>
                <a:lnTo>
                  <a:pt x="637579" y="456262"/>
                </a:lnTo>
                <a:lnTo>
                  <a:pt x="592248" y="450664"/>
                </a:lnTo>
                <a:lnTo>
                  <a:pt x="548369" y="444954"/>
                </a:lnTo>
                <a:lnTo>
                  <a:pt x="505969" y="439135"/>
                </a:lnTo>
                <a:lnTo>
                  <a:pt x="465074" y="433210"/>
                </a:lnTo>
                <a:lnTo>
                  <a:pt x="425710" y="427182"/>
                </a:lnTo>
                <a:lnTo>
                  <a:pt x="387905" y="421053"/>
                </a:lnTo>
                <a:lnTo>
                  <a:pt x="317075" y="408501"/>
                </a:lnTo>
                <a:lnTo>
                  <a:pt x="252798" y="395577"/>
                </a:lnTo>
                <a:lnTo>
                  <a:pt x="195286" y="382299"/>
                </a:lnTo>
                <a:lnTo>
                  <a:pt x="144752" y="368688"/>
                </a:lnTo>
                <a:lnTo>
                  <a:pt x="101409" y="354765"/>
                </a:lnTo>
                <a:lnTo>
                  <a:pt x="65469" y="340550"/>
                </a:lnTo>
                <a:lnTo>
                  <a:pt x="25906" y="318724"/>
                </a:lnTo>
                <a:lnTo>
                  <a:pt x="1053" y="288792"/>
                </a:lnTo>
                <a:lnTo>
                  <a:pt x="0" y="281178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96908" y="3927805"/>
            <a:ext cx="1866900" cy="9169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ct val="96000"/>
              </a:lnSpc>
              <a:spcBef>
                <a:spcPts val="20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Uitvoering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van 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setAge()</a:t>
            </a:r>
            <a:r>
              <a:rPr sz="2000" spc="-7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stopt  met fout</a:t>
            </a: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60045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Voorbeeld:</a:t>
            </a:r>
            <a:r>
              <a:rPr spc="-35" dirty="0"/>
              <a:t> </a:t>
            </a:r>
            <a:r>
              <a:rPr spc="-5" dirty="0"/>
              <a:t>Exceptions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710310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Foutboodschap</a:t>
            </a:r>
            <a:r>
              <a:rPr spc="-50" dirty="0"/>
              <a:t> </a:t>
            </a:r>
            <a:r>
              <a:rPr spc="-5" dirty="0"/>
              <a:t>toevoegen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89085" y="1761553"/>
            <a:ext cx="8524240" cy="1794510"/>
            <a:chOff x="2589085" y="1761553"/>
            <a:chExt cx="8524240" cy="1794510"/>
          </a:xfrm>
        </p:grpSpPr>
        <p:sp>
          <p:nvSpPr>
            <p:cNvPr id="4" name="object 4"/>
            <p:cNvSpPr/>
            <p:nvPr/>
          </p:nvSpPr>
          <p:spPr>
            <a:xfrm>
              <a:off x="2593848" y="1766316"/>
              <a:ext cx="8514715" cy="1784985"/>
            </a:xfrm>
            <a:custGeom>
              <a:avLst/>
              <a:gdLst/>
              <a:ahLst/>
              <a:cxnLst/>
              <a:rect l="l" t="t" r="r" b="b"/>
              <a:pathLst>
                <a:path w="8514715" h="1784985">
                  <a:moveTo>
                    <a:pt x="8514588" y="0"/>
                  </a:moveTo>
                  <a:lnTo>
                    <a:pt x="0" y="0"/>
                  </a:lnTo>
                  <a:lnTo>
                    <a:pt x="0" y="1784603"/>
                  </a:lnTo>
                  <a:lnTo>
                    <a:pt x="8514588" y="1784603"/>
                  </a:lnTo>
                  <a:lnTo>
                    <a:pt x="8514588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93848" y="1766316"/>
              <a:ext cx="8514715" cy="1784985"/>
            </a:xfrm>
            <a:custGeom>
              <a:avLst/>
              <a:gdLst/>
              <a:ahLst/>
              <a:cxnLst/>
              <a:rect l="l" t="t" r="r" b="b"/>
              <a:pathLst>
                <a:path w="8514715" h="1784985">
                  <a:moveTo>
                    <a:pt x="0" y="1784603"/>
                  </a:moveTo>
                  <a:lnTo>
                    <a:pt x="8514588" y="1784603"/>
                  </a:lnTo>
                  <a:lnTo>
                    <a:pt x="8514588" y="0"/>
                  </a:lnTo>
                  <a:lnTo>
                    <a:pt x="0" y="0"/>
                  </a:lnTo>
                  <a:lnTo>
                    <a:pt x="0" y="1784603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72333" y="1767586"/>
            <a:ext cx="810387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5080" indent="-91503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urier New"/>
                <a:cs typeface="Courier New"/>
              </a:rPr>
              <a:t>class </a:t>
            </a:r>
            <a:r>
              <a:rPr sz="2200" dirty="0">
                <a:latin typeface="Courier New"/>
                <a:cs typeface="Courier New"/>
              </a:rPr>
              <a:t>DomainException extends RuntimeException </a:t>
            </a:r>
            <a:r>
              <a:rPr sz="2200" spc="-5" dirty="0">
                <a:latin typeface="Courier New"/>
                <a:cs typeface="Courier New"/>
              </a:rPr>
              <a:t>{  public </a:t>
            </a:r>
            <a:r>
              <a:rPr sz="2200" dirty="0">
                <a:latin typeface="Courier New"/>
                <a:cs typeface="Courier New"/>
              </a:rPr>
              <a:t>DomainException(</a:t>
            </a:r>
            <a:r>
              <a:rPr sz="2200" b="1" dirty="0">
                <a:latin typeface="Courier New"/>
                <a:cs typeface="Courier New"/>
              </a:rPr>
              <a:t>String</a:t>
            </a:r>
            <a:r>
              <a:rPr sz="2200" b="1" spc="2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message</a:t>
            </a:r>
            <a:r>
              <a:rPr sz="2200" dirty="0">
                <a:latin typeface="Courier New"/>
                <a:cs typeface="Courier New"/>
              </a:rPr>
              <a:t>){</a:t>
            </a:r>
            <a:endParaRPr sz="22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2200" b="1" dirty="0">
                <a:latin typeface="Courier New"/>
                <a:cs typeface="Courier New"/>
              </a:rPr>
              <a:t>super(message);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66688" y="3413759"/>
            <a:ext cx="1169035" cy="635635"/>
            <a:chOff x="6266688" y="3413759"/>
            <a:chExt cx="1169035" cy="635635"/>
          </a:xfrm>
        </p:grpSpPr>
        <p:sp>
          <p:nvSpPr>
            <p:cNvPr id="8" name="object 8"/>
            <p:cNvSpPr/>
            <p:nvPr/>
          </p:nvSpPr>
          <p:spPr>
            <a:xfrm>
              <a:off x="6279642" y="3426713"/>
              <a:ext cx="1143000" cy="609600"/>
            </a:xfrm>
            <a:custGeom>
              <a:avLst/>
              <a:gdLst/>
              <a:ahLst/>
              <a:cxnLst/>
              <a:rect l="l" t="t" r="r" b="b"/>
              <a:pathLst>
                <a:path w="1143000" h="609600">
                  <a:moveTo>
                    <a:pt x="857250" y="0"/>
                  </a:moveTo>
                  <a:lnTo>
                    <a:pt x="285750" y="0"/>
                  </a:lnTo>
                  <a:lnTo>
                    <a:pt x="285750" y="304800"/>
                  </a:lnTo>
                  <a:lnTo>
                    <a:pt x="0" y="304800"/>
                  </a:lnTo>
                  <a:lnTo>
                    <a:pt x="571500" y="609600"/>
                  </a:lnTo>
                  <a:lnTo>
                    <a:pt x="1143000" y="304800"/>
                  </a:lnTo>
                  <a:lnTo>
                    <a:pt x="857250" y="30480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79642" y="3426713"/>
              <a:ext cx="1143000" cy="609600"/>
            </a:xfrm>
            <a:custGeom>
              <a:avLst/>
              <a:gdLst/>
              <a:ahLst/>
              <a:cxnLst/>
              <a:rect l="l" t="t" r="r" b="b"/>
              <a:pathLst>
                <a:path w="1143000" h="609600">
                  <a:moveTo>
                    <a:pt x="0" y="304800"/>
                  </a:moveTo>
                  <a:lnTo>
                    <a:pt x="285750" y="304800"/>
                  </a:lnTo>
                  <a:lnTo>
                    <a:pt x="285750" y="0"/>
                  </a:lnTo>
                  <a:lnTo>
                    <a:pt x="857250" y="0"/>
                  </a:lnTo>
                  <a:lnTo>
                    <a:pt x="857250" y="304800"/>
                  </a:lnTo>
                  <a:lnTo>
                    <a:pt x="1143000" y="304800"/>
                  </a:lnTo>
                  <a:lnTo>
                    <a:pt x="571500" y="609600"/>
                  </a:lnTo>
                  <a:lnTo>
                    <a:pt x="0" y="304800"/>
                  </a:lnTo>
                  <a:close/>
                </a:path>
              </a:pathLst>
            </a:custGeom>
            <a:ln w="25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20467" y="4155947"/>
            <a:ext cx="9261475" cy="2123440"/>
          </a:xfrm>
          <a:prstGeom prst="rect">
            <a:avLst/>
          </a:prstGeom>
          <a:ln w="9144">
            <a:solidFill>
              <a:srgbClr val="5B9BD4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427355" marR="4281170" indent="-335280">
              <a:lnSpc>
                <a:spcPct val="100000"/>
              </a:lnSpc>
              <a:spcBef>
                <a:spcPts val="110"/>
              </a:spcBef>
            </a:pPr>
            <a:r>
              <a:rPr sz="2200" spc="-5" dirty="0">
                <a:latin typeface="Courier New"/>
                <a:cs typeface="Courier New"/>
              </a:rPr>
              <a:t>public </a:t>
            </a:r>
            <a:r>
              <a:rPr sz="2200" dirty="0">
                <a:latin typeface="Courier New"/>
                <a:cs typeface="Courier New"/>
              </a:rPr>
              <a:t>void setAge(int age) </a:t>
            </a:r>
            <a:r>
              <a:rPr sz="2200" spc="-5" dirty="0">
                <a:latin typeface="Courier New"/>
                <a:cs typeface="Courier New"/>
              </a:rPr>
              <a:t>{  if(age &lt; </a:t>
            </a:r>
            <a:r>
              <a:rPr sz="2200" spc="5" dirty="0">
                <a:latin typeface="Courier New"/>
                <a:cs typeface="Courier New"/>
              </a:rPr>
              <a:t>0)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763905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throw new DomainException(</a:t>
            </a:r>
            <a:r>
              <a:rPr sz="2200" b="1" dirty="0">
                <a:latin typeface="Courier New"/>
                <a:cs typeface="Courier New"/>
              </a:rPr>
              <a:t>“Ongeldige</a:t>
            </a:r>
            <a:r>
              <a:rPr sz="2200" b="1" spc="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leeftijd!”</a:t>
            </a:r>
            <a:r>
              <a:rPr sz="2200" dirty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 marL="42735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427355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this.age </a:t>
            </a:r>
            <a:r>
              <a:rPr sz="2200" spc="-5" dirty="0">
                <a:latin typeface="Courier New"/>
                <a:cs typeface="Courier New"/>
              </a:rPr>
              <a:t>=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age;</a:t>
            </a:r>
            <a:endParaRPr sz="22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Eigen exception klasse:</a:t>
            </a:r>
            <a:r>
              <a:rPr spc="-55" dirty="0"/>
              <a:t> </a:t>
            </a:r>
            <a:r>
              <a:rPr spc="-5" dirty="0"/>
              <a:t>voorbeeld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28316" y="1530096"/>
            <a:ext cx="8644255" cy="2186940"/>
            <a:chOff x="2528316" y="1530096"/>
            <a:chExt cx="8644255" cy="2186940"/>
          </a:xfrm>
        </p:grpSpPr>
        <p:sp>
          <p:nvSpPr>
            <p:cNvPr id="4" name="object 4"/>
            <p:cNvSpPr/>
            <p:nvPr/>
          </p:nvSpPr>
          <p:spPr>
            <a:xfrm>
              <a:off x="2532888" y="1534668"/>
              <a:ext cx="8635365" cy="1784985"/>
            </a:xfrm>
            <a:custGeom>
              <a:avLst/>
              <a:gdLst/>
              <a:ahLst/>
              <a:cxnLst/>
              <a:rect l="l" t="t" r="r" b="b"/>
              <a:pathLst>
                <a:path w="8635365" h="1784985">
                  <a:moveTo>
                    <a:pt x="8634983" y="0"/>
                  </a:moveTo>
                  <a:lnTo>
                    <a:pt x="0" y="0"/>
                  </a:lnTo>
                  <a:lnTo>
                    <a:pt x="0" y="1784603"/>
                  </a:lnTo>
                  <a:lnTo>
                    <a:pt x="8634983" y="1784603"/>
                  </a:lnTo>
                  <a:lnTo>
                    <a:pt x="8634983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32888" y="1534668"/>
              <a:ext cx="8635365" cy="1784985"/>
            </a:xfrm>
            <a:custGeom>
              <a:avLst/>
              <a:gdLst/>
              <a:ahLst/>
              <a:cxnLst/>
              <a:rect l="l" t="t" r="r" b="b"/>
              <a:pathLst>
                <a:path w="8635365" h="1784985">
                  <a:moveTo>
                    <a:pt x="0" y="1784603"/>
                  </a:moveTo>
                  <a:lnTo>
                    <a:pt x="8634983" y="1784603"/>
                  </a:lnTo>
                  <a:lnTo>
                    <a:pt x="8634983" y="0"/>
                  </a:lnTo>
                  <a:lnTo>
                    <a:pt x="0" y="0"/>
                  </a:lnTo>
                  <a:lnTo>
                    <a:pt x="0" y="1784603"/>
                  </a:lnTo>
                  <a:close/>
                </a:path>
              </a:pathLst>
            </a:custGeom>
            <a:ln w="9143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79642" y="3094482"/>
              <a:ext cx="1143000" cy="609600"/>
            </a:xfrm>
            <a:custGeom>
              <a:avLst/>
              <a:gdLst/>
              <a:ahLst/>
              <a:cxnLst/>
              <a:rect l="l" t="t" r="r" b="b"/>
              <a:pathLst>
                <a:path w="1143000" h="609600">
                  <a:moveTo>
                    <a:pt x="857250" y="0"/>
                  </a:moveTo>
                  <a:lnTo>
                    <a:pt x="285750" y="0"/>
                  </a:lnTo>
                  <a:lnTo>
                    <a:pt x="285750" y="304800"/>
                  </a:lnTo>
                  <a:lnTo>
                    <a:pt x="0" y="304800"/>
                  </a:lnTo>
                  <a:lnTo>
                    <a:pt x="571500" y="609599"/>
                  </a:lnTo>
                  <a:lnTo>
                    <a:pt x="1143000" y="304800"/>
                  </a:lnTo>
                  <a:lnTo>
                    <a:pt x="857250" y="30480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79642" y="3094482"/>
              <a:ext cx="1143000" cy="609600"/>
            </a:xfrm>
            <a:custGeom>
              <a:avLst/>
              <a:gdLst/>
              <a:ahLst/>
              <a:cxnLst/>
              <a:rect l="l" t="t" r="r" b="b"/>
              <a:pathLst>
                <a:path w="1143000" h="609600">
                  <a:moveTo>
                    <a:pt x="0" y="304800"/>
                  </a:moveTo>
                  <a:lnTo>
                    <a:pt x="285750" y="304800"/>
                  </a:lnTo>
                  <a:lnTo>
                    <a:pt x="285750" y="0"/>
                  </a:lnTo>
                  <a:lnTo>
                    <a:pt x="857250" y="0"/>
                  </a:lnTo>
                  <a:lnTo>
                    <a:pt x="857250" y="304800"/>
                  </a:lnTo>
                  <a:lnTo>
                    <a:pt x="1143000" y="304800"/>
                  </a:lnTo>
                  <a:lnTo>
                    <a:pt x="571500" y="609599"/>
                  </a:lnTo>
                  <a:lnTo>
                    <a:pt x="0" y="304800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876044" y="3875532"/>
            <a:ext cx="10163810" cy="2801620"/>
          </a:xfrm>
          <a:custGeom>
            <a:avLst/>
            <a:gdLst/>
            <a:ahLst/>
            <a:cxnLst/>
            <a:rect l="l" t="t" r="r" b="b"/>
            <a:pathLst>
              <a:path w="10163810" h="2801620">
                <a:moveTo>
                  <a:pt x="0" y="2801112"/>
                </a:moveTo>
                <a:lnTo>
                  <a:pt x="10163556" y="2801112"/>
                </a:lnTo>
                <a:lnTo>
                  <a:pt x="10163556" y="0"/>
                </a:lnTo>
                <a:lnTo>
                  <a:pt x="0" y="0"/>
                </a:lnTo>
                <a:lnTo>
                  <a:pt x="0" y="2801112"/>
                </a:lnTo>
                <a:close/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55673" y="1535379"/>
            <a:ext cx="9597390" cy="5050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urier New"/>
                <a:cs typeface="Courier New"/>
              </a:rPr>
              <a:t>class </a:t>
            </a:r>
            <a:r>
              <a:rPr sz="2200" b="1" dirty="0">
                <a:latin typeface="Courier New"/>
                <a:cs typeface="Courier New"/>
              </a:rPr>
              <a:t>DatabankException </a:t>
            </a:r>
            <a:r>
              <a:rPr sz="2200" dirty="0">
                <a:latin typeface="Courier New"/>
                <a:cs typeface="Courier New"/>
              </a:rPr>
              <a:t>extends RuntimeException</a:t>
            </a:r>
            <a:r>
              <a:rPr sz="2200" spc="5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2498725" marR="937260" indent="-9144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ourier New"/>
                <a:cs typeface="Courier New"/>
              </a:rPr>
              <a:t>public </a:t>
            </a:r>
            <a:r>
              <a:rPr sz="2200" dirty="0">
                <a:latin typeface="Courier New"/>
                <a:cs typeface="Courier New"/>
              </a:rPr>
              <a:t>DatabankException (String message){  super(message);</a:t>
            </a:r>
            <a:endParaRPr sz="2200">
              <a:latin typeface="Courier New"/>
              <a:cs typeface="Courier New"/>
            </a:endParaRPr>
          </a:p>
          <a:p>
            <a:pPr marL="1584325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66929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ourier New"/>
                <a:cs typeface="Courier New"/>
              </a:rPr>
              <a:t>public </a:t>
            </a:r>
            <a:r>
              <a:rPr sz="2200" dirty="0">
                <a:latin typeface="Courier New"/>
                <a:cs typeface="Courier New"/>
              </a:rPr>
              <a:t>void setAge(int age)</a:t>
            </a:r>
            <a:r>
              <a:rPr sz="2200" spc="4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927100" marR="277368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File </a:t>
            </a:r>
            <a:r>
              <a:rPr sz="2200" dirty="0">
                <a:latin typeface="Courier New"/>
                <a:cs typeface="Courier New"/>
              </a:rPr>
              <a:t>file </a:t>
            </a:r>
            <a:r>
              <a:rPr sz="2200" spc="-5" dirty="0">
                <a:latin typeface="Courier New"/>
                <a:cs typeface="Courier New"/>
              </a:rPr>
              <a:t>= </a:t>
            </a:r>
            <a:r>
              <a:rPr sz="2200" spc="-10" dirty="0">
                <a:latin typeface="Courier New"/>
                <a:cs typeface="Courier New"/>
              </a:rPr>
              <a:t>new </a:t>
            </a:r>
            <a:r>
              <a:rPr sz="2200" dirty="0">
                <a:latin typeface="Courier New"/>
                <a:cs typeface="Courier New"/>
              </a:rPr>
              <a:t>File("Scores.txt");  </a:t>
            </a:r>
            <a:r>
              <a:rPr sz="2200" spc="-5" dirty="0">
                <a:latin typeface="Courier New"/>
                <a:cs typeface="Courier New"/>
              </a:rPr>
              <a:t>try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PrintWriter </a:t>
            </a:r>
            <a:r>
              <a:rPr sz="2200" dirty="0">
                <a:latin typeface="Courier New"/>
                <a:cs typeface="Courier New"/>
              </a:rPr>
              <a:t>writer </a:t>
            </a:r>
            <a:r>
              <a:rPr sz="2200" spc="-5" dirty="0">
                <a:latin typeface="Courier New"/>
                <a:cs typeface="Courier New"/>
              </a:rPr>
              <a:t>= </a:t>
            </a:r>
            <a:r>
              <a:rPr sz="2200" spc="-10" dirty="0">
                <a:latin typeface="Courier New"/>
                <a:cs typeface="Courier New"/>
              </a:rPr>
              <a:t>new</a:t>
            </a:r>
            <a:r>
              <a:rPr sz="2200" spc="7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PrintWriter(file);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} </a:t>
            </a:r>
            <a:r>
              <a:rPr sz="2200" dirty="0">
                <a:latin typeface="Courier New"/>
                <a:cs typeface="Courier New"/>
              </a:rPr>
              <a:t>catch (FileNotFoundException </a:t>
            </a:r>
            <a:r>
              <a:rPr sz="2200" spc="-5" dirty="0">
                <a:latin typeface="Courier New"/>
                <a:cs typeface="Courier New"/>
              </a:rPr>
              <a:t>e)</a:t>
            </a:r>
            <a:r>
              <a:rPr sz="2200" spc="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throw </a:t>
            </a:r>
            <a:r>
              <a:rPr sz="2200" dirty="0">
                <a:latin typeface="Courier New"/>
                <a:cs typeface="Courier New"/>
              </a:rPr>
              <a:t>new </a:t>
            </a:r>
            <a:r>
              <a:rPr sz="2200" b="1" dirty="0">
                <a:latin typeface="Courier New"/>
                <a:cs typeface="Courier New"/>
              </a:rPr>
              <a:t>DatabankException</a:t>
            </a:r>
            <a:r>
              <a:rPr sz="2200" dirty="0">
                <a:latin typeface="Courier New"/>
                <a:cs typeface="Courier New"/>
              </a:rPr>
              <a:t>(“Niet</a:t>
            </a:r>
            <a:r>
              <a:rPr sz="2200" spc="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gevonden!”);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71055" y="5893143"/>
            <a:ext cx="4847590" cy="965200"/>
            <a:chOff x="7171055" y="5893143"/>
            <a:chExt cx="4847590" cy="965200"/>
          </a:xfrm>
        </p:grpSpPr>
        <p:sp>
          <p:nvSpPr>
            <p:cNvPr id="11" name="object 11"/>
            <p:cNvSpPr/>
            <p:nvPr/>
          </p:nvSpPr>
          <p:spPr>
            <a:xfrm>
              <a:off x="7171055" y="5893143"/>
              <a:ext cx="4847590" cy="965200"/>
            </a:xfrm>
            <a:custGeom>
              <a:avLst/>
              <a:gdLst/>
              <a:ahLst/>
              <a:cxnLst/>
              <a:rect l="l" t="t" r="r" b="b"/>
              <a:pathLst>
                <a:path w="4847590" h="965200">
                  <a:moveTo>
                    <a:pt x="39116" y="0"/>
                  </a:moveTo>
                  <a:lnTo>
                    <a:pt x="0" y="800544"/>
                  </a:lnTo>
                  <a:lnTo>
                    <a:pt x="3366773" y="964855"/>
                  </a:lnTo>
                  <a:lnTo>
                    <a:pt x="4811529" y="964855"/>
                  </a:lnTo>
                  <a:lnTo>
                    <a:pt x="4847209" y="234645"/>
                  </a:lnTo>
                  <a:lnTo>
                    <a:pt x="39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93381" y="6142545"/>
              <a:ext cx="185420" cy="36195"/>
            </a:xfrm>
            <a:custGeom>
              <a:avLst/>
              <a:gdLst/>
              <a:ahLst/>
              <a:cxnLst/>
              <a:rect l="l" t="t" r="r" b="b"/>
              <a:pathLst>
                <a:path w="185420" h="36195">
                  <a:moveTo>
                    <a:pt x="1270" y="0"/>
                  </a:moveTo>
                  <a:lnTo>
                    <a:pt x="0" y="26911"/>
                  </a:lnTo>
                  <a:lnTo>
                    <a:pt x="82169" y="30924"/>
                  </a:lnTo>
                  <a:lnTo>
                    <a:pt x="83439" y="4013"/>
                  </a:lnTo>
                  <a:lnTo>
                    <a:pt x="1270" y="0"/>
                  </a:lnTo>
                  <a:close/>
                </a:path>
                <a:path w="185420" h="36195">
                  <a:moveTo>
                    <a:pt x="103250" y="4978"/>
                  </a:moveTo>
                  <a:lnTo>
                    <a:pt x="101980" y="31889"/>
                  </a:lnTo>
                  <a:lnTo>
                    <a:pt x="184150" y="35890"/>
                  </a:lnTo>
                  <a:lnTo>
                    <a:pt x="185420" y="8991"/>
                  </a:lnTo>
                  <a:lnTo>
                    <a:pt x="103250" y="49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02804" y="6063945"/>
              <a:ext cx="148463" cy="1476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69758" y="6040348"/>
              <a:ext cx="1953895" cy="313055"/>
            </a:xfrm>
            <a:custGeom>
              <a:avLst/>
              <a:gdLst/>
              <a:ahLst/>
              <a:cxnLst/>
              <a:rect l="l" t="t" r="r" b="b"/>
              <a:pathLst>
                <a:path w="1953895" h="313054">
                  <a:moveTo>
                    <a:pt x="157607" y="7162"/>
                  </a:moveTo>
                  <a:lnTo>
                    <a:pt x="10541" y="0"/>
                  </a:lnTo>
                  <a:lnTo>
                    <a:pt x="0" y="217919"/>
                  </a:lnTo>
                  <a:lnTo>
                    <a:pt x="28829" y="219316"/>
                  </a:lnTo>
                  <a:lnTo>
                    <a:pt x="33655" y="120319"/>
                  </a:lnTo>
                  <a:lnTo>
                    <a:pt x="135890" y="125310"/>
                  </a:lnTo>
                  <a:lnTo>
                    <a:pt x="136131" y="120319"/>
                  </a:lnTo>
                  <a:lnTo>
                    <a:pt x="137160" y="99593"/>
                  </a:lnTo>
                  <a:lnTo>
                    <a:pt x="34925" y="94602"/>
                  </a:lnTo>
                  <a:lnTo>
                    <a:pt x="38227" y="27114"/>
                  </a:lnTo>
                  <a:lnTo>
                    <a:pt x="156337" y="32880"/>
                  </a:lnTo>
                  <a:lnTo>
                    <a:pt x="156616" y="27114"/>
                  </a:lnTo>
                  <a:lnTo>
                    <a:pt x="157607" y="7162"/>
                  </a:lnTo>
                  <a:close/>
                </a:path>
                <a:path w="1953895" h="313054">
                  <a:moveTo>
                    <a:pt x="322707" y="152311"/>
                  </a:moveTo>
                  <a:lnTo>
                    <a:pt x="313372" y="104482"/>
                  </a:lnTo>
                  <a:lnTo>
                    <a:pt x="303009" y="90576"/>
                  </a:lnTo>
                  <a:lnTo>
                    <a:pt x="295135" y="83273"/>
                  </a:lnTo>
                  <a:lnTo>
                    <a:pt x="295135" y="152311"/>
                  </a:lnTo>
                  <a:lnTo>
                    <a:pt x="293598" y="166801"/>
                  </a:lnTo>
                  <a:lnTo>
                    <a:pt x="272237" y="204190"/>
                  </a:lnTo>
                  <a:lnTo>
                    <a:pt x="245745" y="211429"/>
                  </a:lnTo>
                  <a:lnTo>
                    <a:pt x="236194" y="210032"/>
                  </a:lnTo>
                  <a:lnTo>
                    <a:pt x="204177" y="175336"/>
                  </a:lnTo>
                  <a:lnTo>
                    <a:pt x="202184" y="148666"/>
                  </a:lnTo>
                  <a:lnTo>
                    <a:pt x="203720" y="134467"/>
                  </a:lnTo>
                  <a:lnTo>
                    <a:pt x="224955" y="97751"/>
                  </a:lnTo>
                  <a:lnTo>
                    <a:pt x="269582" y="95237"/>
                  </a:lnTo>
                  <a:lnTo>
                    <a:pt x="293027" y="126403"/>
                  </a:lnTo>
                  <a:lnTo>
                    <a:pt x="295135" y="152311"/>
                  </a:lnTo>
                  <a:lnTo>
                    <a:pt x="295135" y="83273"/>
                  </a:lnTo>
                  <a:lnTo>
                    <a:pt x="294297" y="82486"/>
                  </a:lnTo>
                  <a:lnTo>
                    <a:pt x="282067" y="75209"/>
                  </a:lnTo>
                  <a:lnTo>
                    <a:pt x="268198" y="70523"/>
                  </a:lnTo>
                  <a:lnTo>
                    <a:pt x="252730" y="68427"/>
                  </a:lnTo>
                  <a:lnTo>
                    <a:pt x="238569" y="68846"/>
                  </a:lnTo>
                  <a:lnTo>
                    <a:pt x="202184" y="83553"/>
                  </a:lnTo>
                  <a:lnTo>
                    <a:pt x="177139" y="126898"/>
                  </a:lnTo>
                  <a:lnTo>
                    <a:pt x="174625" y="147320"/>
                  </a:lnTo>
                  <a:lnTo>
                    <a:pt x="175006" y="166217"/>
                  </a:lnTo>
                  <a:lnTo>
                    <a:pt x="192151" y="209562"/>
                  </a:lnTo>
                  <a:lnTo>
                    <a:pt x="228904" y="231343"/>
                  </a:lnTo>
                  <a:lnTo>
                    <a:pt x="244602" y="233438"/>
                  </a:lnTo>
                  <a:lnTo>
                    <a:pt x="254787" y="233324"/>
                  </a:lnTo>
                  <a:lnTo>
                    <a:pt x="291731" y="220713"/>
                  </a:lnTo>
                  <a:lnTo>
                    <a:pt x="315645" y="190449"/>
                  </a:lnTo>
                  <a:lnTo>
                    <a:pt x="321398" y="166801"/>
                  </a:lnTo>
                  <a:lnTo>
                    <a:pt x="322707" y="152311"/>
                  </a:lnTo>
                  <a:close/>
                </a:path>
                <a:path w="1953895" h="313054">
                  <a:moveTo>
                    <a:pt x="484886" y="83337"/>
                  </a:moveTo>
                  <a:lnTo>
                    <a:pt x="458089" y="82029"/>
                  </a:lnTo>
                  <a:lnTo>
                    <a:pt x="453898" y="166611"/>
                  </a:lnTo>
                  <a:lnTo>
                    <a:pt x="453174" y="176110"/>
                  </a:lnTo>
                  <a:lnTo>
                    <a:pt x="425069" y="217081"/>
                  </a:lnTo>
                  <a:lnTo>
                    <a:pt x="417449" y="218770"/>
                  </a:lnTo>
                  <a:lnTo>
                    <a:pt x="401320" y="217982"/>
                  </a:lnTo>
                  <a:lnTo>
                    <a:pt x="394716" y="215646"/>
                  </a:lnTo>
                  <a:lnTo>
                    <a:pt x="389509" y="211366"/>
                  </a:lnTo>
                  <a:lnTo>
                    <a:pt x="384175" y="207086"/>
                  </a:lnTo>
                  <a:lnTo>
                    <a:pt x="380873" y="201396"/>
                  </a:lnTo>
                  <a:lnTo>
                    <a:pt x="379603" y="194271"/>
                  </a:lnTo>
                  <a:lnTo>
                    <a:pt x="379069" y="189738"/>
                  </a:lnTo>
                  <a:lnTo>
                    <a:pt x="378955" y="186296"/>
                  </a:lnTo>
                  <a:lnTo>
                    <a:pt x="378968" y="174904"/>
                  </a:lnTo>
                  <a:lnTo>
                    <a:pt x="379349" y="165950"/>
                  </a:lnTo>
                  <a:lnTo>
                    <a:pt x="383540" y="78397"/>
                  </a:lnTo>
                  <a:lnTo>
                    <a:pt x="356870" y="77089"/>
                  </a:lnTo>
                  <a:lnTo>
                    <a:pt x="351980" y="176110"/>
                  </a:lnTo>
                  <a:lnTo>
                    <a:pt x="351650" y="183515"/>
                  </a:lnTo>
                  <a:lnTo>
                    <a:pt x="351663" y="194652"/>
                  </a:lnTo>
                  <a:lnTo>
                    <a:pt x="369189" y="230568"/>
                  </a:lnTo>
                  <a:lnTo>
                    <a:pt x="402971" y="241160"/>
                  </a:lnTo>
                  <a:lnTo>
                    <a:pt x="418033" y="240220"/>
                  </a:lnTo>
                  <a:lnTo>
                    <a:pt x="431622" y="235864"/>
                  </a:lnTo>
                  <a:lnTo>
                    <a:pt x="443699" y="228066"/>
                  </a:lnTo>
                  <a:lnTo>
                    <a:pt x="452450" y="218770"/>
                  </a:lnTo>
                  <a:lnTo>
                    <a:pt x="454279" y="216839"/>
                  </a:lnTo>
                  <a:lnTo>
                    <a:pt x="453136" y="240030"/>
                  </a:lnTo>
                  <a:lnTo>
                    <a:pt x="477139" y="241198"/>
                  </a:lnTo>
                  <a:lnTo>
                    <a:pt x="478332" y="216839"/>
                  </a:lnTo>
                  <a:lnTo>
                    <a:pt x="484886" y="83337"/>
                  </a:lnTo>
                  <a:close/>
                </a:path>
                <a:path w="1953895" h="313054">
                  <a:moveTo>
                    <a:pt x="584835" y="88214"/>
                  </a:moveTo>
                  <a:lnTo>
                    <a:pt x="557911" y="86906"/>
                  </a:lnTo>
                  <a:lnTo>
                    <a:pt x="557961" y="85598"/>
                  </a:lnTo>
                  <a:lnTo>
                    <a:pt x="560578" y="31750"/>
                  </a:lnTo>
                  <a:lnTo>
                    <a:pt x="533146" y="46507"/>
                  </a:lnTo>
                  <a:lnTo>
                    <a:pt x="531241" y="85598"/>
                  </a:lnTo>
                  <a:lnTo>
                    <a:pt x="511683" y="84645"/>
                  </a:lnTo>
                  <a:lnTo>
                    <a:pt x="510667" y="105460"/>
                  </a:lnTo>
                  <a:lnTo>
                    <a:pt x="530225" y="106413"/>
                  </a:lnTo>
                  <a:lnTo>
                    <a:pt x="525907" y="197243"/>
                  </a:lnTo>
                  <a:lnTo>
                    <a:pt x="525538" y="207657"/>
                  </a:lnTo>
                  <a:lnTo>
                    <a:pt x="543433" y="244983"/>
                  </a:lnTo>
                  <a:lnTo>
                    <a:pt x="566547" y="247650"/>
                  </a:lnTo>
                  <a:lnTo>
                    <a:pt x="573405" y="247192"/>
                  </a:lnTo>
                  <a:lnTo>
                    <a:pt x="581025" y="245973"/>
                  </a:lnTo>
                  <a:lnTo>
                    <a:pt x="578294" y="222758"/>
                  </a:lnTo>
                  <a:lnTo>
                    <a:pt x="578231" y="222148"/>
                  </a:lnTo>
                  <a:lnTo>
                    <a:pt x="573405" y="222605"/>
                  </a:lnTo>
                  <a:lnTo>
                    <a:pt x="569468" y="222758"/>
                  </a:lnTo>
                  <a:lnTo>
                    <a:pt x="562483" y="222427"/>
                  </a:lnTo>
                  <a:lnTo>
                    <a:pt x="552069" y="207657"/>
                  </a:lnTo>
                  <a:lnTo>
                    <a:pt x="556895" y="107708"/>
                  </a:lnTo>
                  <a:lnTo>
                    <a:pt x="583819" y="109029"/>
                  </a:lnTo>
                  <a:lnTo>
                    <a:pt x="583882" y="107708"/>
                  </a:lnTo>
                  <a:lnTo>
                    <a:pt x="584835" y="88214"/>
                  </a:lnTo>
                  <a:close/>
                </a:path>
                <a:path w="1953895" h="313054">
                  <a:moveTo>
                    <a:pt x="821296" y="146786"/>
                  </a:moveTo>
                  <a:lnTo>
                    <a:pt x="814209" y="116039"/>
                  </a:lnTo>
                  <a:lnTo>
                    <a:pt x="812012" y="113055"/>
                  </a:lnTo>
                  <a:lnTo>
                    <a:pt x="778065" y="94500"/>
                  </a:lnTo>
                  <a:lnTo>
                    <a:pt x="769620" y="93649"/>
                  </a:lnTo>
                  <a:lnTo>
                    <a:pt x="755878" y="94348"/>
                  </a:lnTo>
                  <a:lnTo>
                    <a:pt x="743229" y="97815"/>
                  </a:lnTo>
                  <a:lnTo>
                    <a:pt x="731685" y="104051"/>
                  </a:lnTo>
                  <a:lnTo>
                    <a:pt x="721233" y="113055"/>
                  </a:lnTo>
                  <a:lnTo>
                    <a:pt x="725043" y="34861"/>
                  </a:lnTo>
                  <a:lnTo>
                    <a:pt x="698246" y="33553"/>
                  </a:lnTo>
                  <a:lnTo>
                    <a:pt x="687705" y="251472"/>
                  </a:lnTo>
                  <a:lnTo>
                    <a:pt x="714375" y="252780"/>
                  </a:lnTo>
                  <a:lnTo>
                    <a:pt x="718566" y="166420"/>
                  </a:lnTo>
                  <a:lnTo>
                    <a:pt x="719289" y="157645"/>
                  </a:lnTo>
                  <a:lnTo>
                    <a:pt x="747395" y="117729"/>
                  </a:lnTo>
                  <a:lnTo>
                    <a:pt x="755015" y="116039"/>
                  </a:lnTo>
                  <a:lnTo>
                    <a:pt x="762889" y="116420"/>
                  </a:lnTo>
                  <a:lnTo>
                    <a:pt x="794245" y="146786"/>
                  </a:lnTo>
                  <a:lnTo>
                    <a:pt x="794308" y="157708"/>
                  </a:lnTo>
                  <a:lnTo>
                    <a:pt x="789432" y="256451"/>
                  </a:lnTo>
                  <a:lnTo>
                    <a:pt x="816229" y="257746"/>
                  </a:lnTo>
                  <a:lnTo>
                    <a:pt x="821182" y="157708"/>
                  </a:lnTo>
                  <a:lnTo>
                    <a:pt x="821296" y="146786"/>
                  </a:lnTo>
                  <a:close/>
                </a:path>
                <a:path w="1953895" h="313054">
                  <a:moveTo>
                    <a:pt x="997077" y="188544"/>
                  </a:moveTo>
                  <a:lnTo>
                    <a:pt x="988136" y="137833"/>
                  </a:lnTo>
                  <a:lnTo>
                    <a:pt x="977811" y="123469"/>
                  </a:lnTo>
                  <a:lnTo>
                    <a:pt x="969683" y="115582"/>
                  </a:lnTo>
                  <a:lnTo>
                    <a:pt x="969518" y="115481"/>
                  </a:lnTo>
                  <a:lnTo>
                    <a:pt x="969518" y="170916"/>
                  </a:lnTo>
                  <a:lnTo>
                    <a:pt x="881380" y="166611"/>
                  </a:lnTo>
                  <a:lnTo>
                    <a:pt x="903846" y="129222"/>
                  </a:lnTo>
                  <a:lnTo>
                    <a:pt x="928497" y="123469"/>
                  </a:lnTo>
                  <a:lnTo>
                    <a:pt x="938161" y="124917"/>
                  </a:lnTo>
                  <a:lnTo>
                    <a:pt x="966952" y="153327"/>
                  </a:lnTo>
                  <a:lnTo>
                    <a:pt x="969518" y="170916"/>
                  </a:lnTo>
                  <a:lnTo>
                    <a:pt x="969518" y="115481"/>
                  </a:lnTo>
                  <a:lnTo>
                    <a:pt x="957834" y="108242"/>
                  </a:lnTo>
                  <a:lnTo>
                    <a:pt x="944346" y="103543"/>
                  </a:lnTo>
                  <a:lnTo>
                    <a:pt x="929259" y="101447"/>
                  </a:lnTo>
                  <a:lnTo>
                    <a:pt x="913638" y="102069"/>
                  </a:lnTo>
                  <a:lnTo>
                    <a:pt x="875030" y="120853"/>
                  </a:lnTo>
                  <a:lnTo>
                    <a:pt x="853719" y="162953"/>
                  </a:lnTo>
                  <a:lnTo>
                    <a:pt x="851535" y="181686"/>
                  </a:lnTo>
                  <a:lnTo>
                    <a:pt x="851890" y="199936"/>
                  </a:lnTo>
                  <a:lnTo>
                    <a:pt x="868807" y="242506"/>
                  </a:lnTo>
                  <a:lnTo>
                    <a:pt x="906399" y="264388"/>
                  </a:lnTo>
                  <a:lnTo>
                    <a:pt x="922782" y="266522"/>
                  </a:lnTo>
                  <a:lnTo>
                    <a:pt x="935926" y="266331"/>
                  </a:lnTo>
                  <a:lnTo>
                    <a:pt x="977099" y="248386"/>
                  </a:lnTo>
                  <a:lnTo>
                    <a:pt x="980389" y="244525"/>
                  </a:lnTo>
                  <a:lnTo>
                    <a:pt x="984262" y="239991"/>
                  </a:lnTo>
                  <a:lnTo>
                    <a:pt x="990104" y="230174"/>
                  </a:lnTo>
                  <a:lnTo>
                    <a:pt x="994664" y="218922"/>
                  </a:lnTo>
                  <a:lnTo>
                    <a:pt x="967105" y="214160"/>
                  </a:lnTo>
                  <a:lnTo>
                    <a:pt x="963434" y="221907"/>
                  </a:lnTo>
                  <a:lnTo>
                    <a:pt x="959269" y="228460"/>
                  </a:lnTo>
                  <a:lnTo>
                    <a:pt x="923925" y="244525"/>
                  </a:lnTo>
                  <a:lnTo>
                    <a:pt x="914539" y="243205"/>
                  </a:lnTo>
                  <a:lnTo>
                    <a:pt x="882154" y="211721"/>
                  </a:lnTo>
                  <a:lnTo>
                    <a:pt x="878840" y="188544"/>
                  </a:lnTo>
                  <a:lnTo>
                    <a:pt x="996569" y="194284"/>
                  </a:lnTo>
                  <a:lnTo>
                    <a:pt x="996823" y="191122"/>
                  </a:lnTo>
                  <a:lnTo>
                    <a:pt x="997077" y="188747"/>
                  </a:lnTo>
                  <a:lnTo>
                    <a:pt x="997077" y="188544"/>
                  </a:lnTo>
                  <a:close/>
                </a:path>
                <a:path w="1953895" h="313054">
                  <a:moveTo>
                    <a:pt x="1165999" y="189941"/>
                  </a:moveTo>
                  <a:lnTo>
                    <a:pt x="1157173" y="146075"/>
                  </a:lnTo>
                  <a:lnTo>
                    <a:pt x="1146835" y="131711"/>
                  </a:lnTo>
                  <a:lnTo>
                    <a:pt x="1138656" y="123825"/>
                  </a:lnTo>
                  <a:lnTo>
                    <a:pt x="1138555" y="179158"/>
                  </a:lnTo>
                  <a:lnTo>
                    <a:pt x="1050417" y="174853"/>
                  </a:lnTo>
                  <a:lnTo>
                    <a:pt x="1072807" y="137464"/>
                  </a:lnTo>
                  <a:lnTo>
                    <a:pt x="1097534" y="131711"/>
                  </a:lnTo>
                  <a:lnTo>
                    <a:pt x="1107198" y="133159"/>
                  </a:lnTo>
                  <a:lnTo>
                    <a:pt x="1135989" y="161569"/>
                  </a:lnTo>
                  <a:lnTo>
                    <a:pt x="1138555" y="179158"/>
                  </a:lnTo>
                  <a:lnTo>
                    <a:pt x="1138555" y="123774"/>
                  </a:lnTo>
                  <a:lnTo>
                    <a:pt x="1126769" y="116497"/>
                  </a:lnTo>
                  <a:lnTo>
                    <a:pt x="1113320" y="111785"/>
                  </a:lnTo>
                  <a:lnTo>
                    <a:pt x="1098296" y="109689"/>
                  </a:lnTo>
                  <a:lnTo>
                    <a:pt x="1082611" y="110312"/>
                  </a:lnTo>
                  <a:lnTo>
                    <a:pt x="1043940" y="129095"/>
                  </a:lnTo>
                  <a:lnTo>
                    <a:pt x="1022629" y="171196"/>
                  </a:lnTo>
                  <a:lnTo>
                    <a:pt x="1020445" y="189941"/>
                  </a:lnTo>
                  <a:lnTo>
                    <a:pt x="1020813" y="208191"/>
                  </a:lnTo>
                  <a:lnTo>
                    <a:pt x="1037844" y="250761"/>
                  </a:lnTo>
                  <a:lnTo>
                    <a:pt x="1075321" y="272643"/>
                  </a:lnTo>
                  <a:lnTo>
                    <a:pt x="1091692" y="274764"/>
                  </a:lnTo>
                  <a:lnTo>
                    <a:pt x="1104849" y="274574"/>
                  </a:lnTo>
                  <a:lnTo>
                    <a:pt x="1146035" y="256641"/>
                  </a:lnTo>
                  <a:lnTo>
                    <a:pt x="1149324" y="252780"/>
                  </a:lnTo>
                  <a:lnTo>
                    <a:pt x="1153223" y="248246"/>
                  </a:lnTo>
                  <a:lnTo>
                    <a:pt x="1159065" y="238417"/>
                  </a:lnTo>
                  <a:lnTo>
                    <a:pt x="1163574" y="227164"/>
                  </a:lnTo>
                  <a:lnTo>
                    <a:pt x="1136142" y="222402"/>
                  </a:lnTo>
                  <a:lnTo>
                    <a:pt x="1132446" y="230149"/>
                  </a:lnTo>
                  <a:lnTo>
                    <a:pt x="1128242" y="236702"/>
                  </a:lnTo>
                  <a:lnTo>
                    <a:pt x="1092962" y="252780"/>
                  </a:lnTo>
                  <a:lnTo>
                    <a:pt x="1083500" y="251460"/>
                  </a:lnTo>
                  <a:lnTo>
                    <a:pt x="1051128" y="219976"/>
                  </a:lnTo>
                  <a:lnTo>
                    <a:pt x="1047877" y="196786"/>
                  </a:lnTo>
                  <a:lnTo>
                    <a:pt x="1165606" y="202526"/>
                  </a:lnTo>
                  <a:lnTo>
                    <a:pt x="1165860" y="199364"/>
                  </a:lnTo>
                  <a:lnTo>
                    <a:pt x="1165999" y="196786"/>
                  </a:lnTo>
                  <a:lnTo>
                    <a:pt x="1165999" y="189941"/>
                  </a:lnTo>
                  <a:close/>
                </a:path>
                <a:path w="1953895" h="313054">
                  <a:moveTo>
                    <a:pt x="1280287" y="60909"/>
                  </a:moveTo>
                  <a:lnTo>
                    <a:pt x="1271270" y="58686"/>
                  </a:lnTo>
                  <a:lnTo>
                    <a:pt x="1263015" y="57391"/>
                  </a:lnTo>
                  <a:lnTo>
                    <a:pt x="1255395" y="57023"/>
                  </a:lnTo>
                  <a:lnTo>
                    <a:pt x="1247101" y="57023"/>
                  </a:lnTo>
                  <a:lnTo>
                    <a:pt x="1211326" y="83426"/>
                  </a:lnTo>
                  <a:lnTo>
                    <a:pt x="1208659" y="118656"/>
                  </a:lnTo>
                  <a:lnTo>
                    <a:pt x="1185037" y="117500"/>
                  </a:lnTo>
                  <a:lnTo>
                    <a:pt x="1184021" y="138315"/>
                  </a:lnTo>
                  <a:lnTo>
                    <a:pt x="1207643" y="139471"/>
                  </a:lnTo>
                  <a:lnTo>
                    <a:pt x="1200912" y="276529"/>
                  </a:lnTo>
                  <a:lnTo>
                    <a:pt x="1227582" y="277825"/>
                  </a:lnTo>
                  <a:lnTo>
                    <a:pt x="1234186" y="140766"/>
                  </a:lnTo>
                  <a:lnTo>
                    <a:pt x="1265047" y="142265"/>
                  </a:lnTo>
                  <a:lnTo>
                    <a:pt x="1265110" y="140766"/>
                  </a:lnTo>
                  <a:lnTo>
                    <a:pt x="1266063" y="121462"/>
                  </a:lnTo>
                  <a:lnTo>
                    <a:pt x="1235202" y="119951"/>
                  </a:lnTo>
                  <a:lnTo>
                    <a:pt x="1245489" y="82854"/>
                  </a:lnTo>
                  <a:lnTo>
                    <a:pt x="1251331" y="81407"/>
                  </a:lnTo>
                  <a:lnTo>
                    <a:pt x="1264412" y="82042"/>
                  </a:lnTo>
                  <a:lnTo>
                    <a:pt x="1269619" y="82791"/>
                  </a:lnTo>
                  <a:lnTo>
                    <a:pt x="1275207" y="84061"/>
                  </a:lnTo>
                  <a:lnTo>
                    <a:pt x="1275778" y="81407"/>
                  </a:lnTo>
                  <a:lnTo>
                    <a:pt x="1280287" y="60909"/>
                  </a:lnTo>
                  <a:close/>
                </a:path>
                <a:path w="1953895" h="313054">
                  <a:moveTo>
                    <a:pt x="1345946" y="125361"/>
                  </a:moveTo>
                  <a:lnTo>
                    <a:pt x="1319022" y="124040"/>
                  </a:lnTo>
                  <a:lnTo>
                    <a:pt x="1319072" y="122745"/>
                  </a:lnTo>
                  <a:lnTo>
                    <a:pt x="1321689" y="68897"/>
                  </a:lnTo>
                  <a:lnTo>
                    <a:pt x="1294257" y="83654"/>
                  </a:lnTo>
                  <a:lnTo>
                    <a:pt x="1292352" y="122745"/>
                  </a:lnTo>
                  <a:lnTo>
                    <a:pt x="1272794" y="121793"/>
                  </a:lnTo>
                  <a:lnTo>
                    <a:pt x="1271778" y="142595"/>
                  </a:lnTo>
                  <a:lnTo>
                    <a:pt x="1291336" y="143560"/>
                  </a:lnTo>
                  <a:lnTo>
                    <a:pt x="1286891" y="234378"/>
                  </a:lnTo>
                  <a:lnTo>
                    <a:pt x="1286586" y="244792"/>
                  </a:lnTo>
                  <a:lnTo>
                    <a:pt x="1304544" y="282130"/>
                  </a:lnTo>
                  <a:lnTo>
                    <a:pt x="1327658" y="284797"/>
                  </a:lnTo>
                  <a:lnTo>
                    <a:pt x="1334516" y="284327"/>
                  </a:lnTo>
                  <a:lnTo>
                    <a:pt x="1342136" y="283121"/>
                  </a:lnTo>
                  <a:lnTo>
                    <a:pt x="1339405" y="259905"/>
                  </a:lnTo>
                  <a:lnTo>
                    <a:pt x="1339342" y="259295"/>
                  </a:lnTo>
                  <a:lnTo>
                    <a:pt x="1334516" y="259753"/>
                  </a:lnTo>
                  <a:lnTo>
                    <a:pt x="1330579" y="259905"/>
                  </a:lnTo>
                  <a:lnTo>
                    <a:pt x="1323594" y="259562"/>
                  </a:lnTo>
                  <a:lnTo>
                    <a:pt x="1320546" y="258775"/>
                  </a:lnTo>
                  <a:lnTo>
                    <a:pt x="1316482" y="255993"/>
                  </a:lnTo>
                  <a:lnTo>
                    <a:pt x="1314958" y="254177"/>
                  </a:lnTo>
                  <a:lnTo>
                    <a:pt x="1314196" y="251955"/>
                  </a:lnTo>
                  <a:lnTo>
                    <a:pt x="1313307" y="249720"/>
                  </a:lnTo>
                  <a:lnTo>
                    <a:pt x="1313053" y="244792"/>
                  </a:lnTo>
                  <a:lnTo>
                    <a:pt x="1318006" y="144856"/>
                  </a:lnTo>
                  <a:lnTo>
                    <a:pt x="1344930" y="146164"/>
                  </a:lnTo>
                  <a:lnTo>
                    <a:pt x="1344993" y="144856"/>
                  </a:lnTo>
                  <a:lnTo>
                    <a:pt x="1345946" y="125361"/>
                  </a:lnTo>
                  <a:close/>
                </a:path>
                <a:path w="1953895" h="313054">
                  <a:moveTo>
                    <a:pt x="1577340" y="136652"/>
                  </a:moveTo>
                  <a:lnTo>
                    <a:pt x="1448308" y="130352"/>
                  </a:lnTo>
                  <a:lnTo>
                    <a:pt x="1447165" y="152057"/>
                  </a:lnTo>
                  <a:lnTo>
                    <a:pt x="1518361" y="155473"/>
                  </a:lnTo>
                  <a:lnTo>
                    <a:pt x="1525663" y="155663"/>
                  </a:lnTo>
                  <a:lnTo>
                    <a:pt x="1533461" y="155765"/>
                  </a:lnTo>
                  <a:lnTo>
                    <a:pt x="1541780" y="155778"/>
                  </a:lnTo>
                  <a:lnTo>
                    <a:pt x="1435735" y="266230"/>
                  </a:lnTo>
                  <a:lnTo>
                    <a:pt x="1434592" y="287934"/>
                  </a:lnTo>
                  <a:lnTo>
                    <a:pt x="1574419" y="294754"/>
                  </a:lnTo>
                  <a:lnTo>
                    <a:pt x="1575435" y="271703"/>
                  </a:lnTo>
                  <a:lnTo>
                    <a:pt x="1502537" y="268147"/>
                  </a:lnTo>
                  <a:lnTo>
                    <a:pt x="1468628" y="267843"/>
                  </a:lnTo>
                  <a:lnTo>
                    <a:pt x="1486027" y="250355"/>
                  </a:lnTo>
                  <a:lnTo>
                    <a:pt x="1576451" y="154343"/>
                  </a:lnTo>
                  <a:lnTo>
                    <a:pt x="1577340" y="136652"/>
                  </a:lnTo>
                  <a:close/>
                </a:path>
                <a:path w="1953895" h="313054">
                  <a:moveTo>
                    <a:pt x="1635633" y="139496"/>
                  </a:moveTo>
                  <a:lnTo>
                    <a:pt x="1608836" y="138188"/>
                  </a:lnTo>
                  <a:lnTo>
                    <a:pt x="1601089" y="296049"/>
                  </a:lnTo>
                  <a:lnTo>
                    <a:pt x="1627886" y="297357"/>
                  </a:lnTo>
                  <a:lnTo>
                    <a:pt x="1635633" y="139496"/>
                  </a:lnTo>
                  <a:close/>
                </a:path>
                <a:path w="1953895" h="313054">
                  <a:moveTo>
                    <a:pt x="1638554" y="79438"/>
                  </a:moveTo>
                  <a:lnTo>
                    <a:pt x="1611757" y="78130"/>
                  </a:lnTo>
                  <a:lnTo>
                    <a:pt x="1610233" y="108902"/>
                  </a:lnTo>
                  <a:lnTo>
                    <a:pt x="1637030" y="110210"/>
                  </a:lnTo>
                  <a:lnTo>
                    <a:pt x="1638554" y="79438"/>
                  </a:lnTo>
                  <a:close/>
                </a:path>
                <a:path w="1953895" h="313054">
                  <a:moveTo>
                    <a:pt x="1800225" y="194017"/>
                  </a:moveTo>
                  <a:lnTo>
                    <a:pt x="1781048" y="156057"/>
                  </a:lnTo>
                  <a:lnTo>
                    <a:pt x="1739646" y="140995"/>
                  </a:lnTo>
                  <a:lnTo>
                    <a:pt x="1729613" y="141109"/>
                  </a:lnTo>
                  <a:lnTo>
                    <a:pt x="1693062" y="153746"/>
                  </a:lnTo>
                  <a:lnTo>
                    <a:pt x="1670062" y="186067"/>
                  </a:lnTo>
                  <a:lnTo>
                    <a:pt x="1663573" y="220573"/>
                  </a:lnTo>
                  <a:lnTo>
                    <a:pt x="1663903" y="239268"/>
                  </a:lnTo>
                  <a:lnTo>
                    <a:pt x="1680337" y="282270"/>
                  </a:lnTo>
                  <a:lnTo>
                    <a:pt x="1716049" y="303923"/>
                  </a:lnTo>
                  <a:lnTo>
                    <a:pt x="1731391" y="305993"/>
                  </a:lnTo>
                  <a:lnTo>
                    <a:pt x="1743862" y="305638"/>
                  </a:lnTo>
                  <a:lnTo>
                    <a:pt x="1784210" y="284708"/>
                  </a:lnTo>
                  <a:lnTo>
                    <a:pt x="1784731" y="283972"/>
                  </a:lnTo>
                  <a:lnTo>
                    <a:pt x="1791081" y="275107"/>
                  </a:lnTo>
                  <a:lnTo>
                    <a:pt x="1796313" y="263944"/>
                  </a:lnTo>
                  <a:lnTo>
                    <a:pt x="1799971" y="251218"/>
                  </a:lnTo>
                  <a:lnTo>
                    <a:pt x="1773809" y="246519"/>
                  </a:lnTo>
                  <a:lnTo>
                    <a:pt x="1771446" y="255816"/>
                  </a:lnTo>
                  <a:lnTo>
                    <a:pt x="1768182" y="263753"/>
                  </a:lnTo>
                  <a:lnTo>
                    <a:pt x="1732153" y="283972"/>
                  </a:lnTo>
                  <a:lnTo>
                    <a:pt x="1722843" y="282625"/>
                  </a:lnTo>
                  <a:lnTo>
                    <a:pt x="1692846" y="248793"/>
                  </a:lnTo>
                  <a:lnTo>
                    <a:pt x="1691170" y="236042"/>
                  </a:lnTo>
                  <a:lnTo>
                    <a:pt x="1691182" y="220573"/>
                  </a:lnTo>
                  <a:lnTo>
                    <a:pt x="1705991" y="175933"/>
                  </a:lnTo>
                  <a:lnTo>
                    <a:pt x="1739519" y="163042"/>
                  </a:lnTo>
                  <a:lnTo>
                    <a:pt x="1748536" y="163487"/>
                  </a:lnTo>
                  <a:lnTo>
                    <a:pt x="1773936" y="196761"/>
                  </a:lnTo>
                  <a:lnTo>
                    <a:pt x="1800225" y="194017"/>
                  </a:lnTo>
                  <a:close/>
                </a:path>
                <a:path w="1953895" h="313054">
                  <a:moveTo>
                    <a:pt x="1953831" y="202057"/>
                  </a:moveTo>
                  <a:lnTo>
                    <a:pt x="1944497" y="168313"/>
                  </a:lnTo>
                  <a:lnTo>
                    <a:pt x="1942858" y="166103"/>
                  </a:lnTo>
                  <a:lnTo>
                    <a:pt x="1902079" y="148920"/>
                  </a:lnTo>
                  <a:lnTo>
                    <a:pt x="1888337" y="149618"/>
                  </a:lnTo>
                  <a:lnTo>
                    <a:pt x="1875688" y="153073"/>
                  </a:lnTo>
                  <a:lnTo>
                    <a:pt x="1864144" y="159308"/>
                  </a:lnTo>
                  <a:lnTo>
                    <a:pt x="1853692" y="168313"/>
                  </a:lnTo>
                  <a:lnTo>
                    <a:pt x="1857502" y="90131"/>
                  </a:lnTo>
                  <a:lnTo>
                    <a:pt x="1830832" y="88823"/>
                  </a:lnTo>
                  <a:lnTo>
                    <a:pt x="1820164" y="306743"/>
                  </a:lnTo>
                  <a:lnTo>
                    <a:pt x="1846961" y="308051"/>
                  </a:lnTo>
                  <a:lnTo>
                    <a:pt x="1851152" y="221678"/>
                  </a:lnTo>
                  <a:lnTo>
                    <a:pt x="1851863" y="212915"/>
                  </a:lnTo>
                  <a:lnTo>
                    <a:pt x="1879981" y="172999"/>
                  </a:lnTo>
                  <a:lnTo>
                    <a:pt x="1887474" y="171310"/>
                  </a:lnTo>
                  <a:lnTo>
                    <a:pt x="1895475" y="171691"/>
                  </a:lnTo>
                  <a:lnTo>
                    <a:pt x="1926704" y="202057"/>
                  </a:lnTo>
                  <a:lnTo>
                    <a:pt x="1926780" y="212979"/>
                  </a:lnTo>
                  <a:lnTo>
                    <a:pt x="1922018" y="311708"/>
                  </a:lnTo>
                  <a:lnTo>
                    <a:pt x="1948688" y="313016"/>
                  </a:lnTo>
                  <a:lnTo>
                    <a:pt x="1953641" y="212979"/>
                  </a:lnTo>
                  <a:lnTo>
                    <a:pt x="1953831" y="2020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93507" y="6392443"/>
              <a:ext cx="200210" cy="227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09483" y="6467754"/>
              <a:ext cx="476884" cy="181610"/>
            </a:xfrm>
            <a:custGeom>
              <a:avLst/>
              <a:gdLst/>
              <a:ahLst/>
              <a:cxnLst/>
              <a:rect l="l" t="t" r="r" b="b"/>
              <a:pathLst>
                <a:path w="476884" h="181609">
                  <a:moveTo>
                    <a:pt x="77724" y="0"/>
                  </a:moveTo>
                  <a:lnTo>
                    <a:pt x="34968" y="10319"/>
                  </a:lnTo>
                  <a:lnTo>
                    <a:pt x="6842" y="45111"/>
                  </a:lnTo>
                  <a:lnTo>
                    <a:pt x="0" y="80238"/>
                  </a:lnTo>
                  <a:lnTo>
                    <a:pt x="359" y="98484"/>
                  </a:lnTo>
                  <a:lnTo>
                    <a:pt x="17272" y="141071"/>
                  </a:lnTo>
                  <a:lnTo>
                    <a:pt x="54883" y="162943"/>
                  </a:lnTo>
                  <a:lnTo>
                    <a:pt x="71247" y="165074"/>
                  </a:lnTo>
                  <a:lnTo>
                    <a:pt x="84393" y="164884"/>
                  </a:lnTo>
                  <a:lnTo>
                    <a:pt x="125573" y="146941"/>
                  </a:lnTo>
                  <a:lnTo>
                    <a:pt x="128855" y="143090"/>
                  </a:lnTo>
                  <a:lnTo>
                    <a:pt x="72390" y="143090"/>
                  </a:lnTo>
                  <a:lnTo>
                    <a:pt x="63009" y="141761"/>
                  </a:lnTo>
                  <a:lnTo>
                    <a:pt x="30622" y="110277"/>
                  </a:lnTo>
                  <a:lnTo>
                    <a:pt x="27305" y="87096"/>
                  </a:lnTo>
                  <a:lnTo>
                    <a:pt x="145542" y="87096"/>
                  </a:lnTo>
                  <a:lnTo>
                    <a:pt x="145436" y="80238"/>
                  </a:lnTo>
                  <a:lnTo>
                    <a:pt x="145230" y="69469"/>
                  </a:lnTo>
                  <a:lnTo>
                    <a:pt x="118110" y="69469"/>
                  </a:lnTo>
                  <a:lnTo>
                    <a:pt x="29845" y="65163"/>
                  </a:lnTo>
                  <a:lnTo>
                    <a:pt x="52369" y="27770"/>
                  </a:lnTo>
                  <a:lnTo>
                    <a:pt x="76962" y="22021"/>
                  </a:lnTo>
                  <a:lnTo>
                    <a:pt x="126392" y="22021"/>
                  </a:lnTo>
                  <a:lnTo>
                    <a:pt x="118211" y="14123"/>
                  </a:lnTo>
                  <a:lnTo>
                    <a:pt x="106314" y="6791"/>
                  </a:lnTo>
                  <a:lnTo>
                    <a:pt x="92823" y="2083"/>
                  </a:lnTo>
                  <a:lnTo>
                    <a:pt x="77724" y="0"/>
                  </a:lnTo>
                  <a:close/>
                </a:path>
                <a:path w="476884" h="181609">
                  <a:moveTo>
                    <a:pt x="115697" y="112712"/>
                  </a:moveTo>
                  <a:lnTo>
                    <a:pt x="86201" y="141819"/>
                  </a:lnTo>
                  <a:lnTo>
                    <a:pt x="72390" y="143090"/>
                  </a:lnTo>
                  <a:lnTo>
                    <a:pt x="128855" y="143090"/>
                  </a:lnTo>
                  <a:lnTo>
                    <a:pt x="132730" y="138545"/>
                  </a:lnTo>
                  <a:lnTo>
                    <a:pt x="138578" y="128724"/>
                  </a:lnTo>
                  <a:lnTo>
                    <a:pt x="143128" y="117475"/>
                  </a:lnTo>
                  <a:lnTo>
                    <a:pt x="115697" y="112712"/>
                  </a:lnTo>
                  <a:close/>
                </a:path>
                <a:path w="476884" h="181609">
                  <a:moveTo>
                    <a:pt x="145542" y="87096"/>
                  </a:moveTo>
                  <a:lnTo>
                    <a:pt x="27305" y="87096"/>
                  </a:lnTo>
                  <a:lnTo>
                    <a:pt x="145034" y="92837"/>
                  </a:lnTo>
                  <a:lnTo>
                    <a:pt x="145288" y="89674"/>
                  </a:lnTo>
                  <a:lnTo>
                    <a:pt x="145542" y="87299"/>
                  </a:lnTo>
                  <a:lnTo>
                    <a:pt x="145542" y="87096"/>
                  </a:lnTo>
                  <a:close/>
                </a:path>
                <a:path w="476884" h="181609">
                  <a:moveTo>
                    <a:pt x="126392" y="22021"/>
                  </a:moveTo>
                  <a:lnTo>
                    <a:pt x="76962" y="22021"/>
                  </a:lnTo>
                  <a:lnTo>
                    <a:pt x="86629" y="23460"/>
                  </a:lnTo>
                  <a:lnTo>
                    <a:pt x="95250" y="26784"/>
                  </a:lnTo>
                  <a:lnTo>
                    <a:pt x="117222" y="60070"/>
                  </a:lnTo>
                  <a:lnTo>
                    <a:pt x="118110" y="69469"/>
                  </a:lnTo>
                  <a:lnTo>
                    <a:pt x="145230" y="69469"/>
                  </a:lnTo>
                  <a:lnTo>
                    <a:pt x="145186" y="67200"/>
                  </a:lnTo>
                  <a:lnTo>
                    <a:pt x="142224" y="50757"/>
                  </a:lnTo>
                  <a:lnTo>
                    <a:pt x="136665" y="36382"/>
                  </a:lnTo>
                  <a:lnTo>
                    <a:pt x="128524" y="24079"/>
                  </a:lnTo>
                  <a:lnTo>
                    <a:pt x="126392" y="22021"/>
                  </a:lnTo>
                  <a:close/>
                </a:path>
                <a:path w="476884" h="181609">
                  <a:moveTo>
                    <a:pt x="246761" y="8255"/>
                  </a:moveTo>
                  <a:lnTo>
                    <a:pt x="203934" y="18563"/>
                  </a:lnTo>
                  <a:lnTo>
                    <a:pt x="175752" y="53360"/>
                  </a:lnTo>
                  <a:lnTo>
                    <a:pt x="168910" y="88493"/>
                  </a:lnTo>
                  <a:lnTo>
                    <a:pt x="169289" y="106731"/>
                  </a:lnTo>
                  <a:lnTo>
                    <a:pt x="186309" y="149313"/>
                  </a:lnTo>
                  <a:lnTo>
                    <a:pt x="223795" y="171193"/>
                  </a:lnTo>
                  <a:lnTo>
                    <a:pt x="240157" y="173329"/>
                  </a:lnTo>
                  <a:lnTo>
                    <a:pt x="253374" y="173131"/>
                  </a:lnTo>
                  <a:lnTo>
                    <a:pt x="294501" y="155183"/>
                  </a:lnTo>
                  <a:lnTo>
                    <a:pt x="297798" y="151333"/>
                  </a:lnTo>
                  <a:lnTo>
                    <a:pt x="241426" y="151333"/>
                  </a:lnTo>
                  <a:lnTo>
                    <a:pt x="231973" y="150004"/>
                  </a:lnTo>
                  <a:lnTo>
                    <a:pt x="199596" y="118521"/>
                  </a:lnTo>
                  <a:lnTo>
                    <a:pt x="196342" y="95338"/>
                  </a:lnTo>
                  <a:lnTo>
                    <a:pt x="314468" y="95338"/>
                  </a:lnTo>
                  <a:lnTo>
                    <a:pt x="314473" y="88493"/>
                  </a:lnTo>
                  <a:lnTo>
                    <a:pt x="314265" y="77711"/>
                  </a:lnTo>
                  <a:lnTo>
                    <a:pt x="287020" y="77711"/>
                  </a:lnTo>
                  <a:lnTo>
                    <a:pt x="198882" y="73406"/>
                  </a:lnTo>
                  <a:lnTo>
                    <a:pt x="221281" y="36014"/>
                  </a:lnTo>
                  <a:lnTo>
                    <a:pt x="245999" y="30264"/>
                  </a:lnTo>
                  <a:lnTo>
                    <a:pt x="295290" y="30264"/>
                  </a:lnTo>
                  <a:lnTo>
                    <a:pt x="287123" y="22378"/>
                  </a:lnTo>
                  <a:lnTo>
                    <a:pt x="275240" y="15046"/>
                  </a:lnTo>
                  <a:lnTo>
                    <a:pt x="261786" y="10338"/>
                  </a:lnTo>
                  <a:lnTo>
                    <a:pt x="246761" y="8255"/>
                  </a:lnTo>
                  <a:close/>
                </a:path>
                <a:path w="476884" h="181609">
                  <a:moveTo>
                    <a:pt x="284607" y="120954"/>
                  </a:moveTo>
                  <a:lnTo>
                    <a:pt x="255143" y="150067"/>
                  </a:lnTo>
                  <a:lnTo>
                    <a:pt x="241426" y="151333"/>
                  </a:lnTo>
                  <a:lnTo>
                    <a:pt x="297798" y="151333"/>
                  </a:lnTo>
                  <a:lnTo>
                    <a:pt x="301688" y="146789"/>
                  </a:lnTo>
                  <a:lnTo>
                    <a:pt x="307542" y="136971"/>
                  </a:lnTo>
                  <a:lnTo>
                    <a:pt x="312039" y="125730"/>
                  </a:lnTo>
                  <a:lnTo>
                    <a:pt x="284607" y="120954"/>
                  </a:lnTo>
                  <a:close/>
                </a:path>
                <a:path w="476884" h="181609">
                  <a:moveTo>
                    <a:pt x="314468" y="95338"/>
                  </a:moveTo>
                  <a:lnTo>
                    <a:pt x="196342" y="95338"/>
                  </a:lnTo>
                  <a:lnTo>
                    <a:pt x="314071" y="101079"/>
                  </a:lnTo>
                  <a:lnTo>
                    <a:pt x="314325" y="97917"/>
                  </a:lnTo>
                  <a:lnTo>
                    <a:pt x="314468" y="95338"/>
                  </a:lnTo>
                  <a:close/>
                </a:path>
                <a:path w="476884" h="181609">
                  <a:moveTo>
                    <a:pt x="295290" y="30264"/>
                  </a:moveTo>
                  <a:lnTo>
                    <a:pt x="245999" y="30264"/>
                  </a:lnTo>
                  <a:lnTo>
                    <a:pt x="255666" y="31702"/>
                  </a:lnTo>
                  <a:lnTo>
                    <a:pt x="264287" y="35028"/>
                  </a:lnTo>
                  <a:lnTo>
                    <a:pt x="286188" y="68312"/>
                  </a:lnTo>
                  <a:lnTo>
                    <a:pt x="287020" y="77711"/>
                  </a:lnTo>
                  <a:lnTo>
                    <a:pt x="314265" y="77711"/>
                  </a:lnTo>
                  <a:lnTo>
                    <a:pt x="314221" y="75443"/>
                  </a:lnTo>
                  <a:lnTo>
                    <a:pt x="311245" y="59001"/>
                  </a:lnTo>
                  <a:lnTo>
                    <a:pt x="305649" y="44630"/>
                  </a:lnTo>
                  <a:lnTo>
                    <a:pt x="297434" y="32334"/>
                  </a:lnTo>
                  <a:lnTo>
                    <a:pt x="295290" y="30264"/>
                  </a:lnTo>
                  <a:close/>
                </a:path>
                <a:path w="476884" h="181609">
                  <a:moveTo>
                    <a:pt x="469904" y="39878"/>
                  </a:moveTo>
                  <a:lnTo>
                    <a:pt x="418465" y="39878"/>
                  </a:lnTo>
                  <a:lnTo>
                    <a:pt x="425576" y="40220"/>
                  </a:lnTo>
                  <a:lnTo>
                    <a:pt x="431673" y="42138"/>
                  </a:lnTo>
                  <a:lnTo>
                    <a:pt x="449707" y="72796"/>
                  </a:lnTo>
                  <a:lnTo>
                    <a:pt x="449185" y="83959"/>
                  </a:lnTo>
                  <a:lnTo>
                    <a:pt x="444500" y="179717"/>
                  </a:lnTo>
                  <a:lnTo>
                    <a:pt x="471297" y="181025"/>
                  </a:lnTo>
                  <a:lnTo>
                    <a:pt x="476007" y="83693"/>
                  </a:lnTo>
                  <a:lnTo>
                    <a:pt x="476327" y="75945"/>
                  </a:lnTo>
                  <a:lnTo>
                    <a:pt x="476388" y="72796"/>
                  </a:lnTo>
                  <a:lnTo>
                    <a:pt x="476299" y="62319"/>
                  </a:lnTo>
                  <a:lnTo>
                    <a:pt x="475869" y="57873"/>
                  </a:lnTo>
                  <a:lnTo>
                    <a:pt x="474599" y="50165"/>
                  </a:lnTo>
                  <a:lnTo>
                    <a:pt x="472186" y="43434"/>
                  </a:lnTo>
                  <a:lnTo>
                    <a:pt x="469904" y="39878"/>
                  </a:lnTo>
                  <a:close/>
                </a:path>
                <a:path w="476884" h="181609">
                  <a:moveTo>
                    <a:pt x="350774" y="16903"/>
                  </a:moveTo>
                  <a:lnTo>
                    <a:pt x="343026" y="174764"/>
                  </a:lnTo>
                  <a:lnTo>
                    <a:pt x="369824" y="176072"/>
                  </a:lnTo>
                  <a:lnTo>
                    <a:pt x="374015" y="89852"/>
                  </a:lnTo>
                  <a:lnTo>
                    <a:pt x="375471" y="75945"/>
                  </a:lnTo>
                  <a:lnTo>
                    <a:pt x="402367" y="41811"/>
                  </a:lnTo>
                  <a:lnTo>
                    <a:pt x="408400" y="40525"/>
                  </a:lnTo>
                  <a:lnTo>
                    <a:pt x="373761" y="40525"/>
                  </a:lnTo>
                  <a:lnTo>
                    <a:pt x="374776" y="18072"/>
                  </a:lnTo>
                  <a:lnTo>
                    <a:pt x="350774" y="16903"/>
                  </a:lnTo>
                  <a:close/>
                </a:path>
                <a:path w="476884" h="181609">
                  <a:moveTo>
                    <a:pt x="425196" y="16954"/>
                  </a:moveTo>
                  <a:lnTo>
                    <a:pt x="409694" y="17828"/>
                  </a:lnTo>
                  <a:lnTo>
                    <a:pt x="395954" y="22048"/>
                  </a:lnTo>
                  <a:lnTo>
                    <a:pt x="383976" y="29615"/>
                  </a:lnTo>
                  <a:lnTo>
                    <a:pt x="373761" y="40525"/>
                  </a:lnTo>
                  <a:lnTo>
                    <a:pt x="408400" y="40525"/>
                  </a:lnTo>
                  <a:lnTo>
                    <a:pt x="410154" y="40151"/>
                  </a:lnTo>
                  <a:lnTo>
                    <a:pt x="418465" y="39878"/>
                  </a:lnTo>
                  <a:lnTo>
                    <a:pt x="469904" y="39878"/>
                  </a:lnTo>
                  <a:lnTo>
                    <a:pt x="464820" y="31953"/>
                  </a:lnTo>
                  <a:lnTo>
                    <a:pt x="432175" y="17619"/>
                  </a:lnTo>
                  <a:lnTo>
                    <a:pt x="425196" y="169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02424" y="6196038"/>
              <a:ext cx="2797255" cy="5689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Eigen exception klasse:</a:t>
            </a:r>
            <a:r>
              <a:rPr spc="-55" dirty="0"/>
              <a:t> </a:t>
            </a:r>
            <a:r>
              <a:rPr spc="-5" dirty="0"/>
              <a:t>voorbeeld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2420" y="1530096"/>
            <a:ext cx="11710670" cy="2186940"/>
            <a:chOff x="312420" y="1530096"/>
            <a:chExt cx="11710670" cy="2186940"/>
          </a:xfrm>
        </p:grpSpPr>
        <p:sp>
          <p:nvSpPr>
            <p:cNvPr id="4" name="object 4"/>
            <p:cNvSpPr/>
            <p:nvPr/>
          </p:nvSpPr>
          <p:spPr>
            <a:xfrm>
              <a:off x="316992" y="1534668"/>
              <a:ext cx="11701780" cy="1784985"/>
            </a:xfrm>
            <a:custGeom>
              <a:avLst/>
              <a:gdLst/>
              <a:ahLst/>
              <a:cxnLst/>
              <a:rect l="l" t="t" r="r" b="b"/>
              <a:pathLst>
                <a:path w="11701780" h="1784985">
                  <a:moveTo>
                    <a:pt x="11701272" y="0"/>
                  </a:moveTo>
                  <a:lnTo>
                    <a:pt x="0" y="0"/>
                  </a:lnTo>
                  <a:lnTo>
                    <a:pt x="0" y="1784603"/>
                  </a:lnTo>
                  <a:lnTo>
                    <a:pt x="11701272" y="1784603"/>
                  </a:lnTo>
                  <a:lnTo>
                    <a:pt x="1170127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6992" y="1534668"/>
              <a:ext cx="11701780" cy="1784985"/>
            </a:xfrm>
            <a:custGeom>
              <a:avLst/>
              <a:gdLst/>
              <a:ahLst/>
              <a:cxnLst/>
              <a:rect l="l" t="t" r="r" b="b"/>
              <a:pathLst>
                <a:path w="11701780" h="1784985">
                  <a:moveTo>
                    <a:pt x="0" y="1784603"/>
                  </a:moveTo>
                  <a:lnTo>
                    <a:pt x="11701272" y="1784603"/>
                  </a:lnTo>
                  <a:lnTo>
                    <a:pt x="11701272" y="0"/>
                  </a:lnTo>
                  <a:lnTo>
                    <a:pt x="0" y="0"/>
                  </a:lnTo>
                  <a:lnTo>
                    <a:pt x="0" y="1784603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79641" y="3094482"/>
              <a:ext cx="1143000" cy="609600"/>
            </a:xfrm>
            <a:custGeom>
              <a:avLst/>
              <a:gdLst/>
              <a:ahLst/>
              <a:cxnLst/>
              <a:rect l="l" t="t" r="r" b="b"/>
              <a:pathLst>
                <a:path w="1143000" h="609600">
                  <a:moveTo>
                    <a:pt x="857250" y="0"/>
                  </a:moveTo>
                  <a:lnTo>
                    <a:pt x="285750" y="0"/>
                  </a:lnTo>
                  <a:lnTo>
                    <a:pt x="285750" y="304800"/>
                  </a:lnTo>
                  <a:lnTo>
                    <a:pt x="0" y="304800"/>
                  </a:lnTo>
                  <a:lnTo>
                    <a:pt x="571500" y="609599"/>
                  </a:lnTo>
                  <a:lnTo>
                    <a:pt x="1143000" y="304800"/>
                  </a:lnTo>
                  <a:lnTo>
                    <a:pt x="857250" y="30480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79641" y="3094482"/>
              <a:ext cx="1143000" cy="609600"/>
            </a:xfrm>
            <a:custGeom>
              <a:avLst/>
              <a:gdLst/>
              <a:ahLst/>
              <a:cxnLst/>
              <a:rect l="l" t="t" r="r" b="b"/>
              <a:pathLst>
                <a:path w="1143000" h="609600">
                  <a:moveTo>
                    <a:pt x="0" y="304800"/>
                  </a:moveTo>
                  <a:lnTo>
                    <a:pt x="285750" y="304800"/>
                  </a:lnTo>
                  <a:lnTo>
                    <a:pt x="285750" y="0"/>
                  </a:lnTo>
                  <a:lnTo>
                    <a:pt x="857250" y="0"/>
                  </a:lnTo>
                  <a:lnTo>
                    <a:pt x="857250" y="304800"/>
                  </a:lnTo>
                  <a:lnTo>
                    <a:pt x="1143000" y="304800"/>
                  </a:lnTo>
                  <a:lnTo>
                    <a:pt x="571500" y="609599"/>
                  </a:lnTo>
                  <a:lnTo>
                    <a:pt x="0" y="304800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805939" y="3875532"/>
            <a:ext cx="10316210" cy="2801620"/>
          </a:xfrm>
          <a:custGeom>
            <a:avLst/>
            <a:gdLst/>
            <a:ahLst/>
            <a:cxnLst/>
            <a:rect l="l" t="t" r="r" b="b"/>
            <a:pathLst>
              <a:path w="10316210" h="2801620">
                <a:moveTo>
                  <a:pt x="0" y="2801112"/>
                </a:moveTo>
                <a:lnTo>
                  <a:pt x="10315956" y="2801112"/>
                </a:lnTo>
                <a:lnTo>
                  <a:pt x="10315956" y="0"/>
                </a:lnTo>
                <a:lnTo>
                  <a:pt x="0" y="0"/>
                </a:lnTo>
                <a:lnTo>
                  <a:pt x="0" y="2801112"/>
                </a:lnTo>
                <a:close/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5427" y="1535379"/>
            <a:ext cx="11591925" cy="5050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urier New"/>
                <a:cs typeface="Courier New"/>
              </a:rPr>
              <a:t>class </a:t>
            </a:r>
            <a:r>
              <a:rPr sz="2200" b="1" dirty="0">
                <a:latin typeface="Courier New"/>
                <a:cs typeface="Courier New"/>
              </a:rPr>
              <a:t>DatabankException </a:t>
            </a:r>
            <a:r>
              <a:rPr sz="2200" dirty="0">
                <a:latin typeface="Courier New"/>
                <a:cs typeface="Courier New"/>
              </a:rPr>
              <a:t>extends RuntimeException</a:t>
            </a:r>
            <a:r>
              <a:rPr sz="2200" spc="6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841500" marR="50800" indent="-9144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ourier New"/>
                <a:cs typeface="Courier New"/>
              </a:rPr>
              <a:t>public </a:t>
            </a:r>
            <a:r>
              <a:rPr sz="2200" dirty="0">
                <a:latin typeface="Courier New"/>
                <a:cs typeface="Courier New"/>
              </a:rPr>
              <a:t>DatabankException (String message, </a:t>
            </a:r>
            <a:r>
              <a:rPr sz="2200" b="1" spc="-5" dirty="0">
                <a:latin typeface="Courier New"/>
                <a:cs typeface="Courier New"/>
              </a:rPr>
              <a:t>Exception </a:t>
            </a:r>
            <a:r>
              <a:rPr sz="2200" b="1" dirty="0">
                <a:latin typeface="Courier New"/>
                <a:cs typeface="Courier New"/>
              </a:rPr>
              <a:t>exception</a:t>
            </a:r>
            <a:r>
              <a:rPr sz="2200" dirty="0">
                <a:latin typeface="Courier New"/>
                <a:cs typeface="Courier New"/>
              </a:rPr>
              <a:t>){  super(message,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exception</a:t>
            </a:r>
            <a:r>
              <a:rPr sz="2200" dirty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/>
              <a:cs typeface="Courier New"/>
            </a:endParaRPr>
          </a:p>
          <a:p>
            <a:pPr marL="150241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ourier New"/>
                <a:cs typeface="Courier New"/>
              </a:rPr>
              <a:t>public </a:t>
            </a:r>
            <a:r>
              <a:rPr sz="2200" dirty="0">
                <a:latin typeface="Courier New"/>
                <a:cs typeface="Courier New"/>
              </a:rPr>
              <a:t>void setAge(int age)</a:t>
            </a:r>
            <a:r>
              <a:rPr sz="2200" spc="4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2416810" marR="327787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File </a:t>
            </a:r>
            <a:r>
              <a:rPr sz="2200" dirty="0">
                <a:latin typeface="Courier New"/>
                <a:cs typeface="Courier New"/>
              </a:rPr>
              <a:t>file </a:t>
            </a:r>
            <a:r>
              <a:rPr sz="2200" spc="-5" dirty="0">
                <a:latin typeface="Courier New"/>
                <a:cs typeface="Courier New"/>
              </a:rPr>
              <a:t>= </a:t>
            </a:r>
            <a:r>
              <a:rPr sz="2200" spc="-10" dirty="0">
                <a:latin typeface="Courier New"/>
                <a:cs typeface="Courier New"/>
              </a:rPr>
              <a:t>new </a:t>
            </a:r>
            <a:r>
              <a:rPr sz="2200" dirty="0">
                <a:latin typeface="Courier New"/>
                <a:cs typeface="Courier New"/>
              </a:rPr>
              <a:t>File("Scores.txt");  </a:t>
            </a:r>
            <a:r>
              <a:rPr sz="2200" spc="-5" dirty="0">
                <a:latin typeface="Courier New"/>
                <a:cs typeface="Courier New"/>
              </a:rPr>
              <a:t>try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333121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PrintWriter </a:t>
            </a:r>
            <a:r>
              <a:rPr sz="2200" dirty="0">
                <a:latin typeface="Courier New"/>
                <a:cs typeface="Courier New"/>
              </a:rPr>
              <a:t>writer </a:t>
            </a:r>
            <a:r>
              <a:rPr sz="2200" spc="-5" dirty="0">
                <a:latin typeface="Courier New"/>
                <a:cs typeface="Courier New"/>
              </a:rPr>
              <a:t>= </a:t>
            </a:r>
            <a:r>
              <a:rPr sz="2200" spc="-10" dirty="0">
                <a:latin typeface="Courier New"/>
                <a:cs typeface="Courier New"/>
              </a:rPr>
              <a:t>new</a:t>
            </a:r>
            <a:r>
              <a:rPr sz="2200" spc="7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PrintWriter(file);</a:t>
            </a:r>
            <a:endParaRPr sz="2200">
              <a:latin typeface="Courier New"/>
              <a:cs typeface="Courier New"/>
            </a:endParaRPr>
          </a:p>
          <a:p>
            <a:pPr marL="241681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} </a:t>
            </a:r>
            <a:r>
              <a:rPr sz="2200" dirty="0">
                <a:latin typeface="Courier New"/>
                <a:cs typeface="Courier New"/>
              </a:rPr>
              <a:t>catch (FileNotFoundException </a:t>
            </a:r>
            <a:r>
              <a:rPr sz="2200" spc="-5" dirty="0">
                <a:latin typeface="Courier New"/>
                <a:cs typeface="Courier New"/>
              </a:rPr>
              <a:t>e)</a:t>
            </a:r>
            <a:r>
              <a:rPr sz="2200" spc="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333121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throw </a:t>
            </a:r>
            <a:r>
              <a:rPr sz="2200" dirty="0">
                <a:latin typeface="Courier New"/>
                <a:cs typeface="Courier New"/>
              </a:rPr>
              <a:t>new </a:t>
            </a:r>
            <a:r>
              <a:rPr sz="2200" b="1" dirty="0">
                <a:latin typeface="Courier New"/>
                <a:cs typeface="Courier New"/>
              </a:rPr>
              <a:t>DatabankException</a:t>
            </a:r>
            <a:r>
              <a:rPr sz="2200" dirty="0">
                <a:latin typeface="Courier New"/>
                <a:cs typeface="Courier New"/>
              </a:rPr>
              <a:t>(“Niet gevonden!”,</a:t>
            </a:r>
            <a:r>
              <a:rPr sz="2200" spc="3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e</a:t>
            </a:r>
            <a:r>
              <a:rPr sz="2200" dirty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 marL="241681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50241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71055" y="5893143"/>
            <a:ext cx="4847590" cy="965200"/>
            <a:chOff x="7171055" y="5893143"/>
            <a:chExt cx="4847590" cy="965200"/>
          </a:xfrm>
        </p:grpSpPr>
        <p:sp>
          <p:nvSpPr>
            <p:cNvPr id="11" name="object 11"/>
            <p:cNvSpPr/>
            <p:nvPr/>
          </p:nvSpPr>
          <p:spPr>
            <a:xfrm>
              <a:off x="7171055" y="5893143"/>
              <a:ext cx="4847590" cy="965200"/>
            </a:xfrm>
            <a:custGeom>
              <a:avLst/>
              <a:gdLst/>
              <a:ahLst/>
              <a:cxnLst/>
              <a:rect l="l" t="t" r="r" b="b"/>
              <a:pathLst>
                <a:path w="4847590" h="965200">
                  <a:moveTo>
                    <a:pt x="39116" y="0"/>
                  </a:moveTo>
                  <a:lnTo>
                    <a:pt x="0" y="800544"/>
                  </a:lnTo>
                  <a:lnTo>
                    <a:pt x="3366773" y="964855"/>
                  </a:lnTo>
                  <a:lnTo>
                    <a:pt x="4811529" y="964855"/>
                  </a:lnTo>
                  <a:lnTo>
                    <a:pt x="4847209" y="234645"/>
                  </a:lnTo>
                  <a:lnTo>
                    <a:pt x="39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77988" y="6156439"/>
              <a:ext cx="186055" cy="36195"/>
            </a:xfrm>
            <a:custGeom>
              <a:avLst/>
              <a:gdLst/>
              <a:ahLst/>
              <a:cxnLst/>
              <a:rect l="l" t="t" r="r" b="b"/>
              <a:pathLst>
                <a:path w="186054" h="36195">
                  <a:moveTo>
                    <a:pt x="1269" y="0"/>
                  </a:moveTo>
                  <a:lnTo>
                    <a:pt x="0" y="26898"/>
                  </a:lnTo>
                  <a:lnTo>
                    <a:pt x="82168" y="30911"/>
                  </a:lnTo>
                  <a:lnTo>
                    <a:pt x="83565" y="4013"/>
                  </a:lnTo>
                  <a:lnTo>
                    <a:pt x="1269" y="0"/>
                  </a:lnTo>
                  <a:close/>
                </a:path>
                <a:path w="186054" h="36195">
                  <a:moveTo>
                    <a:pt x="103250" y="4978"/>
                  </a:moveTo>
                  <a:lnTo>
                    <a:pt x="101980" y="31876"/>
                  </a:lnTo>
                  <a:lnTo>
                    <a:pt x="184150" y="35890"/>
                  </a:lnTo>
                  <a:lnTo>
                    <a:pt x="185546" y="8991"/>
                  </a:lnTo>
                  <a:lnTo>
                    <a:pt x="103250" y="49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87411" y="6077839"/>
              <a:ext cx="148590" cy="1476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49285" y="6054953"/>
              <a:ext cx="3174238" cy="6773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193928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Inhoud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952" y="1382648"/>
            <a:ext cx="6143625" cy="498856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10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Inleiding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994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Exceptions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maken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opgooien:</a:t>
            </a:r>
            <a:r>
              <a:rPr sz="2400" spc="-7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2756"/>
                </a:solidFill>
                <a:latin typeface="Tahoma"/>
                <a:cs typeface="Tahoma"/>
              </a:rPr>
              <a:t>throw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1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Exceptions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2756"/>
                </a:solidFill>
                <a:latin typeface="Tahoma"/>
                <a:cs typeface="Tahoma"/>
              </a:rPr>
              <a:t>afhandelen</a:t>
            </a:r>
            <a:endParaRPr sz="24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6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try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–</a:t>
            </a:r>
            <a:r>
              <a:rPr sz="2000" spc="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catch</a:t>
            </a:r>
            <a:endParaRPr sz="20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6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catch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or declare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regel voor checked</a:t>
            </a:r>
            <a:r>
              <a:rPr sz="2000" spc="-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exceptions</a:t>
            </a:r>
            <a:endParaRPr sz="20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5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finally</a:t>
            </a:r>
            <a:endParaRPr sz="20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Exception</a:t>
            </a:r>
            <a:r>
              <a:rPr sz="2400" spc="-7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2756"/>
                </a:solidFill>
                <a:latin typeface="Tahoma"/>
                <a:cs typeface="Tahoma"/>
              </a:rPr>
              <a:t>klassen</a:t>
            </a:r>
            <a:endParaRPr sz="24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6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b="1" spc="-5" dirty="0">
                <a:solidFill>
                  <a:srgbClr val="002756"/>
                </a:solidFill>
                <a:latin typeface="Tahoma"/>
                <a:cs typeface="Tahoma"/>
              </a:rPr>
              <a:t>Checked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versus </a:t>
            </a:r>
            <a:r>
              <a:rPr sz="2000" b="1" spc="-5" dirty="0">
                <a:solidFill>
                  <a:srgbClr val="002756"/>
                </a:solidFill>
                <a:latin typeface="Tahoma"/>
                <a:cs typeface="Tahoma"/>
              </a:rPr>
              <a:t>unchecked</a:t>
            </a:r>
            <a:r>
              <a:rPr sz="2000" b="1" spc="-11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exceptions</a:t>
            </a:r>
            <a:endParaRPr sz="20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5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Eigen exception</a:t>
            </a:r>
            <a:r>
              <a:rPr sz="2000" spc="-2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klassen</a:t>
            </a:r>
            <a:endParaRPr sz="20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Javadoc, Testen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UML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en</a:t>
            </a:r>
            <a:r>
              <a:rPr sz="2400" spc="-3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exceptions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Samenvatting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8888" y="5446776"/>
            <a:ext cx="867156" cy="42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60667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Javadoc </a:t>
            </a:r>
            <a:r>
              <a:rPr spc="-5" dirty="0"/>
              <a:t>en</a:t>
            </a:r>
            <a:r>
              <a:rPr spc="-60" dirty="0"/>
              <a:t> </a:t>
            </a:r>
            <a:r>
              <a:rPr spc="-5"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952" y="1857197"/>
            <a:ext cx="3251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Javadoc:</a:t>
            </a:r>
            <a:r>
              <a:rPr sz="2800" spc="-5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@throws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6044" y="2529839"/>
            <a:ext cx="9747885" cy="3342640"/>
          </a:xfrm>
          <a:prstGeom prst="rect">
            <a:avLst/>
          </a:prstGeom>
          <a:ln w="3175">
            <a:solidFill>
              <a:srgbClr val="00CC99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46355">
              <a:lnSpc>
                <a:spcPts val="2350"/>
              </a:lnSpc>
              <a:spcBef>
                <a:spcPts val="60"/>
              </a:spcBef>
            </a:pPr>
            <a:r>
              <a:rPr sz="2000" spc="-5" dirty="0">
                <a:latin typeface="Courier New"/>
                <a:cs typeface="Courier New"/>
              </a:rPr>
              <a:t>/**</a:t>
            </a:r>
            <a:endParaRPr sz="2000">
              <a:latin typeface="Courier New"/>
              <a:cs typeface="Courier New"/>
            </a:endParaRPr>
          </a:p>
          <a:p>
            <a:pPr marL="46355">
              <a:lnSpc>
                <a:spcPts val="2305"/>
              </a:lnSpc>
            </a:pPr>
            <a:r>
              <a:rPr sz="2000" dirty="0">
                <a:latin typeface="Courier New"/>
                <a:cs typeface="Courier New"/>
              </a:rPr>
              <a:t>*</a:t>
            </a:r>
            <a:endParaRPr sz="2000">
              <a:latin typeface="Courier New"/>
              <a:cs typeface="Courier New"/>
            </a:endParaRPr>
          </a:p>
          <a:p>
            <a:pPr marL="351155" indent="-305435">
              <a:lnSpc>
                <a:spcPts val="2305"/>
              </a:lnSpc>
              <a:buChar char="*"/>
              <a:tabLst>
                <a:tab pos="351790" algn="l"/>
              </a:tabLst>
            </a:pPr>
            <a:r>
              <a:rPr sz="2000" spc="-5" dirty="0">
                <a:latin typeface="Courier New"/>
                <a:cs typeface="Courier New"/>
              </a:rPr>
              <a:t>@param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persoon</a:t>
            </a:r>
            <a:endParaRPr sz="2000">
              <a:latin typeface="Courier New"/>
              <a:cs typeface="Courier New"/>
            </a:endParaRPr>
          </a:p>
          <a:p>
            <a:pPr marL="46355">
              <a:lnSpc>
                <a:spcPts val="2305"/>
              </a:lnSpc>
              <a:tabLst>
                <a:tab pos="1417955" algn="l"/>
              </a:tabLst>
            </a:pPr>
            <a:r>
              <a:rPr sz="2000" dirty="0">
                <a:latin typeface="Courier New"/>
                <a:cs typeface="Courier New"/>
              </a:rPr>
              <a:t>*	…</a:t>
            </a:r>
            <a:endParaRPr sz="2000">
              <a:latin typeface="Courier New"/>
              <a:cs typeface="Courier New"/>
            </a:endParaRPr>
          </a:p>
          <a:p>
            <a:pPr marL="351155" indent="-305435">
              <a:lnSpc>
                <a:spcPts val="2305"/>
              </a:lnSpc>
              <a:buFont typeface="Courier New"/>
              <a:buChar char="*"/>
              <a:tabLst>
                <a:tab pos="351790" algn="l"/>
              </a:tabLst>
            </a:pPr>
            <a:r>
              <a:rPr sz="2000" b="1" spc="-5" dirty="0">
                <a:latin typeface="Courier New"/>
                <a:cs typeface="Courier New"/>
              </a:rPr>
              <a:t>@throws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FileNotFoundException</a:t>
            </a:r>
            <a:endParaRPr sz="2000">
              <a:latin typeface="Courier New"/>
              <a:cs typeface="Courier New"/>
            </a:endParaRPr>
          </a:p>
          <a:p>
            <a:pPr marL="1875789" indent="-1829435">
              <a:lnSpc>
                <a:spcPts val="2305"/>
              </a:lnSpc>
              <a:buChar char="*"/>
              <a:tabLst>
                <a:tab pos="1875155" algn="l"/>
                <a:tab pos="1875789" algn="l"/>
              </a:tabLst>
            </a:pPr>
            <a:r>
              <a:rPr sz="2000" spc="-5" dirty="0">
                <a:latin typeface="Courier New"/>
                <a:cs typeface="Courier New"/>
              </a:rPr>
              <a:t>Als het bestand niet gevonden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wordt</a:t>
            </a:r>
            <a:endParaRPr sz="2000">
              <a:latin typeface="Courier New"/>
              <a:cs typeface="Courier New"/>
            </a:endParaRPr>
          </a:p>
          <a:p>
            <a:pPr marL="46355">
              <a:lnSpc>
                <a:spcPts val="2305"/>
              </a:lnSpc>
            </a:pPr>
            <a:r>
              <a:rPr sz="2000" spc="-5" dirty="0">
                <a:latin typeface="Courier New"/>
                <a:cs typeface="Courier New"/>
              </a:rPr>
              <a:t>*/</a:t>
            </a:r>
            <a:endParaRPr sz="2000">
              <a:latin typeface="Courier New"/>
              <a:cs typeface="Courier New"/>
            </a:endParaRPr>
          </a:p>
          <a:p>
            <a:pPr marL="960755" marR="2683510" indent="-915035">
              <a:lnSpc>
                <a:spcPts val="2300"/>
              </a:lnSpc>
              <a:spcBef>
                <a:spcPts val="110"/>
              </a:spcBef>
            </a:pPr>
            <a:r>
              <a:rPr sz="2000" spc="-5" dirty="0">
                <a:latin typeface="Courier New"/>
                <a:cs typeface="Courier New"/>
              </a:rPr>
              <a:t>public void schrijfNaarBestand(Person persoon)  throws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FileNotFoundException{</a:t>
            </a:r>
            <a:endParaRPr sz="2000">
              <a:latin typeface="Courier New"/>
              <a:cs typeface="Courier New"/>
            </a:endParaRPr>
          </a:p>
          <a:p>
            <a:pPr marL="503555">
              <a:lnSpc>
                <a:spcPts val="2200"/>
              </a:lnSpc>
            </a:pPr>
            <a:r>
              <a:rPr sz="2000" dirty="0"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  <a:p>
            <a:pPr marL="46355">
              <a:lnSpc>
                <a:spcPts val="235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57270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Testen </a:t>
            </a:r>
            <a:r>
              <a:rPr spc="-5" dirty="0"/>
              <a:t>en</a:t>
            </a:r>
            <a:r>
              <a:rPr spc="-85" dirty="0"/>
              <a:t> </a:t>
            </a:r>
            <a:r>
              <a:rPr spc="-5" dirty="0"/>
              <a:t>exceptions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952244" y="2496311"/>
            <a:ext cx="9872980" cy="1569720"/>
          </a:xfrm>
          <a:custGeom>
            <a:avLst/>
            <a:gdLst/>
            <a:ahLst/>
            <a:cxnLst/>
            <a:rect l="l" t="t" r="r" b="b"/>
            <a:pathLst>
              <a:path w="9872980" h="1569720">
                <a:moveTo>
                  <a:pt x="0" y="1569720"/>
                </a:moveTo>
                <a:lnTo>
                  <a:pt x="9872472" y="1569720"/>
                </a:lnTo>
                <a:lnTo>
                  <a:pt x="9872472" y="0"/>
                </a:lnTo>
                <a:lnTo>
                  <a:pt x="0" y="0"/>
                </a:lnTo>
                <a:lnTo>
                  <a:pt x="0" y="1569720"/>
                </a:lnTo>
                <a:close/>
              </a:path>
            </a:pathLst>
          </a:custGeom>
          <a:ln w="3175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09952" y="1857197"/>
            <a:ext cx="9441180" cy="3580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@Test(expected =</a:t>
            </a:r>
            <a:r>
              <a:rPr sz="2800" spc="2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ExceptionType.class)</a:t>
            </a:r>
            <a:endParaRPr sz="2800">
              <a:latin typeface="Tahoma"/>
              <a:cs typeface="Tahoma"/>
            </a:endParaRPr>
          </a:p>
          <a:p>
            <a:pPr marL="88265">
              <a:lnSpc>
                <a:spcPts val="2350"/>
              </a:lnSpc>
              <a:spcBef>
                <a:spcPts val="1630"/>
              </a:spcBef>
            </a:pPr>
            <a:r>
              <a:rPr sz="2000" b="1" spc="-5" dirty="0">
                <a:latin typeface="Courier New"/>
                <a:cs typeface="Courier New"/>
              </a:rPr>
              <a:t>@Test(expected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5" dirty="0">
                <a:latin typeface="Courier New"/>
                <a:cs typeface="Courier New"/>
              </a:rPr>
              <a:t> IllegalArgumentException.class)</a:t>
            </a:r>
            <a:endParaRPr sz="2000">
              <a:latin typeface="Courier New"/>
              <a:cs typeface="Courier New"/>
            </a:endParaRPr>
          </a:p>
          <a:p>
            <a:pPr marL="545465" marR="808355" indent="-457200">
              <a:lnSpc>
                <a:spcPts val="2300"/>
              </a:lnSpc>
              <a:spcBef>
                <a:spcPts val="110"/>
              </a:spcBef>
              <a:tabLst>
                <a:tab pos="8471535" algn="l"/>
              </a:tabLst>
            </a:pPr>
            <a:r>
              <a:rPr sz="2000" spc="-5" dirty="0">
                <a:latin typeface="Courier New"/>
                <a:cs typeface="Courier New"/>
              </a:rPr>
              <a:t>publi</a:t>
            </a:r>
            <a:r>
              <a:rPr sz="2000" dirty="0">
                <a:latin typeface="Courier New"/>
                <a:cs typeface="Courier New"/>
              </a:rPr>
              <a:t>c</a:t>
            </a:r>
            <a:r>
              <a:rPr sz="2000" spc="-5" dirty="0">
                <a:latin typeface="Courier New"/>
                <a:cs typeface="Courier New"/>
              </a:rPr>
              <a:t> voi</a:t>
            </a:r>
            <a:r>
              <a:rPr sz="2000" dirty="0">
                <a:latin typeface="Courier New"/>
                <a:cs typeface="Courier New"/>
              </a:rPr>
              <a:t>d </a:t>
            </a:r>
            <a:r>
              <a:rPr sz="2000" spc="-5" dirty="0">
                <a:latin typeface="Courier New"/>
                <a:cs typeface="Courier New"/>
              </a:rPr>
              <a:t>setAge_Exception_als_leeftijd_negatie</a:t>
            </a:r>
            <a:r>
              <a:rPr sz="2000" dirty="0">
                <a:latin typeface="Courier New"/>
                <a:cs typeface="Courier New"/>
              </a:rPr>
              <a:t>f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</a:t>
            </a:r>
            <a:r>
              <a:rPr sz="2000" dirty="0">
                <a:latin typeface="Courier New"/>
                <a:cs typeface="Courier New"/>
              </a:rPr>
              <a:t>)	{  </a:t>
            </a:r>
            <a:r>
              <a:rPr sz="2000" spc="-5" dirty="0">
                <a:latin typeface="Courier New"/>
                <a:cs typeface="Courier New"/>
              </a:rPr>
              <a:t>Person persoon= new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Person();</a:t>
            </a:r>
            <a:endParaRPr sz="2000">
              <a:latin typeface="Courier New"/>
              <a:cs typeface="Courier New"/>
            </a:endParaRPr>
          </a:p>
          <a:p>
            <a:pPr marL="545465">
              <a:lnSpc>
                <a:spcPts val="2200"/>
              </a:lnSpc>
            </a:pPr>
            <a:r>
              <a:rPr sz="2000" spc="-5" dirty="0">
                <a:latin typeface="Courier New"/>
                <a:cs typeface="Courier New"/>
              </a:rPr>
              <a:t>persoon.setAge(-18)</a:t>
            </a:r>
            <a:endParaRPr sz="2000">
              <a:latin typeface="Courier New"/>
              <a:cs typeface="Courier New"/>
            </a:endParaRPr>
          </a:p>
          <a:p>
            <a:pPr marL="88265">
              <a:lnSpc>
                <a:spcPts val="2355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solidFill>
                  <a:srgbClr val="DF0048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DF004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slaagt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als de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test een exception van klasse </a:t>
            </a:r>
            <a:r>
              <a:rPr sz="2500" i="1" spc="-55" dirty="0">
                <a:solidFill>
                  <a:srgbClr val="002756"/>
                </a:solidFill>
                <a:latin typeface="Tahoma"/>
                <a:cs typeface="Tahoma"/>
              </a:rPr>
              <a:t>ExceptionType</a:t>
            </a:r>
            <a:r>
              <a:rPr sz="2500" i="1" spc="-36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gooit</a:t>
            </a:r>
            <a:endParaRPr sz="24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400" dirty="0">
                <a:solidFill>
                  <a:srgbClr val="DF0048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DF004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faalt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als de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test een andere exception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of geen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exception</a:t>
            </a:r>
            <a:r>
              <a:rPr sz="2400" spc="19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gooit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1684" y="1752600"/>
            <a:ext cx="3714115" cy="1143000"/>
          </a:xfrm>
          <a:custGeom>
            <a:avLst/>
            <a:gdLst/>
            <a:ahLst/>
            <a:cxnLst/>
            <a:rect l="l" t="t" r="r" b="b"/>
            <a:pathLst>
              <a:path w="3714115" h="1143000">
                <a:moveTo>
                  <a:pt x="0" y="1143000"/>
                </a:moveTo>
                <a:lnTo>
                  <a:pt x="3713988" y="1143000"/>
                </a:lnTo>
                <a:lnTo>
                  <a:pt x="3713988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  <a:path w="3714115" h="1143000">
                <a:moveTo>
                  <a:pt x="0" y="643127"/>
                </a:moveTo>
                <a:lnTo>
                  <a:pt x="3713988" y="6446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91684" y="1752600"/>
            <a:ext cx="3714115" cy="6438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043305">
              <a:lnSpc>
                <a:spcPts val="2110"/>
              </a:lnSpc>
              <a:spcBef>
                <a:spcPts val="229"/>
              </a:spcBef>
            </a:pPr>
            <a:r>
              <a:rPr sz="1800" b="1" spc="-5" dirty="0">
                <a:latin typeface="Arial"/>
                <a:cs typeface="Arial"/>
              </a:rPr>
              <a:t>&lt;&lt;exception&gt;&gt;</a:t>
            </a:r>
            <a:endParaRPr sz="1800">
              <a:latin typeface="Arial"/>
              <a:cs typeface="Arial"/>
            </a:endParaRPr>
          </a:p>
          <a:p>
            <a:pPr marL="331470">
              <a:lnSpc>
                <a:spcPts val="2110"/>
              </a:lnSpc>
            </a:pPr>
            <a:r>
              <a:rPr sz="1800" spc="-5" dirty="0">
                <a:latin typeface="Arial"/>
                <a:cs typeface="Arial"/>
              </a:rPr>
              <a:t>IllegalArgumentException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31208" y="4172711"/>
          <a:ext cx="5076825" cy="214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1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9006">
                <a:tc>
                  <a:txBody>
                    <a:bodyPr/>
                    <a:lstStyle/>
                    <a:p>
                      <a:pPr marR="10477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Person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61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7122">
                <a:tc>
                  <a:txBody>
                    <a:bodyPr/>
                    <a:lstStyle/>
                    <a:p>
                      <a:pPr marL="45085">
                        <a:lnSpc>
                          <a:spcPts val="2110"/>
                        </a:lnSpc>
                        <a:spcBef>
                          <a:spcPts val="1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setAge(age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int)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59485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throws</a:t>
                      </a:r>
                      <a:r>
                        <a:rPr sz="1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IllegalArgumentException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45085">
                        <a:lnSpc>
                          <a:spcPts val="212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27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50882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UML en</a:t>
            </a:r>
            <a:r>
              <a:rPr spc="-70" dirty="0"/>
              <a:t> </a:t>
            </a:r>
            <a:r>
              <a:rPr spc="-5" dirty="0"/>
              <a:t>exceptions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09952" y="1857197"/>
            <a:ext cx="2878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Exception</a:t>
            </a:r>
            <a:r>
              <a:rPr sz="2800" spc="-4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class: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9952" y="3518738"/>
            <a:ext cx="6021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Methode die een exception</a:t>
            </a:r>
            <a:r>
              <a:rPr sz="2800" spc="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opgooit: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193928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Inhoud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952" y="1382648"/>
            <a:ext cx="6143625" cy="498856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10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Inleiding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994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Exceptions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maken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opgooien:</a:t>
            </a:r>
            <a:r>
              <a:rPr sz="2400" spc="-7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2756"/>
                </a:solidFill>
                <a:latin typeface="Tahoma"/>
                <a:cs typeface="Tahoma"/>
              </a:rPr>
              <a:t>throw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1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Exceptions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2756"/>
                </a:solidFill>
                <a:latin typeface="Tahoma"/>
                <a:cs typeface="Tahoma"/>
              </a:rPr>
              <a:t>afhandelen</a:t>
            </a:r>
            <a:endParaRPr sz="24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6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try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–</a:t>
            </a:r>
            <a:r>
              <a:rPr sz="2000" spc="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catch</a:t>
            </a:r>
            <a:endParaRPr sz="20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6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catch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or declare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regel voor checked</a:t>
            </a:r>
            <a:r>
              <a:rPr sz="2000" spc="-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exceptions</a:t>
            </a:r>
            <a:endParaRPr sz="20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5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finally</a:t>
            </a:r>
            <a:endParaRPr sz="20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Exception</a:t>
            </a:r>
            <a:r>
              <a:rPr sz="2400" spc="-7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2756"/>
                </a:solidFill>
                <a:latin typeface="Tahoma"/>
                <a:cs typeface="Tahoma"/>
              </a:rPr>
              <a:t>klassen</a:t>
            </a:r>
            <a:endParaRPr sz="24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6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b="1" spc="-5" dirty="0">
                <a:solidFill>
                  <a:srgbClr val="002756"/>
                </a:solidFill>
                <a:latin typeface="Tahoma"/>
                <a:cs typeface="Tahoma"/>
              </a:rPr>
              <a:t>Checked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versus </a:t>
            </a:r>
            <a:r>
              <a:rPr sz="2000" b="1" spc="-5" dirty="0">
                <a:solidFill>
                  <a:srgbClr val="002756"/>
                </a:solidFill>
                <a:latin typeface="Tahoma"/>
                <a:cs typeface="Tahoma"/>
              </a:rPr>
              <a:t>unchecked</a:t>
            </a:r>
            <a:r>
              <a:rPr sz="2000" b="1" spc="-11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exceptions</a:t>
            </a:r>
            <a:endParaRPr sz="20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5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Eigen exception</a:t>
            </a:r>
            <a:r>
              <a:rPr sz="2000" spc="-2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klassen</a:t>
            </a:r>
            <a:endParaRPr sz="20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Javadoc, Testen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UML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en</a:t>
            </a:r>
            <a:r>
              <a:rPr sz="2400" spc="-3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exceptions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Samenvatting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8888" y="5922264"/>
            <a:ext cx="867156" cy="42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9952" y="1857197"/>
            <a:ext cx="9720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Gebruik exceptions om exceptionele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situaties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aan 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te</a:t>
            </a:r>
            <a:r>
              <a:rPr sz="2800" spc="19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geven: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5317" y="2449829"/>
            <a:ext cx="5410200" cy="457200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3985">
              <a:lnSpc>
                <a:spcPts val="3150"/>
              </a:lnSpc>
            </a:pPr>
            <a:r>
              <a:rPr sz="2800" b="1" spc="-5" dirty="0">
                <a:solidFill>
                  <a:srgbClr val="002756"/>
                </a:solidFill>
                <a:latin typeface="Tahoma"/>
                <a:cs typeface="Tahoma"/>
              </a:rPr>
              <a:t>throw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new</a:t>
            </a:r>
            <a:r>
              <a:rPr sz="2800" spc="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DatabankException()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9952" y="3518738"/>
            <a:ext cx="94411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4490" marR="5080" indent="-352425">
              <a:lnSpc>
                <a:spcPct val="100000"/>
              </a:lnSpc>
              <a:spcBef>
                <a:spcPts val="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methode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die een checked exception kan opgooien </a:t>
            </a:r>
            <a:r>
              <a:rPr sz="2800" spc="-10" dirty="0">
                <a:solidFill>
                  <a:srgbClr val="002756"/>
                </a:solidFill>
                <a:latin typeface="Tahoma"/>
                <a:cs typeface="Tahoma"/>
              </a:rPr>
              <a:t>en 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niet opvangt, </a:t>
            </a:r>
            <a:r>
              <a:rPr sz="2800" dirty="0">
                <a:solidFill>
                  <a:srgbClr val="002756"/>
                </a:solidFill>
                <a:latin typeface="Tahoma"/>
                <a:cs typeface="Tahoma"/>
              </a:rPr>
              <a:t>moet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dit</a:t>
            </a:r>
            <a:r>
              <a:rPr sz="2800" spc="5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declareren: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5317" y="4527041"/>
            <a:ext cx="5234940" cy="457200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3985">
              <a:lnSpc>
                <a:spcPts val="3235"/>
              </a:lnSpc>
            </a:pPr>
            <a:r>
              <a:rPr sz="2800" b="1" spc="-5" dirty="0">
                <a:solidFill>
                  <a:srgbClr val="002756"/>
                </a:solidFill>
                <a:latin typeface="Tahoma"/>
                <a:cs typeface="Tahoma"/>
              </a:rPr>
              <a:t>throws</a:t>
            </a:r>
            <a:r>
              <a:rPr sz="2800" b="1" spc="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6"/>
                </a:solidFill>
                <a:latin typeface="Tahoma"/>
                <a:cs typeface="Tahoma"/>
              </a:rPr>
              <a:t>FileNotFoundException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59099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Samenvatting:</a:t>
            </a:r>
            <a:r>
              <a:rPr spc="-75" dirty="0"/>
              <a:t> </a:t>
            </a:r>
            <a:r>
              <a:rPr spc="-5" dirty="0"/>
              <a:t>gooien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43073" y="2698750"/>
            <a:ext cx="7584440" cy="2079625"/>
            <a:chOff x="2243073" y="2698750"/>
            <a:chExt cx="7584440" cy="2079625"/>
          </a:xfrm>
        </p:grpSpPr>
        <p:sp>
          <p:nvSpPr>
            <p:cNvPr id="3" name="object 3"/>
            <p:cNvSpPr/>
            <p:nvPr/>
          </p:nvSpPr>
          <p:spPr>
            <a:xfrm>
              <a:off x="2249423" y="2705100"/>
              <a:ext cx="7571740" cy="2066925"/>
            </a:xfrm>
            <a:custGeom>
              <a:avLst/>
              <a:gdLst/>
              <a:ahLst/>
              <a:cxnLst/>
              <a:rect l="l" t="t" r="r" b="b"/>
              <a:pathLst>
                <a:path w="7571740" h="2066925">
                  <a:moveTo>
                    <a:pt x="7571232" y="0"/>
                  </a:moveTo>
                  <a:lnTo>
                    <a:pt x="0" y="0"/>
                  </a:lnTo>
                  <a:lnTo>
                    <a:pt x="0" y="2066544"/>
                  </a:lnTo>
                  <a:lnTo>
                    <a:pt x="7571232" y="2066544"/>
                  </a:lnTo>
                  <a:lnTo>
                    <a:pt x="757123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49423" y="2705100"/>
              <a:ext cx="7571740" cy="2066925"/>
            </a:xfrm>
            <a:custGeom>
              <a:avLst/>
              <a:gdLst/>
              <a:ahLst/>
              <a:cxnLst/>
              <a:rect l="l" t="t" r="r" b="b"/>
              <a:pathLst>
                <a:path w="7571740" h="2066925">
                  <a:moveTo>
                    <a:pt x="0" y="2066544"/>
                  </a:moveTo>
                  <a:lnTo>
                    <a:pt x="7571232" y="2066544"/>
                  </a:lnTo>
                  <a:lnTo>
                    <a:pt x="7571232" y="0"/>
                  </a:lnTo>
                  <a:lnTo>
                    <a:pt x="0" y="0"/>
                  </a:lnTo>
                  <a:lnTo>
                    <a:pt x="0" y="2066544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909952" y="1817877"/>
            <a:ext cx="9379585" cy="439483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64490" marR="5080" indent="-352425">
              <a:lnSpc>
                <a:spcPts val="2810"/>
              </a:lnSpc>
              <a:spcBef>
                <a:spcPts val="45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6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programma </a:t>
            </a:r>
            <a:r>
              <a:rPr sz="2600" spc="-5" dirty="0">
                <a:solidFill>
                  <a:srgbClr val="002756"/>
                </a:solidFill>
                <a:latin typeface="Tahoma"/>
                <a:cs typeface="Tahoma"/>
              </a:rPr>
              <a:t>kan </a:t>
            </a: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exceptions opvangen met </a:t>
            </a:r>
            <a:r>
              <a:rPr sz="2600" spc="-5" dirty="0">
                <a:solidFill>
                  <a:srgbClr val="002756"/>
                </a:solidFill>
                <a:latin typeface="Tahoma"/>
                <a:cs typeface="Tahoma"/>
              </a:rPr>
              <a:t>een try, catch,  finally</a:t>
            </a:r>
            <a:r>
              <a:rPr sz="2600" spc="-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block:</a:t>
            </a:r>
            <a:endParaRPr sz="2600">
              <a:latin typeface="Tahoma"/>
              <a:cs typeface="Tahoma"/>
            </a:endParaRPr>
          </a:p>
          <a:p>
            <a:pPr marL="384810">
              <a:lnSpc>
                <a:spcPts val="2350"/>
              </a:lnSpc>
              <a:spcBef>
                <a:spcPts val="965"/>
              </a:spcBef>
            </a:pPr>
            <a:r>
              <a:rPr sz="2000" spc="-5" dirty="0">
                <a:latin typeface="Courier New"/>
                <a:cs typeface="Courier New"/>
              </a:rPr>
              <a:t>try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42010">
              <a:lnSpc>
                <a:spcPts val="2305"/>
              </a:lnSpc>
            </a:pPr>
            <a:r>
              <a:rPr sz="2000" i="1" spc="-5" dirty="0">
                <a:solidFill>
                  <a:srgbClr val="008000"/>
                </a:solidFill>
                <a:latin typeface="Courier New"/>
                <a:cs typeface="Courier New"/>
              </a:rPr>
              <a:t>// code waarin een exception kan</a:t>
            </a:r>
            <a:r>
              <a:rPr sz="2000" i="1" spc="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008000"/>
                </a:solidFill>
                <a:latin typeface="Courier New"/>
                <a:cs typeface="Courier New"/>
              </a:rPr>
              <a:t>optreden</a:t>
            </a:r>
            <a:endParaRPr sz="2000">
              <a:latin typeface="Courier New"/>
              <a:cs typeface="Courier New"/>
            </a:endParaRPr>
          </a:p>
          <a:p>
            <a:pPr marL="384810">
              <a:lnSpc>
                <a:spcPts val="2305"/>
              </a:lnSpc>
            </a:pP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latin typeface="Courier New"/>
                <a:cs typeface="Courier New"/>
              </a:rPr>
              <a:t>catch (ExceptionType e)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42010">
              <a:lnSpc>
                <a:spcPts val="2305"/>
              </a:lnSpc>
            </a:pPr>
            <a:r>
              <a:rPr sz="2000" i="1" dirty="0">
                <a:solidFill>
                  <a:srgbClr val="008000"/>
                </a:solidFill>
                <a:latin typeface="Courier New"/>
                <a:cs typeface="Courier New"/>
              </a:rPr>
              <a:t>// code die </a:t>
            </a:r>
            <a:r>
              <a:rPr sz="2000" i="1" spc="-5" dirty="0">
                <a:solidFill>
                  <a:srgbClr val="008000"/>
                </a:solidFill>
                <a:latin typeface="Courier New"/>
                <a:cs typeface="Courier New"/>
              </a:rPr>
              <a:t>exceptionType fouten</a:t>
            </a:r>
            <a:r>
              <a:rPr sz="2000" i="1" spc="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008000"/>
                </a:solidFill>
                <a:latin typeface="Courier New"/>
                <a:cs typeface="Courier New"/>
              </a:rPr>
              <a:t>behandelt</a:t>
            </a:r>
            <a:endParaRPr sz="2000">
              <a:latin typeface="Courier New"/>
              <a:cs typeface="Courier New"/>
            </a:endParaRPr>
          </a:p>
          <a:p>
            <a:pPr marL="384810">
              <a:lnSpc>
                <a:spcPts val="2305"/>
              </a:lnSpc>
            </a:pP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latin typeface="Courier New"/>
                <a:cs typeface="Courier New"/>
              </a:rPr>
              <a:t>finally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42010">
              <a:lnSpc>
                <a:spcPts val="2305"/>
              </a:lnSpc>
            </a:pPr>
            <a:r>
              <a:rPr sz="2000" i="1" spc="-5" dirty="0">
                <a:solidFill>
                  <a:srgbClr val="008000"/>
                </a:solidFill>
                <a:latin typeface="Courier New"/>
                <a:cs typeface="Courier New"/>
              </a:rPr>
              <a:t>// code die altijd uitgevoerd</a:t>
            </a:r>
            <a:r>
              <a:rPr sz="2000" i="1" spc="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008000"/>
                </a:solidFill>
                <a:latin typeface="Courier New"/>
                <a:cs typeface="Courier New"/>
              </a:rPr>
              <a:t>wordt</a:t>
            </a:r>
            <a:endParaRPr sz="2000">
              <a:latin typeface="Courier New"/>
              <a:cs typeface="Courier New"/>
            </a:endParaRPr>
          </a:p>
          <a:p>
            <a:pPr marL="384810">
              <a:lnSpc>
                <a:spcPts val="235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Courier New"/>
              <a:cs typeface="Courier New"/>
            </a:endParaRPr>
          </a:p>
          <a:p>
            <a:pPr marL="364490" marR="1905635" indent="-352425">
              <a:lnSpc>
                <a:spcPts val="2810"/>
              </a:lnSpc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Bij </a:t>
            </a:r>
            <a:r>
              <a:rPr sz="26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600" b="1" dirty="0">
                <a:solidFill>
                  <a:srgbClr val="002756"/>
                </a:solidFill>
                <a:latin typeface="Tahoma"/>
                <a:cs typeface="Tahoma"/>
              </a:rPr>
              <a:t>try </a:t>
            </a: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hoort minstens </a:t>
            </a:r>
            <a:r>
              <a:rPr sz="26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600" b="1" spc="-5" dirty="0">
                <a:solidFill>
                  <a:srgbClr val="002756"/>
                </a:solidFill>
                <a:latin typeface="Tahoma"/>
                <a:cs typeface="Tahoma"/>
              </a:rPr>
              <a:t>catch </a:t>
            </a: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of </a:t>
            </a:r>
            <a:r>
              <a:rPr sz="2600" b="1" spc="-5" dirty="0">
                <a:solidFill>
                  <a:srgbClr val="002756"/>
                </a:solidFill>
                <a:latin typeface="Tahoma"/>
                <a:cs typeface="Tahoma"/>
              </a:rPr>
              <a:t>finally</a:t>
            </a:r>
            <a:r>
              <a:rPr sz="2600" spc="-5" dirty="0">
                <a:solidFill>
                  <a:srgbClr val="002756"/>
                </a:solidFill>
                <a:latin typeface="Tahoma"/>
                <a:cs typeface="Tahoma"/>
              </a:rPr>
              <a:t>,  en </a:t>
            </a:r>
            <a:r>
              <a:rPr sz="2600" b="1" dirty="0">
                <a:solidFill>
                  <a:srgbClr val="002756"/>
                </a:solidFill>
                <a:latin typeface="Tahoma"/>
                <a:cs typeface="Tahoma"/>
              </a:rPr>
              <a:t>meerdere </a:t>
            </a:r>
            <a:r>
              <a:rPr sz="2600" b="1" spc="-5" dirty="0">
                <a:solidFill>
                  <a:srgbClr val="002756"/>
                </a:solidFill>
                <a:latin typeface="Tahoma"/>
                <a:cs typeface="Tahoma"/>
              </a:rPr>
              <a:t>catch’s </a:t>
            </a:r>
            <a:r>
              <a:rPr sz="2600" spc="-5" dirty="0">
                <a:solidFill>
                  <a:srgbClr val="002756"/>
                </a:solidFill>
                <a:latin typeface="Tahoma"/>
                <a:cs typeface="Tahoma"/>
              </a:rPr>
              <a:t>kunnen voorkomen,  </a:t>
            </a: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maar hoogstens </a:t>
            </a:r>
            <a:r>
              <a:rPr sz="2600" b="1" dirty="0">
                <a:solidFill>
                  <a:srgbClr val="002756"/>
                </a:solidFill>
                <a:latin typeface="Tahoma"/>
                <a:cs typeface="Tahoma"/>
              </a:rPr>
              <a:t>1</a:t>
            </a:r>
            <a:r>
              <a:rPr sz="2600" b="1" spc="-5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600" b="1" spc="-5" dirty="0">
                <a:solidFill>
                  <a:srgbClr val="002756"/>
                </a:solidFill>
                <a:latin typeface="Tahoma"/>
                <a:cs typeface="Tahoma"/>
              </a:rPr>
              <a:t>finally</a:t>
            </a:r>
            <a:r>
              <a:rPr sz="2600" spc="-5" dirty="0">
                <a:solidFill>
                  <a:srgbClr val="002756"/>
                </a:solidFill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330499" y="3510597"/>
            <a:ext cx="2646045" cy="1248410"/>
            <a:chOff x="9330499" y="3510597"/>
            <a:chExt cx="2646045" cy="1248410"/>
          </a:xfrm>
        </p:grpSpPr>
        <p:sp>
          <p:nvSpPr>
            <p:cNvPr id="7" name="object 7"/>
            <p:cNvSpPr/>
            <p:nvPr/>
          </p:nvSpPr>
          <p:spPr>
            <a:xfrm>
              <a:off x="9332086" y="3512184"/>
              <a:ext cx="2642870" cy="1245235"/>
            </a:xfrm>
            <a:custGeom>
              <a:avLst/>
              <a:gdLst/>
              <a:ahLst/>
              <a:cxnLst/>
              <a:rect l="l" t="t" r="r" b="b"/>
              <a:pathLst>
                <a:path w="2642870" h="1245235">
                  <a:moveTo>
                    <a:pt x="144018" y="0"/>
                  </a:moveTo>
                  <a:lnTo>
                    <a:pt x="0" y="788415"/>
                  </a:lnTo>
                  <a:lnTo>
                    <a:pt x="2498598" y="1245108"/>
                  </a:lnTo>
                  <a:lnTo>
                    <a:pt x="2642616" y="456691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2086" y="3512184"/>
              <a:ext cx="2642870" cy="1245235"/>
            </a:xfrm>
            <a:custGeom>
              <a:avLst/>
              <a:gdLst/>
              <a:ahLst/>
              <a:cxnLst/>
              <a:rect l="l" t="t" r="r" b="b"/>
              <a:pathLst>
                <a:path w="2642870" h="1245235">
                  <a:moveTo>
                    <a:pt x="144018" y="0"/>
                  </a:moveTo>
                  <a:lnTo>
                    <a:pt x="2642616" y="456691"/>
                  </a:lnTo>
                  <a:lnTo>
                    <a:pt x="2498598" y="1245108"/>
                  </a:lnTo>
                  <a:lnTo>
                    <a:pt x="0" y="788415"/>
                  </a:lnTo>
                  <a:lnTo>
                    <a:pt x="144018" y="0"/>
                  </a:lnTo>
                </a:path>
              </a:pathLst>
            </a:custGeom>
            <a:ln w="31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04679" y="3647820"/>
              <a:ext cx="245872" cy="2241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435734" y="3736847"/>
              <a:ext cx="2041064" cy="7852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674115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Samenvatting:</a:t>
            </a:r>
            <a:r>
              <a:rPr spc="-55" dirty="0"/>
              <a:t> </a:t>
            </a:r>
            <a:r>
              <a:rPr spc="-5" dirty="0"/>
              <a:t>opvangen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2141" y="1895855"/>
            <a:ext cx="8267697" cy="3346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88461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Voorbeeld: (age = 18)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629792"/>
            <a:ext cx="902081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Dus…vanaf nu…nooit meer</a:t>
            </a:r>
            <a:r>
              <a:rPr sz="4300" spc="45" dirty="0"/>
              <a:t> </a:t>
            </a:r>
            <a:r>
              <a:rPr sz="4300" spc="-10" dirty="0"/>
              <a:t>vergeten!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2274697" y="4089619"/>
            <a:ext cx="7030720" cy="173164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FF0000"/>
                </a:solidFill>
                <a:latin typeface="Tahoma"/>
                <a:cs typeface="Tahoma"/>
              </a:rPr>
              <a:t>FOUT:</a:t>
            </a:r>
            <a:endParaRPr sz="2600">
              <a:latin typeface="Tahoma"/>
              <a:cs typeface="Tahoma"/>
            </a:endParaRPr>
          </a:p>
          <a:p>
            <a:pPr marL="104775">
              <a:lnSpc>
                <a:spcPct val="100000"/>
              </a:lnSpc>
              <a:spcBef>
                <a:spcPts val="384"/>
              </a:spcBef>
              <a:tabLst>
                <a:tab pos="506095" algn="l"/>
              </a:tabLst>
            </a:pPr>
            <a:r>
              <a:rPr sz="2600" dirty="0">
                <a:solidFill>
                  <a:srgbClr val="DF0048"/>
                </a:solidFill>
                <a:latin typeface="Arial"/>
                <a:cs typeface="Arial"/>
              </a:rPr>
              <a:t>▪	</a:t>
            </a:r>
            <a:r>
              <a:rPr sz="2600" dirty="0">
                <a:solidFill>
                  <a:srgbClr val="FF0000"/>
                </a:solidFill>
                <a:latin typeface="Tahoma"/>
                <a:cs typeface="Tahoma"/>
              </a:rPr>
              <a:t>niets</a:t>
            </a:r>
            <a:r>
              <a:rPr sz="26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FF0000"/>
                </a:solidFill>
                <a:latin typeface="Tahoma"/>
                <a:cs typeface="Tahoma"/>
              </a:rPr>
              <a:t>doen</a:t>
            </a:r>
            <a:endParaRPr sz="2600">
              <a:latin typeface="Tahoma"/>
              <a:cs typeface="Tahoma"/>
            </a:endParaRPr>
          </a:p>
          <a:p>
            <a:pPr marL="104775">
              <a:lnSpc>
                <a:spcPct val="100000"/>
              </a:lnSpc>
              <a:spcBef>
                <a:spcPts val="375"/>
              </a:spcBef>
              <a:tabLst>
                <a:tab pos="506095" algn="l"/>
              </a:tabLst>
            </a:pPr>
            <a:r>
              <a:rPr sz="2600" dirty="0">
                <a:solidFill>
                  <a:srgbClr val="DF0048"/>
                </a:solidFill>
                <a:latin typeface="Arial"/>
                <a:cs typeface="Arial"/>
              </a:rPr>
              <a:t>▪	</a:t>
            </a:r>
            <a:r>
              <a:rPr sz="2600" spc="-5" dirty="0">
                <a:solidFill>
                  <a:srgbClr val="FF0000"/>
                </a:solidFill>
                <a:latin typeface="Tahoma"/>
                <a:cs typeface="Tahoma"/>
              </a:rPr>
              <a:t>fout </a:t>
            </a:r>
            <a:r>
              <a:rPr sz="2600" dirty="0">
                <a:solidFill>
                  <a:srgbClr val="FF0000"/>
                </a:solidFill>
                <a:latin typeface="Tahoma"/>
                <a:cs typeface="Tahoma"/>
              </a:rPr>
              <a:t>loggen</a:t>
            </a:r>
            <a:endParaRPr sz="2600">
              <a:latin typeface="Tahoma"/>
              <a:cs typeface="Tahoma"/>
            </a:endParaRPr>
          </a:p>
          <a:p>
            <a:pPr marL="104775">
              <a:lnSpc>
                <a:spcPct val="100000"/>
              </a:lnSpc>
              <a:spcBef>
                <a:spcPts val="370"/>
              </a:spcBef>
            </a:pPr>
            <a:r>
              <a:rPr sz="2600" dirty="0">
                <a:solidFill>
                  <a:srgbClr val="FF0000"/>
                </a:solidFill>
                <a:latin typeface="Tahoma"/>
                <a:cs typeface="Tahoma"/>
              </a:rPr>
              <a:t>… </a:t>
            </a:r>
            <a:r>
              <a:rPr sz="2600" spc="-5" dirty="0">
                <a:solidFill>
                  <a:srgbClr val="FF0000"/>
                </a:solidFill>
                <a:latin typeface="Tahoma"/>
                <a:cs typeface="Tahoma"/>
              </a:rPr>
              <a:t>en </a:t>
            </a:r>
            <a:r>
              <a:rPr sz="2600" dirty="0">
                <a:solidFill>
                  <a:srgbClr val="FF0000"/>
                </a:solidFill>
                <a:latin typeface="Tahoma"/>
                <a:cs typeface="Tahoma"/>
              </a:rPr>
              <a:t>daarna doordoen alsof er niets gebeurd</a:t>
            </a:r>
            <a:r>
              <a:rPr sz="2600" spc="-1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6939" y="4046220"/>
            <a:ext cx="7889875" cy="1853564"/>
          </a:xfrm>
          <a:custGeom>
            <a:avLst/>
            <a:gdLst/>
            <a:ahLst/>
            <a:cxnLst/>
            <a:rect l="l" t="t" r="r" b="b"/>
            <a:pathLst>
              <a:path w="7889875" h="1853564">
                <a:moveTo>
                  <a:pt x="7889748" y="0"/>
                </a:moveTo>
                <a:lnTo>
                  <a:pt x="0" y="0"/>
                </a:lnTo>
                <a:lnTo>
                  <a:pt x="0" y="1853183"/>
                </a:lnTo>
                <a:lnTo>
                  <a:pt x="7889748" y="1853183"/>
                </a:lnTo>
                <a:lnTo>
                  <a:pt x="78897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47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pc="-5" dirty="0"/>
              <a:t>In catch-clausule </a:t>
            </a:r>
            <a:r>
              <a:rPr dirty="0"/>
              <a:t>handel </a:t>
            </a:r>
            <a:r>
              <a:rPr spc="-5" dirty="0"/>
              <a:t>je </a:t>
            </a:r>
            <a:r>
              <a:rPr b="1" dirty="0">
                <a:latin typeface="Tahoma"/>
                <a:cs typeface="Tahoma"/>
              </a:rPr>
              <a:t>ALTIJD </a:t>
            </a:r>
            <a:r>
              <a:rPr dirty="0"/>
              <a:t>de </a:t>
            </a:r>
            <a:r>
              <a:rPr spc="-5" dirty="0"/>
              <a:t>exception</a:t>
            </a:r>
            <a:r>
              <a:rPr spc="25" dirty="0"/>
              <a:t> </a:t>
            </a:r>
            <a:r>
              <a:rPr spc="-5" dirty="0"/>
              <a:t>af:</a:t>
            </a:r>
          </a:p>
          <a:p>
            <a:pPr marL="870585" lvl="1" indent="-401320">
              <a:lnSpc>
                <a:spcPct val="100000"/>
              </a:lnSpc>
              <a:spcBef>
                <a:spcPts val="37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of je gooit </a:t>
            </a:r>
            <a:r>
              <a:rPr sz="26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600" b="1" spc="-5" dirty="0">
                <a:solidFill>
                  <a:srgbClr val="002756"/>
                </a:solidFill>
                <a:latin typeface="Tahoma"/>
                <a:cs typeface="Tahoma"/>
              </a:rPr>
              <a:t>nieuwe </a:t>
            </a:r>
            <a:r>
              <a:rPr sz="2600" b="1" dirty="0">
                <a:solidFill>
                  <a:srgbClr val="002756"/>
                </a:solidFill>
                <a:latin typeface="Tahoma"/>
                <a:cs typeface="Tahoma"/>
              </a:rPr>
              <a:t>fout</a:t>
            </a:r>
            <a:r>
              <a:rPr sz="2600" b="1" spc="-4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op</a:t>
            </a:r>
            <a:endParaRPr sz="26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37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of je toont </a:t>
            </a:r>
            <a:r>
              <a:rPr sz="2600" spc="-5" dirty="0">
                <a:solidFill>
                  <a:srgbClr val="002756"/>
                </a:solidFill>
                <a:latin typeface="Tahoma"/>
                <a:cs typeface="Tahoma"/>
              </a:rPr>
              <a:t>een </a:t>
            </a:r>
            <a:r>
              <a:rPr sz="2600" b="1" spc="-5" dirty="0">
                <a:solidFill>
                  <a:srgbClr val="002756"/>
                </a:solidFill>
                <a:latin typeface="Tahoma"/>
                <a:cs typeface="Tahoma"/>
              </a:rPr>
              <a:t>foutboodschap </a:t>
            </a: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aan de</a:t>
            </a:r>
            <a:r>
              <a:rPr sz="2600" spc="-4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2756"/>
                </a:solidFill>
                <a:latin typeface="Tahoma"/>
                <a:cs typeface="Tahoma"/>
              </a:rPr>
              <a:t>gebruiker</a:t>
            </a:r>
            <a:endParaRPr sz="26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385"/>
              </a:spcBef>
            </a:pPr>
            <a:r>
              <a:rPr dirty="0"/>
              <a:t>… maar </a:t>
            </a:r>
            <a:r>
              <a:rPr spc="-5" dirty="0"/>
              <a:t>je </a:t>
            </a:r>
            <a:r>
              <a:rPr dirty="0"/>
              <a:t>stopt de uitvoering </a:t>
            </a:r>
            <a:r>
              <a:rPr spc="-5" dirty="0"/>
              <a:t>van </a:t>
            </a:r>
            <a:r>
              <a:rPr dirty="0"/>
              <a:t>het</a:t>
            </a:r>
            <a:r>
              <a:rPr spc="-30" dirty="0"/>
              <a:t> </a:t>
            </a:r>
            <a:r>
              <a:rPr dirty="0"/>
              <a:t>programma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50"/>
          </a:p>
          <a:p>
            <a:pPr marL="367665" indent="-355600">
              <a:lnSpc>
                <a:spcPct val="100000"/>
              </a:lnSpc>
              <a:buClr>
                <a:srgbClr val="DF0048"/>
              </a:buClr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pc="-5" dirty="0">
                <a:solidFill>
                  <a:srgbClr val="FFFFFF"/>
                </a:solidFill>
              </a:rPr>
              <a:t>FOUT:</a:t>
            </a:r>
          </a:p>
          <a:p>
            <a:pPr marL="824865" indent="-457834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824865" algn="l"/>
                <a:tab pos="825500" algn="l"/>
              </a:tabLst>
            </a:pPr>
            <a:r>
              <a:rPr dirty="0">
                <a:solidFill>
                  <a:srgbClr val="FFFFFF"/>
                </a:solidFill>
              </a:rPr>
              <a:t>niets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doen</a:t>
            </a:r>
          </a:p>
          <a:p>
            <a:pPr marL="824865" indent="-457834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824865" algn="l"/>
                <a:tab pos="825500" algn="l"/>
              </a:tabLst>
            </a:pPr>
            <a:r>
              <a:rPr spc="-5" dirty="0">
                <a:solidFill>
                  <a:srgbClr val="FFFFFF"/>
                </a:solidFill>
              </a:rPr>
              <a:t>fout </a:t>
            </a:r>
            <a:r>
              <a:rPr dirty="0">
                <a:solidFill>
                  <a:srgbClr val="FFFFFF"/>
                </a:solidFill>
              </a:rPr>
              <a:t>loggen</a:t>
            </a:r>
          </a:p>
          <a:p>
            <a:pPr marL="824865">
              <a:lnSpc>
                <a:spcPct val="100000"/>
              </a:lnSpc>
              <a:spcBef>
                <a:spcPts val="310"/>
              </a:spcBef>
            </a:pPr>
            <a:r>
              <a:rPr spc="5" dirty="0">
                <a:solidFill>
                  <a:srgbClr val="FFFFFF"/>
                </a:solidFill>
              </a:rPr>
              <a:t>… </a:t>
            </a:r>
            <a:r>
              <a:rPr spc="-5" dirty="0">
                <a:solidFill>
                  <a:srgbClr val="FFFFFF"/>
                </a:solidFill>
              </a:rPr>
              <a:t>en </a:t>
            </a:r>
            <a:r>
              <a:rPr dirty="0">
                <a:solidFill>
                  <a:srgbClr val="FFFFFF"/>
                </a:solidFill>
              </a:rPr>
              <a:t>daarna doordoen alsof er niets gebeurd</a:t>
            </a:r>
            <a:r>
              <a:rPr spc="-1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is</a:t>
            </a:r>
          </a:p>
        </p:txBody>
      </p:sp>
      <p:sp>
        <p:nvSpPr>
          <p:cNvPr id="6" name="object 6"/>
          <p:cNvSpPr/>
          <p:nvPr/>
        </p:nvSpPr>
        <p:spPr>
          <a:xfrm>
            <a:off x="9986518" y="1194434"/>
            <a:ext cx="2205481" cy="2156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5055" y="2101850"/>
            <a:ext cx="1642745" cy="2588895"/>
          </a:xfrm>
          <a:custGeom>
            <a:avLst/>
            <a:gdLst/>
            <a:ahLst/>
            <a:cxnLst/>
            <a:rect l="l" t="t" r="r" b="b"/>
            <a:pathLst>
              <a:path w="1642745" h="2588895">
                <a:moveTo>
                  <a:pt x="1473162" y="256921"/>
                </a:moveTo>
                <a:lnTo>
                  <a:pt x="829818" y="256921"/>
                </a:lnTo>
                <a:lnTo>
                  <a:pt x="880443" y="259076"/>
                </a:lnTo>
                <a:lnTo>
                  <a:pt x="929068" y="265543"/>
                </a:lnTo>
                <a:lnTo>
                  <a:pt x="975693" y="276322"/>
                </a:lnTo>
                <a:lnTo>
                  <a:pt x="1020318" y="291417"/>
                </a:lnTo>
                <a:lnTo>
                  <a:pt x="1062942" y="310827"/>
                </a:lnTo>
                <a:lnTo>
                  <a:pt x="1103566" y="334555"/>
                </a:lnTo>
                <a:lnTo>
                  <a:pt x="1142190" y="362602"/>
                </a:lnTo>
                <a:lnTo>
                  <a:pt x="1178814" y="394970"/>
                </a:lnTo>
                <a:lnTo>
                  <a:pt x="1216571" y="435285"/>
                </a:lnTo>
                <a:lnTo>
                  <a:pt x="1248526" y="477418"/>
                </a:lnTo>
                <a:lnTo>
                  <a:pt x="1274676" y="521366"/>
                </a:lnTo>
                <a:lnTo>
                  <a:pt x="1295018" y="567127"/>
                </a:lnTo>
                <a:lnTo>
                  <a:pt x="1309551" y="614698"/>
                </a:lnTo>
                <a:lnTo>
                  <a:pt x="1318273" y="664078"/>
                </a:lnTo>
                <a:lnTo>
                  <a:pt x="1321180" y="715263"/>
                </a:lnTo>
                <a:lnTo>
                  <a:pt x="1318134" y="764599"/>
                </a:lnTo>
                <a:lnTo>
                  <a:pt x="1309004" y="812006"/>
                </a:lnTo>
                <a:lnTo>
                  <a:pt x="1293802" y="857460"/>
                </a:lnTo>
                <a:lnTo>
                  <a:pt x="1272540" y="900938"/>
                </a:lnTo>
                <a:lnTo>
                  <a:pt x="1227502" y="964146"/>
                </a:lnTo>
                <a:lnTo>
                  <a:pt x="1195498" y="1000585"/>
                </a:lnTo>
                <a:lnTo>
                  <a:pt x="1157176" y="1040252"/>
                </a:lnTo>
                <a:lnTo>
                  <a:pt x="1112540" y="1083150"/>
                </a:lnTo>
                <a:lnTo>
                  <a:pt x="1061593" y="1129284"/>
                </a:lnTo>
                <a:lnTo>
                  <a:pt x="1010263" y="1175130"/>
                </a:lnTo>
                <a:lnTo>
                  <a:pt x="964480" y="1217163"/>
                </a:lnTo>
                <a:lnTo>
                  <a:pt x="924242" y="1255379"/>
                </a:lnTo>
                <a:lnTo>
                  <a:pt x="889550" y="1289774"/>
                </a:lnTo>
                <a:lnTo>
                  <a:pt x="860403" y="1320345"/>
                </a:lnTo>
                <a:lnTo>
                  <a:pt x="804629" y="1388009"/>
                </a:lnTo>
                <a:lnTo>
                  <a:pt x="776222" y="1428783"/>
                </a:lnTo>
                <a:lnTo>
                  <a:pt x="751571" y="1469417"/>
                </a:lnTo>
                <a:lnTo>
                  <a:pt x="730663" y="1509917"/>
                </a:lnTo>
                <a:lnTo>
                  <a:pt x="713486" y="1550289"/>
                </a:lnTo>
                <a:lnTo>
                  <a:pt x="697590" y="1596253"/>
                </a:lnTo>
                <a:lnTo>
                  <a:pt x="684577" y="1644998"/>
                </a:lnTo>
                <a:lnTo>
                  <a:pt x="674449" y="1696529"/>
                </a:lnTo>
                <a:lnTo>
                  <a:pt x="667210" y="1750854"/>
                </a:lnTo>
                <a:lnTo>
                  <a:pt x="662865" y="1807981"/>
                </a:lnTo>
                <a:lnTo>
                  <a:pt x="661416" y="1867916"/>
                </a:lnTo>
                <a:lnTo>
                  <a:pt x="661533" y="1885509"/>
                </a:lnTo>
                <a:lnTo>
                  <a:pt x="661876" y="1907032"/>
                </a:lnTo>
                <a:lnTo>
                  <a:pt x="662433" y="1932459"/>
                </a:lnTo>
                <a:lnTo>
                  <a:pt x="663194" y="1961769"/>
                </a:lnTo>
                <a:lnTo>
                  <a:pt x="963549" y="1961769"/>
                </a:lnTo>
                <a:lnTo>
                  <a:pt x="965683" y="1890899"/>
                </a:lnTo>
                <a:lnTo>
                  <a:pt x="969348" y="1828394"/>
                </a:lnTo>
                <a:lnTo>
                  <a:pt x="974549" y="1774234"/>
                </a:lnTo>
                <a:lnTo>
                  <a:pt x="981292" y="1728401"/>
                </a:lnTo>
                <a:lnTo>
                  <a:pt x="989584" y="1690877"/>
                </a:lnTo>
                <a:lnTo>
                  <a:pt x="1002347" y="1650424"/>
                </a:lnTo>
                <a:lnTo>
                  <a:pt x="1018159" y="1612328"/>
                </a:lnTo>
                <a:lnTo>
                  <a:pt x="1037018" y="1576613"/>
                </a:lnTo>
                <a:lnTo>
                  <a:pt x="1058926" y="1543304"/>
                </a:lnTo>
                <a:lnTo>
                  <a:pt x="1101936" y="1492588"/>
                </a:lnTo>
                <a:lnTo>
                  <a:pt x="1132268" y="1461293"/>
                </a:lnTo>
                <a:lnTo>
                  <a:pt x="1168484" y="1426040"/>
                </a:lnTo>
                <a:lnTo>
                  <a:pt x="1210585" y="1386829"/>
                </a:lnTo>
                <a:lnTo>
                  <a:pt x="1307272" y="1299661"/>
                </a:lnTo>
                <a:lnTo>
                  <a:pt x="1352286" y="1257160"/>
                </a:lnTo>
                <a:lnTo>
                  <a:pt x="1393613" y="1216156"/>
                </a:lnTo>
                <a:lnTo>
                  <a:pt x="1431252" y="1176652"/>
                </a:lnTo>
                <a:lnTo>
                  <a:pt x="1465203" y="1138647"/>
                </a:lnTo>
                <a:lnTo>
                  <a:pt x="1495467" y="1102143"/>
                </a:lnTo>
                <a:lnTo>
                  <a:pt x="1522043" y="1067141"/>
                </a:lnTo>
                <a:lnTo>
                  <a:pt x="1544931" y="1033643"/>
                </a:lnTo>
                <a:lnTo>
                  <a:pt x="1588006" y="954056"/>
                </a:lnTo>
                <a:lnTo>
                  <a:pt x="1607556" y="905011"/>
                </a:lnTo>
                <a:lnTo>
                  <a:pt x="1622774" y="854519"/>
                </a:lnTo>
                <a:lnTo>
                  <a:pt x="1633652" y="802588"/>
                </a:lnTo>
                <a:lnTo>
                  <a:pt x="1640185" y="749224"/>
                </a:lnTo>
                <a:lnTo>
                  <a:pt x="1642364" y="694436"/>
                </a:lnTo>
                <a:lnTo>
                  <a:pt x="1640525" y="642733"/>
                </a:lnTo>
                <a:lnTo>
                  <a:pt x="1635010" y="592435"/>
                </a:lnTo>
                <a:lnTo>
                  <a:pt x="1625819" y="543543"/>
                </a:lnTo>
                <a:lnTo>
                  <a:pt x="1612954" y="496057"/>
                </a:lnTo>
                <a:lnTo>
                  <a:pt x="1596415" y="449978"/>
                </a:lnTo>
                <a:lnTo>
                  <a:pt x="1576205" y="405305"/>
                </a:lnTo>
                <a:lnTo>
                  <a:pt x="1552324" y="362041"/>
                </a:lnTo>
                <a:lnTo>
                  <a:pt x="1524773" y="320185"/>
                </a:lnTo>
                <a:lnTo>
                  <a:pt x="1493554" y="279738"/>
                </a:lnTo>
                <a:lnTo>
                  <a:pt x="1473162" y="256921"/>
                </a:lnTo>
                <a:close/>
              </a:path>
              <a:path w="1642745" h="2588895">
                <a:moveTo>
                  <a:pt x="824611" y="0"/>
                </a:moveTo>
                <a:lnTo>
                  <a:pt x="766831" y="1312"/>
                </a:lnTo>
                <a:lnTo>
                  <a:pt x="710967" y="5250"/>
                </a:lnTo>
                <a:lnTo>
                  <a:pt x="657020" y="11814"/>
                </a:lnTo>
                <a:lnTo>
                  <a:pt x="604990" y="21006"/>
                </a:lnTo>
                <a:lnTo>
                  <a:pt x="554877" y="32826"/>
                </a:lnTo>
                <a:lnTo>
                  <a:pt x="506682" y="47275"/>
                </a:lnTo>
                <a:lnTo>
                  <a:pt x="460405" y="64354"/>
                </a:lnTo>
                <a:lnTo>
                  <a:pt x="416047" y="84064"/>
                </a:lnTo>
                <a:lnTo>
                  <a:pt x="373608" y="106406"/>
                </a:lnTo>
                <a:lnTo>
                  <a:pt x="333088" y="131380"/>
                </a:lnTo>
                <a:lnTo>
                  <a:pt x="294489" y="158987"/>
                </a:lnTo>
                <a:lnTo>
                  <a:pt x="257810" y="189229"/>
                </a:lnTo>
                <a:lnTo>
                  <a:pt x="223249" y="221916"/>
                </a:lnTo>
                <a:lnTo>
                  <a:pt x="191069" y="256921"/>
                </a:lnTo>
                <a:lnTo>
                  <a:pt x="161270" y="294241"/>
                </a:lnTo>
                <a:lnTo>
                  <a:pt x="133848" y="333878"/>
                </a:lnTo>
                <a:lnTo>
                  <a:pt x="108804" y="375831"/>
                </a:lnTo>
                <a:lnTo>
                  <a:pt x="86137" y="420100"/>
                </a:lnTo>
                <a:lnTo>
                  <a:pt x="65846" y="466683"/>
                </a:lnTo>
                <a:lnTo>
                  <a:pt x="47930" y="515582"/>
                </a:lnTo>
                <a:lnTo>
                  <a:pt x="32388" y="566795"/>
                </a:lnTo>
                <a:lnTo>
                  <a:pt x="19220" y="620321"/>
                </a:lnTo>
                <a:lnTo>
                  <a:pt x="8424" y="676161"/>
                </a:lnTo>
                <a:lnTo>
                  <a:pt x="0" y="734313"/>
                </a:lnTo>
                <a:lnTo>
                  <a:pt x="321183" y="772540"/>
                </a:lnTo>
                <a:lnTo>
                  <a:pt x="331554" y="715226"/>
                </a:lnTo>
                <a:lnTo>
                  <a:pt x="344208" y="661391"/>
                </a:lnTo>
                <a:lnTo>
                  <a:pt x="359141" y="611034"/>
                </a:lnTo>
                <a:lnTo>
                  <a:pt x="376352" y="564155"/>
                </a:lnTo>
                <a:lnTo>
                  <a:pt x="395836" y="520753"/>
                </a:lnTo>
                <a:lnTo>
                  <a:pt x="417590" y="480826"/>
                </a:lnTo>
                <a:lnTo>
                  <a:pt x="441611" y="444374"/>
                </a:lnTo>
                <a:lnTo>
                  <a:pt x="467896" y="411395"/>
                </a:lnTo>
                <a:lnTo>
                  <a:pt x="496443" y="381888"/>
                </a:lnTo>
                <a:lnTo>
                  <a:pt x="535997" y="348734"/>
                </a:lnTo>
                <a:lnTo>
                  <a:pt x="578241" y="320680"/>
                </a:lnTo>
                <a:lnTo>
                  <a:pt x="623176" y="297726"/>
                </a:lnTo>
                <a:lnTo>
                  <a:pt x="670801" y="279874"/>
                </a:lnTo>
                <a:lnTo>
                  <a:pt x="721116" y="267122"/>
                </a:lnTo>
                <a:lnTo>
                  <a:pt x="774122" y="259471"/>
                </a:lnTo>
                <a:lnTo>
                  <a:pt x="829818" y="256921"/>
                </a:lnTo>
                <a:lnTo>
                  <a:pt x="1473162" y="256921"/>
                </a:lnTo>
                <a:lnTo>
                  <a:pt x="1458667" y="240700"/>
                </a:lnTo>
                <a:lnTo>
                  <a:pt x="1420114" y="203073"/>
                </a:lnTo>
                <a:lnTo>
                  <a:pt x="1385019" y="173032"/>
                </a:lnTo>
                <a:lnTo>
                  <a:pt x="1348138" y="145395"/>
                </a:lnTo>
                <a:lnTo>
                  <a:pt x="1309472" y="120161"/>
                </a:lnTo>
                <a:lnTo>
                  <a:pt x="1269021" y="97330"/>
                </a:lnTo>
                <a:lnTo>
                  <a:pt x="1226784" y="76903"/>
                </a:lnTo>
                <a:lnTo>
                  <a:pt x="1182762" y="58879"/>
                </a:lnTo>
                <a:lnTo>
                  <a:pt x="1136954" y="43258"/>
                </a:lnTo>
                <a:lnTo>
                  <a:pt x="1089360" y="30040"/>
                </a:lnTo>
                <a:lnTo>
                  <a:pt x="1039981" y="19225"/>
                </a:lnTo>
                <a:lnTo>
                  <a:pt x="988817" y="10814"/>
                </a:lnTo>
                <a:lnTo>
                  <a:pt x="935867" y="4806"/>
                </a:lnTo>
                <a:lnTo>
                  <a:pt x="881132" y="1201"/>
                </a:lnTo>
                <a:lnTo>
                  <a:pt x="824611" y="0"/>
                </a:lnTo>
                <a:close/>
              </a:path>
              <a:path w="1642745" h="2588895">
                <a:moveTo>
                  <a:pt x="999998" y="2232533"/>
                </a:moveTo>
                <a:lnTo>
                  <a:pt x="644017" y="2232533"/>
                </a:lnTo>
                <a:lnTo>
                  <a:pt x="644017" y="2588387"/>
                </a:lnTo>
                <a:lnTo>
                  <a:pt x="999998" y="2588387"/>
                </a:lnTo>
                <a:lnTo>
                  <a:pt x="999998" y="2232533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1929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Vragen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9209" y="1885185"/>
            <a:ext cx="8115285" cy="36804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90652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Voorbeeld: (age = </a:t>
            </a:r>
            <a:r>
              <a:rPr spc="-10" dirty="0"/>
              <a:t>-18)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63851" y="1871472"/>
            <a:ext cx="8201025" cy="3823970"/>
            <a:chOff x="1863851" y="1871472"/>
            <a:chExt cx="8201025" cy="3823970"/>
          </a:xfrm>
        </p:grpSpPr>
        <p:sp>
          <p:nvSpPr>
            <p:cNvPr id="3" name="object 3"/>
            <p:cNvSpPr/>
            <p:nvPr/>
          </p:nvSpPr>
          <p:spPr>
            <a:xfrm>
              <a:off x="1949209" y="1871472"/>
              <a:ext cx="8115285" cy="36819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76805" y="4539233"/>
              <a:ext cx="6924040" cy="1143000"/>
            </a:xfrm>
            <a:custGeom>
              <a:avLst/>
              <a:gdLst/>
              <a:ahLst/>
              <a:cxnLst/>
              <a:rect l="l" t="t" r="r" b="b"/>
              <a:pathLst>
                <a:path w="6924040" h="1143000">
                  <a:moveTo>
                    <a:pt x="0" y="571500"/>
                  </a:moveTo>
                  <a:lnTo>
                    <a:pt x="7363" y="533927"/>
                  </a:lnTo>
                  <a:lnTo>
                    <a:pt x="29149" y="497003"/>
                  </a:lnTo>
                  <a:lnTo>
                    <a:pt x="64903" y="460803"/>
                  </a:lnTo>
                  <a:lnTo>
                    <a:pt x="96272" y="437109"/>
                  </a:lnTo>
                  <a:lnTo>
                    <a:pt x="133511" y="413792"/>
                  </a:lnTo>
                  <a:lnTo>
                    <a:pt x="176485" y="390875"/>
                  </a:lnTo>
                  <a:lnTo>
                    <a:pt x="225057" y="368380"/>
                  </a:lnTo>
                  <a:lnTo>
                    <a:pt x="279094" y="346330"/>
                  </a:lnTo>
                  <a:lnTo>
                    <a:pt x="338460" y="324746"/>
                  </a:lnTo>
                  <a:lnTo>
                    <a:pt x="403019" y="303652"/>
                  </a:lnTo>
                  <a:lnTo>
                    <a:pt x="472637" y="283068"/>
                  </a:lnTo>
                  <a:lnTo>
                    <a:pt x="547178" y="263019"/>
                  </a:lnTo>
                  <a:lnTo>
                    <a:pt x="586253" y="253201"/>
                  </a:lnTo>
                  <a:lnTo>
                    <a:pt x="626508" y="243526"/>
                  </a:lnTo>
                  <a:lnTo>
                    <a:pt x="667926" y="233994"/>
                  </a:lnTo>
                  <a:lnTo>
                    <a:pt x="710491" y="224611"/>
                  </a:lnTo>
                  <a:lnTo>
                    <a:pt x="754184" y="215377"/>
                  </a:lnTo>
                  <a:lnTo>
                    <a:pt x="798991" y="206296"/>
                  </a:lnTo>
                  <a:lnTo>
                    <a:pt x="844893" y="197372"/>
                  </a:lnTo>
                  <a:lnTo>
                    <a:pt x="891874" y="188605"/>
                  </a:lnTo>
                  <a:lnTo>
                    <a:pt x="939917" y="180000"/>
                  </a:lnTo>
                  <a:lnTo>
                    <a:pt x="989005" y="171559"/>
                  </a:lnTo>
                  <a:lnTo>
                    <a:pt x="1039121" y="163285"/>
                  </a:lnTo>
                  <a:lnTo>
                    <a:pt x="1090248" y="155181"/>
                  </a:lnTo>
                  <a:lnTo>
                    <a:pt x="1142370" y="147250"/>
                  </a:lnTo>
                  <a:lnTo>
                    <a:pt x="1195469" y="139493"/>
                  </a:lnTo>
                  <a:lnTo>
                    <a:pt x="1249529" y="131915"/>
                  </a:lnTo>
                  <a:lnTo>
                    <a:pt x="1304532" y="124517"/>
                  </a:lnTo>
                  <a:lnTo>
                    <a:pt x="1360462" y="117303"/>
                  </a:lnTo>
                  <a:lnTo>
                    <a:pt x="1417301" y="110276"/>
                  </a:lnTo>
                  <a:lnTo>
                    <a:pt x="1475034" y="103438"/>
                  </a:lnTo>
                  <a:lnTo>
                    <a:pt x="1533643" y="96792"/>
                  </a:lnTo>
                  <a:lnTo>
                    <a:pt x="1593110" y="90341"/>
                  </a:lnTo>
                  <a:lnTo>
                    <a:pt x="1653420" y="84087"/>
                  </a:lnTo>
                  <a:lnTo>
                    <a:pt x="1714556" y="78034"/>
                  </a:lnTo>
                  <a:lnTo>
                    <a:pt x="1776500" y="72184"/>
                  </a:lnTo>
                  <a:lnTo>
                    <a:pt x="1839235" y="66540"/>
                  </a:lnTo>
                  <a:lnTo>
                    <a:pt x="1902746" y="61105"/>
                  </a:lnTo>
                  <a:lnTo>
                    <a:pt x="1967013" y="55881"/>
                  </a:lnTo>
                  <a:lnTo>
                    <a:pt x="2032022" y="50872"/>
                  </a:lnTo>
                  <a:lnTo>
                    <a:pt x="2097755" y="46080"/>
                  </a:lnTo>
                  <a:lnTo>
                    <a:pt x="2164195" y="41507"/>
                  </a:lnTo>
                  <a:lnTo>
                    <a:pt x="2231325" y="37158"/>
                  </a:lnTo>
                  <a:lnTo>
                    <a:pt x="2299129" y="33034"/>
                  </a:lnTo>
                  <a:lnTo>
                    <a:pt x="2367588" y="29138"/>
                  </a:lnTo>
                  <a:lnTo>
                    <a:pt x="2436688" y="25474"/>
                  </a:lnTo>
                  <a:lnTo>
                    <a:pt x="2506410" y="22043"/>
                  </a:lnTo>
                  <a:lnTo>
                    <a:pt x="2576737" y="18849"/>
                  </a:lnTo>
                  <a:lnTo>
                    <a:pt x="2647654" y="15895"/>
                  </a:lnTo>
                  <a:lnTo>
                    <a:pt x="2719142" y="13183"/>
                  </a:lnTo>
                  <a:lnTo>
                    <a:pt x="2791186" y="10716"/>
                  </a:lnTo>
                  <a:lnTo>
                    <a:pt x="2863767" y="8496"/>
                  </a:lnTo>
                  <a:lnTo>
                    <a:pt x="2936870" y="6528"/>
                  </a:lnTo>
                  <a:lnTo>
                    <a:pt x="3010477" y="4812"/>
                  </a:lnTo>
                  <a:lnTo>
                    <a:pt x="3084572" y="3353"/>
                  </a:lnTo>
                  <a:lnTo>
                    <a:pt x="3159137" y="2153"/>
                  </a:lnTo>
                  <a:lnTo>
                    <a:pt x="3234156" y="1215"/>
                  </a:lnTo>
                  <a:lnTo>
                    <a:pt x="3309612" y="542"/>
                  </a:lnTo>
                  <a:lnTo>
                    <a:pt x="3385487" y="136"/>
                  </a:lnTo>
                  <a:lnTo>
                    <a:pt x="3461766" y="0"/>
                  </a:lnTo>
                  <a:lnTo>
                    <a:pt x="3538044" y="136"/>
                  </a:lnTo>
                  <a:lnTo>
                    <a:pt x="3613919" y="542"/>
                  </a:lnTo>
                  <a:lnTo>
                    <a:pt x="3689375" y="1215"/>
                  </a:lnTo>
                  <a:lnTo>
                    <a:pt x="3764394" y="2153"/>
                  </a:lnTo>
                  <a:lnTo>
                    <a:pt x="3838959" y="3353"/>
                  </a:lnTo>
                  <a:lnTo>
                    <a:pt x="3913054" y="4812"/>
                  </a:lnTo>
                  <a:lnTo>
                    <a:pt x="3986661" y="6528"/>
                  </a:lnTo>
                  <a:lnTo>
                    <a:pt x="4059764" y="8496"/>
                  </a:lnTo>
                  <a:lnTo>
                    <a:pt x="4132345" y="10716"/>
                  </a:lnTo>
                  <a:lnTo>
                    <a:pt x="4204389" y="13183"/>
                  </a:lnTo>
                  <a:lnTo>
                    <a:pt x="4275877" y="15895"/>
                  </a:lnTo>
                  <a:lnTo>
                    <a:pt x="4346794" y="18849"/>
                  </a:lnTo>
                  <a:lnTo>
                    <a:pt x="4417121" y="22043"/>
                  </a:lnTo>
                  <a:lnTo>
                    <a:pt x="4486843" y="25474"/>
                  </a:lnTo>
                  <a:lnTo>
                    <a:pt x="4555943" y="29138"/>
                  </a:lnTo>
                  <a:lnTo>
                    <a:pt x="4624402" y="33034"/>
                  </a:lnTo>
                  <a:lnTo>
                    <a:pt x="4692206" y="37158"/>
                  </a:lnTo>
                  <a:lnTo>
                    <a:pt x="4759336" y="41507"/>
                  </a:lnTo>
                  <a:lnTo>
                    <a:pt x="4825776" y="46080"/>
                  </a:lnTo>
                  <a:lnTo>
                    <a:pt x="4891509" y="50872"/>
                  </a:lnTo>
                  <a:lnTo>
                    <a:pt x="4956518" y="55881"/>
                  </a:lnTo>
                  <a:lnTo>
                    <a:pt x="5020785" y="61105"/>
                  </a:lnTo>
                  <a:lnTo>
                    <a:pt x="5084296" y="66540"/>
                  </a:lnTo>
                  <a:lnTo>
                    <a:pt x="5147031" y="72184"/>
                  </a:lnTo>
                  <a:lnTo>
                    <a:pt x="5208975" y="78034"/>
                  </a:lnTo>
                  <a:lnTo>
                    <a:pt x="5270111" y="84087"/>
                  </a:lnTo>
                  <a:lnTo>
                    <a:pt x="5330421" y="90341"/>
                  </a:lnTo>
                  <a:lnTo>
                    <a:pt x="5389888" y="96792"/>
                  </a:lnTo>
                  <a:lnTo>
                    <a:pt x="5448497" y="103438"/>
                  </a:lnTo>
                  <a:lnTo>
                    <a:pt x="5506230" y="110276"/>
                  </a:lnTo>
                  <a:lnTo>
                    <a:pt x="5563069" y="117303"/>
                  </a:lnTo>
                  <a:lnTo>
                    <a:pt x="5618999" y="124517"/>
                  </a:lnTo>
                  <a:lnTo>
                    <a:pt x="5674002" y="131915"/>
                  </a:lnTo>
                  <a:lnTo>
                    <a:pt x="5728062" y="139493"/>
                  </a:lnTo>
                  <a:lnTo>
                    <a:pt x="5781161" y="147250"/>
                  </a:lnTo>
                  <a:lnTo>
                    <a:pt x="5833283" y="155181"/>
                  </a:lnTo>
                  <a:lnTo>
                    <a:pt x="5884410" y="163285"/>
                  </a:lnTo>
                  <a:lnTo>
                    <a:pt x="5934526" y="171559"/>
                  </a:lnTo>
                  <a:lnTo>
                    <a:pt x="5983614" y="180000"/>
                  </a:lnTo>
                  <a:lnTo>
                    <a:pt x="6031657" y="188605"/>
                  </a:lnTo>
                  <a:lnTo>
                    <a:pt x="6078638" y="197372"/>
                  </a:lnTo>
                  <a:lnTo>
                    <a:pt x="6124540" y="206296"/>
                  </a:lnTo>
                  <a:lnTo>
                    <a:pt x="6169347" y="215377"/>
                  </a:lnTo>
                  <a:lnTo>
                    <a:pt x="6213040" y="224611"/>
                  </a:lnTo>
                  <a:lnTo>
                    <a:pt x="6255605" y="233994"/>
                  </a:lnTo>
                  <a:lnTo>
                    <a:pt x="6297023" y="243526"/>
                  </a:lnTo>
                  <a:lnTo>
                    <a:pt x="6337278" y="253201"/>
                  </a:lnTo>
                  <a:lnTo>
                    <a:pt x="6376353" y="263019"/>
                  </a:lnTo>
                  <a:lnTo>
                    <a:pt x="6414230" y="272976"/>
                  </a:lnTo>
                  <a:lnTo>
                    <a:pt x="6486327" y="293295"/>
                  </a:lnTo>
                  <a:lnTo>
                    <a:pt x="6553432" y="314136"/>
                  </a:lnTo>
                  <a:lnTo>
                    <a:pt x="6615412" y="335478"/>
                  </a:lnTo>
                  <a:lnTo>
                    <a:pt x="6672130" y="357298"/>
                  </a:lnTo>
                  <a:lnTo>
                    <a:pt x="6723451" y="379573"/>
                  </a:lnTo>
                  <a:lnTo>
                    <a:pt x="6769241" y="402282"/>
                  </a:lnTo>
                  <a:lnTo>
                    <a:pt x="6809364" y="425402"/>
                  </a:lnTo>
                  <a:lnTo>
                    <a:pt x="6843686" y="448910"/>
                  </a:lnTo>
                  <a:lnTo>
                    <a:pt x="6883993" y="484852"/>
                  </a:lnTo>
                  <a:lnTo>
                    <a:pt x="6910486" y="521543"/>
                  </a:lnTo>
                  <a:lnTo>
                    <a:pt x="6922708" y="558908"/>
                  </a:lnTo>
                  <a:lnTo>
                    <a:pt x="6923532" y="571500"/>
                  </a:lnTo>
                  <a:lnTo>
                    <a:pt x="6922708" y="584091"/>
                  </a:lnTo>
                  <a:lnTo>
                    <a:pt x="6910486" y="621456"/>
                  </a:lnTo>
                  <a:lnTo>
                    <a:pt x="6883993" y="658147"/>
                  </a:lnTo>
                  <a:lnTo>
                    <a:pt x="6843686" y="694089"/>
                  </a:lnTo>
                  <a:lnTo>
                    <a:pt x="6809364" y="717597"/>
                  </a:lnTo>
                  <a:lnTo>
                    <a:pt x="6769241" y="740717"/>
                  </a:lnTo>
                  <a:lnTo>
                    <a:pt x="6723451" y="763426"/>
                  </a:lnTo>
                  <a:lnTo>
                    <a:pt x="6672130" y="785701"/>
                  </a:lnTo>
                  <a:lnTo>
                    <a:pt x="6615412" y="807521"/>
                  </a:lnTo>
                  <a:lnTo>
                    <a:pt x="6553432" y="828863"/>
                  </a:lnTo>
                  <a:lnTo>
                    <a:pt x="6486327" y="849704"/>
                  </a:lnTo>
                  <a:lnTo>
                    <a:pt x="6414230" y="870023"/>
                  </a:lnTo>
                  <a:lnTo>
                    <a:pt x="6376353" y="879980"/>
                  </a:lnTo>
                  <a:lnTo>
                    <a:pt x="6337278" y="889798"/>
                  </a:lnTo>
                  <a:lnTo>
                    <a:pt x="6297023" y="899473"/>
                  </a:lnTo>
                  <a:lnTo>
                    <a:pt x="6255605" y="909005"/>
                  </a:lnTo>
                  <a:lnTo>
                    <a:pt x="6213040" y="918388"/>
                  </a:lnTo>
                  <a:lnTo>
                    <a:pt x="6169347" y="927622"/>
                  </a:lnTo>
                  <a:lnTo>
                    <a:pt x="6124540" y="936703"/>
                  </a:lnTo>
                  <a:lnTo>
                    <a:pt x="6078638" y="945627"/>
                  </a:lnTo>
                  <a:lnTo>
                    <a:pt x="6031657" y="954394"/>
                  </a:lnTo>
                  <a:lnTo>
                    <a:pt x="5983614" y="962999"/>
                  </a:lnTo>
                  <a:lnTo>
                    <a:pt x="5934526" y="971440"/>
                  </a:lnTo>
                  <a:lnTo>
                    <a:pt x="5884410" y="979714"/>
                  </a:lnTo>
                  <a:lnTo>
                    <a:pt x="5833283" y="987818"/>
                  </a:lnTo>
                  <a:lnTo>
                    <a:pt x="5781161" y="995749"/>
                  </a:lnTo>
                  <a:lnTo>
                    <a:pt x="5728062" y="1003506"/>
                  </a:lnTo>
                  <a:lnTo>
                    <a:pt x="5674002" y="1011084"/>
                  </a:lnTo>
                  <a:lnTo>
                    <a:pt x="5618999" y="1018482"/>
                  </a:lnTo>
                  <a:lnTo>
                    <a:pt x="5563069" y="1025696"/>
                  </a:lnTo>
                  <a:lnTo>
                    <a:pt x="5506230" y="1032723"/>
                  </a:lnTo>
                  <a:lnTo>
                    <a:pt x="5448497" y="1039561"/>
                  </a:lnTo>
                  <a:lnTo>
                    <a:pt x="5389888" y="1046207"/>
                  </a:lnTo>
                  <a:lnTo>
                    <a:pt x="5330421" y="1052658"/>
                  </a:lnTo>
                  <a:lnTo>
                    <a:pt x="5270111" y="1058912"/>
                  </a:lnTo>
                  <a:lnTo>
                    <a:pt x="5208975" y="1064965"/>
                  </a:lnTo>
                  <a:lnTo>
                    <a:pt x="5147031" y="1070815"/>
                  </a:lnTo>
                  <a:lnTo>
                    <a:pt x="5084296" y="1076459"/>
                  </a:lnTo>
                  <a:lnTo>
                    <a:pt x="5020785" y="1081894"/>
                  </a:lnTo>
                  <a:lnTo>
                    <a:pt x="4956518" y="1087118"/>
                  </a:lnTo>
                  <a:lnTo>
                    <a:pt x="4891509" y="1092127"/>
                  </a:lnTo>
                  <a:lnTo>
                    <a:pt x="4825776" y="1096919"/>
                  </a:lnTo>
                  <a:lnTo>
                    <a:pt x="4759336" y="1101492"/>
                  </a:lnTo>
                  <a:lnTo>
                    <a:pt x="4692206" y="1105841"/>
                  </a:lnTo>
                  <a:lnTo>
                    <a:pt x="4624402" y="1109965"/>
                  </a:lnTo>
                  <a:lnTo>
                    <a:pt x="4555943" y="1113861"/>
                  </a:lnTo>
                  <a:lnTo>
                    <a:pt x="4486843" y="1117525"/>
                  </a:lnTo>
                  <a:lnTo>
                    <a:pt x="4417121" y="1120956"/>
                  </a:lnTo>
                  <a:lnTo>
                    <a:pt x="4346794" y="1124150"/>
                  </a:lnTo>
                  <a:lnTo>
                    <a:pt x="4275877" y="1127104"/>
                  </a:lnTo>
                  <a:lnTo>
                    <a:pt x="4204389" y="1129816"/>
                  </a:lnTo>
                  <a:lnTo>
                    <a:pt x="4132345" y="1132283"/>
                  </a:lnTo>
                  <a:lnTo>
                    <a:pt x="4059764" y="1134503"/>
                  </a:lnTo>
                  <a:lnTo>
                    <a:pt x="3986661" y="1136471"/>
                  </a:lnTo>
                  <a:lnTo>
                    <a:pt x="3913054" y="1138187"/>
                  </a:lnTo>
                  <a:lnTo>
                    <a:pt x="3838959" y="1139646"/>
                  </a:lnTo>
                  <a:lnTo>
                    <a:pt x="3764394" y="1140846"/>
                  </a:lnTo>
                  <a:lnTo>
                    <a:pt x="3689375" y="1141784"/>
                  </a:lnTo>
                  <a:lnTo>
                    <a:pt x="3613919" y="1142457"/>
                  </a:lnTo>
                  <a:lnTo>
                    <a:pt x="3538044" y="1142863"/>
                  </a:lnTo>
                  <a:lnTo>
                    <a:pt x="3461766" y="1143000"/>
                  </a:lnTo>
                  <a:lnTo>
                    <a:pt x="3385487" y="1142863"/>
                  </a:lnTo>
                  <a:lnTo>
                    <a:pt x="3309612" y="1142457"/>
                  </a:lnTo>
                  <a:lnTo>
                    <a:pt x="3234156" y="1141784"/>
                  </a:lnTo>
                  <a:lnTo>
                    <a:pt x="3159137" y="1140846"/>
                  </a:lnTo>
                  <a:lnTo>
                    <a:pt x="3084572" y="1139646"/>
                  </a:lnTo>
                  <a:lnTo>
                    <a:pt x="3010477" y="1138187"/>
                  </a:lnTo>
                  <a:lnTo>
                    <a:pt x="2936870" y="1136471"/>
                  </a:lnTo>
                  <a:lnTo>
                    <a:pt x="2863767" y="1134503"/>
                  </a:lnTo>
                  <a:lnTo>
                    <a:pt x="2791186" y="1132283"/>
                  </a:lnTo>
                  <a:lnTo>
                    <a:pt x="2719142" y="1129816"/>
                  </a:lnTo>
                  <a:lnTo>
                    <a:pt x="2647654" y="1127104"/>
                  </a:lnTo>
                  <a:lnTo>
                    <a:pt x="2576737" y="1124150"/>
                  </a:lnTo>
                  <a:lnTo>
                    <a:pt x="2506410" y="1120956"/>
                  </a:lnTo>
                  <a:lnTo>
                    <a:pt x="2436688" y="1117525"/>
                  </a:lnTo>
                  <a:lnTo>
                    <a:pt x="2367588" y="1113861"/>
                  </a:lnTo>
                  <a:lnTo>
                    <a:pt x="2299129" y="1109965"/>
                  </a:lnTo>
                  <a:lnTo>
                    <a:pt x="2231325" y="1105841"/>
                  </a:lnTo>
                  <a:lnTo>
                    <a:pt x="2164195" y="1101492"/>
                  </a:lnTo>
                  <a:lnTo>
                    <a:pt x="2097755" y="1096919"/>
                  </a:lnTo>
                  <a:lnTo>
                    <a:pt x="2032022" y="1092127"/>
                  </a:lnTo>
                  <a:lnTo>
                    <a:pt x="1967013" y="1087118"/>
                  </a:lnTo>
                  <a:lnTo>
                    <a:pt x="1902746" y="1081894"/>
                  </a:lnTo>
                  <a:lnTo>
                    <a:pt x="1839235" y="1076459"/>
                  </a:lnTo>
                  <a:lnTo>
                    <a:pt x="1776500" y="1070815"/>
                  </a:lnTo>
                  <a:lnTo>
                    <a:pt x="1714556" y="1064965"/>
                  </a:lnTo>
                  <a:lnTo>
                    <a:pt x="1653420" y="1058912"/>
                  </a:lnTo>
                  <a:lnTo>
                    <a:pt x="1593110" y="1052658"/>
                  </a:lnTo>
                  <a:lnTo>
                    <a:pt x="1533643" y="1046207"/>
                  </a:lnTo>
                  <a:lnTo>
                    <a:pt x="1475034" y="1039561"/>
                  </a:lnTo>
                  <a:lnTo>
                    <a:pt x="1417301" y="1032723"/>
                  </a:lnTo>
                  <a:lnTo>
                    <a:pt x="1360462" y="1025696"/>
                  </a:lnTo>
                  <a:lnTo>
                    <a:pt x="1304532" y="1018482"/>
                  </a:lnTo>
                  <a:lnTo>
                    <a:pt x="1249529" y="1011084"/>
                  </a:lnTo>
                  <a:lnTo>
                    <a:pt x="1195469" y="1003506"/>
                  </a:lnTo>
                  <a:lnTo>
                    <a:pt x="1142370" y="995749"/>
                  </a:lnTo>
                  <a:lnTo>
                    <a:pt x="1090248" y="987818"/>
                  </a:lnTo>
                  <a:lnTo>
                    <a:pt x="1039121" y="979714"/>
                  </a:lnTo>
                  <a:lnTo>
                    <a:pt x="989005" y="971440"/>
                  </a:lnTo>
                  <a:lnTo>
                    <a:pt x="939917" y="962999"/>
                  </a:lnTo>
                  <a:lnTo>
                    <a:pt x="891874" y="954394"/>
                  </a:lnTo>
                  <a:lnTo>
                    <a:pt x="844893" y="945627"/>
                  </a:lnTo>
                  <a:lnTo>
                    <a:pt x="798991" y="936703"/>
                  </a:lnTo>
                  <a:lnTo>
                    <a:pt x="754184" y="927622"/>
                  </a:lnTo>
                  <a:lnTo>
                    <a:pt x="710491" y="918388"/>
                  </a:lnTo>
                  <a:lnTo>
                    <a:pt x="667926" y="909005"/>
                  </a:lnTo>
                  <a:lnTo>
                    <a:pt x="626508" y="899473"/>
                  </a:lnTo>
                  <a:lnTo>
                    <a:pt x="586253" y="889798"/>
                  </a:lnTo>
                  <a:lnTo>
                    <a:pt x="547178" y="879980"/>
                  </a:lnTo>
                  <a:lnTo>
                    <a:pt x="509301" y="870023"/>
                  </a:lnTo>
                  <a:lnTo>
                    <a:pt x="437204" y="849704"/>
                  </a:lnTo>
                  <a:lnTo>
                    <a:pt x="370099" y="828863"/>
                  </a:lnTo>
                  <a:lnTo>
                    <a:pt x="308119" y="807521"/>
                  </a:lnTo>
                  <a:lnTo>
                    <a:pt x="251401" y="785701"/>
                  </a:lnTo>
                  <a:lnTo>
                    <a:pt x="200080" y="763426"/>
                  </a:lnTo>
                  <a:lnTo>
                    <a:pt x="154290" y="740717"/>
                  </a:lnTo>
                  <a:lnTo>
                    <a:pt x="114167" y="717597"/>
                  </a:lnTo>
                  <a:lnTo>
                    <a:pt x="79845" y="694089"/>
                  </a:lnTo>
                  <a:lnTo>
                    <a:pt x="39538" y="658147"/>
                  </a:lnTo>
                  <a:lnTo>
                    <a:pt x="13045" y="621456"/>
                  </a:lnTo>
                  <a:lnTo>
                    <a:pt x="823" y="584091"/>
                  </a:lnTo>
                  <a:lnTo>
                    <a:pt x="0" y="571500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499865" y="6085433"/>
            <a:ext cx="4047490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211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Stack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trace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1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(toont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waar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de exception is</a:t>
            </a:r>
            <a:r>
              <a:rPr sz="1800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opgetreden)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9266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Voorbeeld: Stack</a:t>
            </a:r>
            <a:r>
              <a:rPr dirty="0"/>
              <a:t> Trace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8048" y="1146047"/>
            <a:ext cx="7926705" cy="5492750"/>
            <a:chOff x="1908048" y="1146047"/>
            <a:chExt cx="7926705" cy="5492750"/>
          </a:xfrm>
        </p:grpSpPr>
        <p:sp>
          <p:nvSpPr>
            <p:cNvPr id="3" name="object 3"/>
            <p:cNvSpPr/>
            <p:nvPr/>
          </p:nvSpPr>
          <p:spPr>
            <a:xfrm>
              <a:off x="1908048" y="1146047"/>
              <a:ext cx="7845552" cy="54924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72962" y="2820161"/>
              <a:ext cx="3648710" cy="3352800"/>
            </a:xfrm>
            <a:custGeom>
              <a:avLst/>
              <a:gdLst/>
              <a:ahLst/>
              <a:cxnLst/>
              <a:rect l="l" t="t" r="r" b="b"/>
              <a:pathLst>
                <a:path w="3648709" h="3352800">
                  <a:moveTo>
                    <a:pt x="0" y="228600"/>
                  </a:moveTo>
                  <a:lnTo>
                    <a:pt x="19569" y="187512"/>
                  </a:lnTo>
                  <a:lnTo>
                    <a:pt x="53300" y="161422"/>
                  </a:lnTo>
                  <a:lnTo>
                    <a:pt x="102394" y="136597"/>
                  </a:lnTo>
                  <a:lnTo>
                    <a:pt x="165833" y="113227"/>
                  </a:lnTo>
                  <a:lnTo>
                    <a:pt x="202615" y="102148"/>
                  </a:lnTo>
                  <a:lnTo>
                    <a:pt x="242602" y="91505"/>
                  </a:lnTo>
                  <a:lnTo>
                    <a:pt x="285667" y="81321"/>
                  </a:lnTo>
                  <a:lnTo>
                    <a:pt x="331683" y="71621"/>
                  </a:lnTo>
                  <a:lnTo>
                    <a:pt x="380523" y="62429"/>
                  </a:lnTo>
                  <a:lnTo>
                    <a:pt x="432061" y="53768"/>
                  </a:lnTo>
                  <a:lnTo>
                    <a:pt x="486168" y="45663"/>
                  </a:lnTo>
                  <a:lnTo>
                    <a:pt x="542718" y="38136"/>
                  </a:lnTo>
                  <a:lnTo>
                    <a:pt x="601584" y="31213"/>
                  </a:lnTo>
                  <a:lnTo>
                    <a:pt x="662639" y="24917"/>
                  </a:lnTo>
                  <a:lnTo>
                    <a:pt x="725756" y="19273"/>
                  </a:lnTo>
                  <a:lnTo>
                    <a:pt x="790807" y="14303"/>
                  </a:lnTo>
                  <a:lnTo>
                    <a:pt x="857666" y="10032"/>
                  </a:lnTo>
                  <a:lnTo>
                    <a:pt x="926205" y="6484"/>
                  </a:lnTo>
                  <a:lnTo>
                    <a:pt x="996298" y="3683"/>
                  </a:lnTo>
                  <a:lnTo>
                    <a:pt x="1067818" y="1653"/>
                  </a:lnTo>
                  <a:lnTo>
                    <a:pt x="1140636" y="417"/>
                  </a:lnTo>
                  <a:lnTo>
                    <a:pt x="1214628" y="0"/>
                  </a:lnTo>
                  <a:lnTo>
                    <a:pt x="1288619" y="417"/>
                  </a:lnTo>
                  <a:lnTo>
                    <a:pt x="1361437" y="1653"/>
                  </a:lnTo>
                  <a:lnTo>
                    <a:pt x="1432957" y="3683"/>
                  </a:lnTo>
                  <a:lnTo>
                    <a:pt x="1503050" y="6484"/>
                  </a:lnTo>
                  <a:lnTo>
                    <a:pt x="1571589" y="10032"/>
                  </a:lnTo>
                  <a:lnTo>
                    <a:pt x="1638448" y="14303"/>
                  </a:lnTo>
                  <a:lnTo>
                    <a:pt x="1703499" y="19273"/>
                  </a:lnTo>
                  <a:lnTo>
                    <a:pt x="1766616" y="24917"/>
                  </a:lnTo>
                  <a:lnTo>
                    <a:pt x="1827671" y="31213"/>
                  </a:lnTo>
                  <a:lnTo>
                    <a:pt x="1886537" y="38136"/>
                  </a:lnTo>
                  <a:lnTo>
                    <a:pt x="1943087" y="45663"/>
                  </a:lnTo>
                  <a:lnTo>
                    <a:pt x="1997194" y="53768"/>
                  </a:lnTo>
                  <a:lnTo>
                    <a:pt x="2048732" y="62429"/>
                  </a:lnTo>
                  <a:lnTo>
                    <a:pt x="2097572" y="71621"/>
                  </a:lnTo>
                  <a:lnTo>
                    <a:pt x="2143588" y="81321"/>
                  </a:lnTo>
                  <a:lnTo>
                    <a:pt x="2186653" y="91505"/>
                  </a:lnTo>
                  <a:lnTo>
                    <a:pt x="2226640" y="102148"/>
                  </a:lnTo>
                  <a:lnTo>
                    <a:pt x="2263422" y="113227"/>
                  </a:lnTo>
                  <a:lnTo>
                    <a:pt x="2326861" y="136597"/>
                  </a:lnTo>
                  <a:lnTo>
                    <a:pt x="2375955" y="161422"/>
                  </a:lnTo>
                  <a:lnTo>
                    <a:pt x="2409686" y="187512"/>
                  </a:lnTo>
                  <a:lnTo>
                    <a:pt x="2429256" y="228600"/>
                  </a:lnTo>
                  <a:lnTo>
                    <a:pt x="2427039" y="242524"/>
                  </a:lnTo>
                  <a:lnTo>
                    <a:pt x="2394804" y="282878"/>
                  </a:lnTo>
                  <a:lnTo>
                    <a:pt x="2353265" y="308360"/>
                  </a:lnTo>
                  <a:lnTo>
                    <a:pt x="2296871" y="332481"/>
                  </a:lnTo>
                  <a:lnTo>
                    <a:pt x="2226640" y="355051"/>
                  </a:lnTo>
                  <a:lnTo>
                    <a:pt x="2186653" y="365694"/>
                  </a:lnTo>
                  <a:lnTo>
                    <a:pt x="2143588" y="375878"/>
                  </a:lnTo>
                  <a:lnTo>
                    <a:pt x="2097572" y="385578"/>
                  </a:lnTo>
                  <a:lnTo>
                    <a:pt x="2048732" y="394770"/>
                  </a:lnTo>
                  <a:lnTo>
                    <a:pt x="1997194" y="403431"/>
                  </a:lnTo>
                  <a:lnTo>
                    <a:pt x="1943087" y="411536"/>
                  </a:lnTo>
                  <a:lnTo>
                    <a:pt x="1886537" y="419063"/>
                  </a:lnTo>
                  <a:lnTo>
                    <a:pt x="1827671" y="425986"/>
                  </a:lnTo>
                  <a:lnTo>
                    <a:pt x="1766616" y="432282"/>
                  </a:lnTo>
                  <a:lnTo>
                    <a:pt x="1703499" y="437926"/>
                  </a:lnTo>
                  <a:lnTo>
                    <a:pt x="1638448" y="442896"/>
                  </a:lnTo>
                  <a:lnTo>
                    <a:pt x="1571589" y="447167"/>
                  </a:lnTo>
                  <a:lnTo>
                    <a:pt x="1503050" y="450715"/>
                  </a:lnTo>
                  <a:lnTo>
                    <a:pt x="1432957" y="453516"/>
                  </a:lnTo>
                  <a:lnTo>
                    <a:pt x="1361437" y="455546"/>
                  </a:lnTo>
                  <a:lnTo>
                    <a:pt x="1288619" y="456782"/>
                  </a:lnTo>
                  <a:lnTo>
                    <a:pt x="1214628" y="457200"/>
                  </a:lnTo>
                  <a:lnTo>
                    <a:pt x="1140636" y="456782"/>
                  </a:lnTo>
                  <a:lnTo>
                    <a:pt x="1067818" y="455546"/>
                  </a:lnTo>
                  <a:lnTo>
                    <a:pt x="996298" y="453516"/>
                  </a:lnTo>
                  <a:lnTo>
                    <a:pt x="926205" y="450715"/>
                  </a:lnTo>
                  <a:lnTo>
                    <a:pt x="857666" y="447167"/>
                  </a:lnTo>
                  <a:lnTo>
                    <a:pt x="790807" y="442896"/>
                  </a:lnTo>
                  <a:lnTo>
                    <a:pt x="725756" y="437926"/>
                  </a:lnTo>
                  <a:lnTo>
                    <a:pt x="662639" y="432282"/>
                  </a:lnTo>
                  <a:lnTo>
                    <a:pt x="601584" y="425986"/>
                  </a:lnTo>
                  <a:lnTo>
                    <a:pt x="542718" y="419063"/>
                  </a:lnTo>
                  <a:lnTo>
                    <a:pt x="486168" y="411536"/>
                  </a:lnTo>
                  <a:lnTo>
                    <a:pt x="432061" y="403431"/>
                  </a:lnTo>
                  <a:lnTo>
                    <a:pt x="380523" y="394770"/>
                  </a:lnTo>
                  <a:lnTo>
                    <a:pt x="331683" y="385578"/>
                  </a:lnTo>
                  <a:lnTo>
                    <a:pt x="285667" y="375878"/>
                  </a:lnTo>
                  <a:lnTo>
                    <a:pt x="242602" y="365694"/>
                  </a:lnTo>
                  <a:lnTo>
                    <a:pt x="202615" y="355051"/>
                  </a:lnTo>
                  <a:lnTo>
                    <a:pt x="165833" y="343972"/>
                  </a:lnTo>
                  <a:lnTo>
                    <a:pt x="102394" y="320602"/>
                  </a:lnTo>
                  <a:lnTo>
                    <a:pt x="53300" y="295777"/>
                  </a:lnTo>
                  <a:lnTo>
                    <a:pt x="19569" y="269687"/>
                  </a:lnTo>
                  <a:lnTo>
                    <a:pt x="0" y="228600"/>
                  </a:lnTo>
                  <a:close/>
                </a:path>
                <a:path w="3648709" h="3352800">
                  <a:moveTo>
                    <a:pt x="1219199" y="3124200"/>
                  </a:moveTo>
                  <a:lnTo>
                    <a:pt x="1238769" y="3083109"/>
                  </a:lnTo>
                  <a:lnTo>
                    <a:pt x="1272500" y="3057017"/>
                  </a:lnTo>
                  <a:lnTo>
                    <a:pt x="1321594" y="3032191"/>
                  </a:lnTo>
                  <a:lnTo>
                    <a:pt x="1385033" y="3008821"/>
                  </a:lnTo>
                  <a:lnTo>
                    <a:pt x="1421815" y="2997742"/>
                  </a:lnTo>
                  <a:lnTo>
                    <a:pt x="1461802" y="2987099"/>
                  </a:lnTo>
                  <a:lnTo>
                    <a:pt x="1504867" y="2976916"/>
                  </a:lnTo>
                  <a:lnTo>
                    <a:pt x="1550883" y="2967216"/>
                  </a:lnTo>
                  <a:lnTo>
                    <a:pt x="1599723" y="2958024"/>
                  </a:lnTo>
                  <a:lnTo>
                    <a:pt x="1651261" y="2949364"/>
                  </a:lnTo>
                  <a:lnTo>
                    <a:pt x="1705368" y="2941259"/>
                  </a:lnTo>
                  <a:lnTo>
                    <a:pt x="1761918" y="2933733"/>
                  </a:lnTo>
                  <a:lnTo>
                    <a:pt x="1820784" y="2926810"/>
                  </a:lnTo>
                  <a:lnTo>
                    <a:pt x="1881839" y="2920515"/>
                  </a:lnTo>
                  <a:lnTo>
                    <a:pt x="1944956" y="2914871"/>
                  </a:lnTo>
                  <a:lnTo>
                    <a:pt x="2010007" y="2909901"/>
                  </a:lnTo>
                  <a:lnTo>
                    <a:pt x="2076866" y="2905631"/>
                  </a:lnTo>
                  <a:lnTo>
                    <a:pt x="2145405" y="2902083"/>
                  </a:lnTo>
                  <a:lnTo>
                    <a:pt x="2215498" y="2899283"/>
                  </a:lnTo>
                  <a:lnTo>
                    <a:pt x="2287018" y="2897252"/>
                  </a:lnTo>
                  <a:lnTo>
                    <a:pt x="2359836" y="2896017"/>
                  </a:lnTo>
                  <a:lnTo>
                    <a:pt x="2433828" y="2895600"/>
                  </a:lnTo>
                  <a:lnTo>
                    <a:pt x="2507819" y="2896017"/>
                  </a:lnTo>
                  <a:lnTo>
                    <a:pt x="2580637" y="2897252"/>
                  </a:lnTo>
                  <a:lnTo>
                    <a:pt x="2652157" y="2899283"/>
                  </a:lnTo>
                  <a:lnTo>
                    <a:pt x="2722250" y="2902083"/>
                  </a:lnTo>
                  <a:lnTo>
                    <a:pt x="2790789" y="2905631"/>
                  </a:lnTo>
                  <a:lnTo>
                    <a:pt x="2857648" y="2909901"/>
                  </a:lnTo>
                  <a:lnTo>
                    <a:pt x="2922699" y="2914871"/>
                  </a:lnTo>
                  <a:lnTo>
                    <a:pt x="2985816" y="2920515"/>
                  </a:lnTo>
                  <a:lnTo>
                    <a:pt x="3046871" y="2926810"/>
                  </a:lnTo>
                  <a:lnTo>
                    <a:pt x="3105737" y="2933733"/>
                  </a:lnTo>
                  <a:lnTo>
                    <a:pt x="3162287" y="2941259"/>
                  </a:lnTo>
                  <a:lnTo>
                    <a:pt x="3216394" y="2949364"/>
                  </a:lnTo>
                  <a:lnTo>
                    <a:pt x="3267932" y="2958024"/>
                  </a:lnTo>
                  <a:lnTo>
                    <a:pt x="3316772" y="2967216"/>
                  </a:lnTo>
                  <a:lnTo>
                    <a:pt x="3362788" y="2976916"/>
                  </a:lnTo>
                  <a:lnTo>
                    <a:pt x="3405853" y="2987099"/>
                  </a:lnTo>
                  <a:lnTo>
                    <a:pt x="3445840" y="2997742"/>
                  </a:lnTo>
                  <a:lnTo>
                    <a:pt x="3482622" y="3008821"/>
                  </a:lnTo>
                  <a:lnTo>
                    <a:pt x="3546061" y="3032191"/>
                  </a:lnTo>
                  <a:lnTo>
                    <a:pt x="3595155" y="3057017"/>
                  </a:lnTo>
                  <a:lnTo>
                    <a:pt x="3628886" y="3083109"/>
                  </a:lnTo>
                  <a:lnTo>
                    <a:pt x="3648456" y="3124200"/>
                  </a:lnTo>
                  <a:lnTo>
                    <a:pt x="3646239" y="3138125"/>
                  </a:lnTo>
                  <a:lnTo>
                    <a:pt x="3614004" y="3178482"/>
                  </a:lnTo>
                  <a:lnTo>
                    <a:pt x="3572465" y="3203965"/>
                  </a:lnTo>
                  <a:lnTo>
                    <a:pt x="3516071" y="3228087"/>
                  </a:lnTo>
                  <a:lnTo>
                    <a:pt x="3445840" y="3250657"/>
                  </a:lnTo>
                  <a:lnTo>
                    <a:pt x="3405853" y="3261300"/>
                  </a:lnTo>
                  <a:lnTo>
                    <a:pt x="3362788" y="3271483"/>
                  </a:lnTo>
                  <a:lnTo>
                    <a:pt x="3316772" y="3281183"/>
                  </a:lnTo>
                  <a:lnTo>
                    <a:pt x="3267932" y="3290375"/>
                  </a:lnTo>
                  <a:lnTo>
                    <a:pt x="3216394" y="3299035"/>
                  </a:lnTo>
                  <a:lnTo>
                    <a:pt x="3162287" y="3307140"/>
                  </a:lnTo>
                  <a:lnTo>
                    <a:pt x="3105737" y="3314666"/>
                  </a:lnTo>
                  <a:lnTo>
                    <a:pt x="3046871" y="3321589"/>
                  </a:lnTo>
                  <a:lnTo>
                    <a:pt x="2985816" y="3327884"/>
                  </a:lnTo>
                  <a:lnTo>
                    <a:pt x="2922699" y="3333528"/>
                  </a:lnTo>
                  <a:lnTo>
                    <a:pt x="2857648" y="3338498"/>
                  </a:lnTo>
                  <a:lnTo>
                    <a:pt x="2790789" y="3342768"/>
                  </a:lnTo>
                  <a:lnTo>
                    <a:pt x="2722250" y="3346316"/>
                  </a:lnTo>
                  <a:lnTo>
                    <a:pt x="2652157" y="3349116"/>
                  </a:lnTo>
                  <a:lnTo>
                    <a:pt x="2580637" y="3351147"/>
                  </a:lnTo>
                  <a:lnTo>
                    <a:pt x="2507819" y="3352382"/>
                  </a:lnTo>
                  <a:lnTo>
                    <a:pt x="2433828" y="3352800"/>
                  </a:lnTo>
                  <a:lnTo>
                    <a:pt x="2359836" y="3352382"/>
                  </a:lnTo>
                  <a:lnTo>
                    <a:pt x="2287018" y="3351147"/>
                  </a:lnTo>
                  <a:lnTo>
                    <a:pt x="2215498" y="3349116"/>
                  </a:lnTo>
                  <a:lnTo>
                    <a:pt x="2145405" y="3346316"/>
                  </a:lnTo>
                  <a:lnTo>
                    <a:pt x="2076866" y="3342768"/>
                  </a:lnTo>
                  <a:lnTo>
                    <a:pt x="2010007" y="3338498"/>
                  </a:lnTo>
                  <a:lnTo>
                    <a:pt x="1944956" y="3333528"/>
                  </a:lnTo>
                  <a:lnTo>
                    <a:pt x="1881839" y="3327884"/>
                  </a:lnTo>
                  <a:lnTo>
                    <a:pt x="1820784" y="3321589"/>
                  </a:lnTo>
                  <a:lnTo>
                    <a:pt x="1761918" y="3314666"/>
                  </a:lnTo>
                  <a:lnTo>
                    <a:pt x="1705368" y="3307140"/>
                  </a:lnTo>
                  <a:lnTo>
                    <a:pt x="1651261" y="3299035"/>
                  </a:lnTo>
                  <a:lnTo>
                    <a:pt x="1599723" y="3290375"/>
                  </a:lnTo>
                  <a:lnTo>
                    <a:pt x="1550883" y="3281183"/>
                  </a:lnTo>
                  <a:lnTo>
                    <a:pt x="1504867" y="3271483"/>
                  </a:lnTo>
                  <a:lnTo>
                    <a:pt x="1461802" y="3261300"/>
                  </a:lnTo>
                  <a:lnTo>
                    <a:pt x="1421815" y="3250657"/>
                  </a:lnTo>
                  <a:lnTo>
                    <a:pt x="1385033" y="3239578"/>
                  </a:lnTo>
                  <a:lnTo>
                    <a:pt x="1321594" y="3216208"/>
                  </a:lnTo>
                  <a:lnTo>
                    <a:pt x="1272500" y="3191382"/>
                  </a:lnTo>
                  <a:lnTo>
                    <a:pt x="1238769" y="3165290"/>
                  </a:lnTo>
                  <a:lnTo>
                    <a:pt x="1219199" y="3124200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46090" y="280238"/>
            <a:ext cx="67716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Voeg </a:t>
            </a:r>
            <a:r>
              <a:rPr spc="-5" dirty="0"/>
              <a:t>foutboodschap</a:t>
            </a:r>
            <a:r>
              <a:rPr spc="-70" dirty="0"/>
              <a:t> </a:t>
            </a:r>
            <a:r>
              <a:rPr spc="-5" dirty="0"/>
              <a:t>toe!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587451"/>
            <a:ext cx="193928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Inhoud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952" y="1382648"/>
            <a:ext cx="6143625" cy="498856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109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Inleiding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994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Exceptions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maken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opgooien:</a:t>
            </a:r>
            <a:r>
              <a:rPr sz="2400" spc="-7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2756"/>
                </a:solidFill>
                <a:latin typeface="Tahoma"/>
                <a:cs typeface="Tahoma"/>
              </a:rPr>
              <a:t>throw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1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Exceptions</a:t>
            </a:r>
            <a:r>
              <a:rPr sz="2400" spc="-2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2756"/>
                </a:solidFill>
                <a:latin typeface="Tahoma"/>
                <a:cs typeface="Tahoma"/>
              </a:rPr>
              <a:t>afhandelen</a:t>
            </a:r>
            <a:endParaRPr sz="24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6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try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–</a:t>
            </a:r>
            <a:r>
              <a:rPr sz="2000" spc="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catch</a:t>
            </a:r>
            <a:endParaRPr sz="20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6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catch </a:t>
            </a:r>
            <a:r>
              <a:rPr sz="2000" dirty="0">
                <a:solidFill>
                  <a:srgbClr val="002756"/>
                </a:solidFill>
                <a:latin typeface="Tahoma"/>
                <a:cs typeface="Tahoma"/>
              </a:rPr>
              <a:t>or declare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regel voor checked</a:t>
            </a:r>
            <a:r>
              <a:rPr sz="2000" spc="-15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exceptions</a:t>
            </a:r>
            <a:endParaRPr sz="20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5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finally</a:t>
            </a:r>
            <a:endParaRPr sz="20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Exception</a:t>
            </a:r>
            <a:r>
              <a:rPr sz="2400" spc="-7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2756"/>
                </a:solidFill>
                <a:latin typeface="Tahoma"/>
                <a:cs typeface="Tahoma"/>
              </a:rPr>
              <a:t>klassen</a:t>
            </a:r>
            <a:endParaRPr sz="24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60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b="1" spc="-5" dirty="0">
                <a:solidFill>
                  <a:srgbClr val="002756"/>
                </a:solidFill>
                <a:latin typeface="Tahoma"/>
                <a:cs typeface="Tahoma"/>
              </a:rPr>
              <a:t>Checked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versus </a:t>
            </a:r>
            <a:r>
              <a:rPr sz="2000" b="1" spc="-5" dirty="0">
                <a:solidFill>
                  <a:srgbClr val="002756"/>
                </a:solidFill>
                <a:latin typeface="Tahoma"/>
                <a:cs typeface="Tahoma"/>
              </a:rPr>
              <a:t>unchecked</a:t>
            </a:r>
            <a:r>
              <a:rPr sz="2000" b="1" spc="-11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exceptions</a:t>
            </a:r>
            <a:endParaRPr sz="2000">
              <a:latin typeface="Tahoma"/>
              <a:cs typeface="Tahoma"/>
            </a:endParaRPr>
          </a:p>
          <a:p>
            <a:pPr marL="870585" lvl="1" indent="-401320">
              <a:lnSpc>
                <a:spcPct val="100000"/>
              </a:lnSpc>
              <a:spcBef>
                <a:spcPts val="755"/>
              </a:spcBef>
              <a:buClr>
                <a:srgbClr val="DF0048"/>
              </a:buClr>
              <a:buFont typeface="Arial"/>
              <a:buChar char="▪"/>
              <a:tabLst>
                <a:tab pos="870585" algn="l"/>
                <a:tab pos="871219" algn="l"/>
              </a:tabLst>
            </a:pP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Eigen exception</a:t>
            </a:r>
            <a:r>
              <a:rPr sz="2000" spc="-2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2756"/>
                </a:solidFill>
                <a:latin typeface="Tahoma"/>
                <a:cs typeface="Tahoma"/>
              </a:rPr>
              <a:t>klassen</a:t>
            </a:r>
            <a:endParaRPr sz="20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5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Javadoc, Testen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en </a:t>
            </a:r>
            <a:r>
              <a:rPr sz="2400" dirty="0">
                <a:solidFill>
                  <a:srgbClr val="002756"/>
                </a:solidFill>
                <a:latin typeface="Tahoma"/>
                <a:cs typeface="Tahoma"/>
              </a:rPr>
              <a:t>UML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en</a:t>
            </a:r>
            <a:r>
              <a:rPr sz="2400" spc="-30" dirty="0">
                <a:solidFill>
                  <a:srgbClr val="00275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exceptions</a:t>
            </a:r>
            <a:endParaRPr sz="2400">
              <a:latin typeface="Tahoma"/>
              <a:cs typeface="Tahoma"/>
            </a:endParaRPr>
          </a:p>
          <a:p>
            <a:pPr marL="364490" indent="-352425">
              <a:lnSpc>
                <a:spcPct val="100000"/>
              </a:lnSpc>
              <a:spcBef>
                <a:spcPts val="1000"/>
              </a:spcBef>
              <a:buClr>
                <a:srgbClr val="DF0048"/>
              </a:buClr>
              <a:buFont typeface="Arial"/>
              <a:buChar char="•"/>
              <a:tabLst>
                <a:tab pos="364490" algn="l"/>
                <a:tab pos="365125" algn="l"/>
              </a:tabLst>
            </a:pPr>
            <a:r>
              <a:rPr sz="2400" spc="-5" dirty="0">
                <a:solidFill>
                  <a:srgbClr val="002756"/>
                </a:solidFill>
                <a:latin typeface="Tahoma"/>
                <a:cs typeface="Tahoma"/>
              </a:rPr>
              <a:t>Samenvatting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8888" y="1987295"/>
            <a:ext cx="867156" cy="42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2492</Words>
  <Application>Microsoft Office PowerPoint</Application>
  <PresentationFormat>Breedbeeld</PresentationFormat>
  <Paragraphs>557</Paragraphs>
  <Slides>51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51</vt:i4>
      </vt:variant>
    </vt:vector>
  </HeadingPairs>
  <TitlesOfParts>
    <vt:vector size="58" baseType="lpstr">
      <vt:lpstr>Arial</vt:lpstr>
      <vt:lpstr>Calibri</vt:lpstr>
      <vt:lpstr>Courier New</vt:lpstr>
      <vt:lpstr>Tahoma</vt:lpstr>
      <vt:lpstr>Times New Roman</vt:lpstr>
      <vt:lpstr>Wingdings</vt:lpstr>
      <vt:lpstr>Office Theme</vt:lpstr>
      <vt:lpstr>PowerPoint-presentatie</vt:lpstr>
      <vt:lpstr>Inhoud</vt:lpstr>
      <vt:lpstr>Voorbeeld: setAge()</vt:lpstr>
      <vt:lpstr>Voorbeeld: Exceptions</vt:lpstr>
      <vt:lpstr>Voorbeeld: (age = 18)</vt:lpstr>
      <vt:lpstr>Voorbeeld: (age = -18)</vt:lpstr>
      <vt:lpstr>Voorbeeld: Stack Trace</vt:lpstr>
      <vt:lpstr>Voeg foutboodschap toe!</vt:lpstr>
      <vt:lpstr>Inhoud</vt:lpstr>
      <vt:lpstr>Exceptions maken en opgooien</vt:lpstr>
      <vt:lpstr>Inhoud</vt:lpstr>
      <vt:lpstr>Exceptions afhandelen</vt:lpstr>
      <vt:lpstr>Exceptions afhandelen: voorbeeld</vt:lpstr>
      <vt:lpstr>Exceptions afhandelen: voorbeeld</vt:lpstr>
      <vt:lpstr>Exceptions afhandelen: try - catch</vt:lpstr>
      <vt:lpstr>Exceptions afhandelen: beter</vt:lpstr>
      <vt:lpstr>PowerPoint-presentatie</vt:lpstr>
      <vt:lpstr>PowerPoint-presentatie</vt:lpstr>
      <vt:lpstr>PowerPoint-presentatie</vt:lpstr>
      <vt:lpstr>PowerPoint-presentatie</vt:lpstr>
      <vt:lpstr>Exceptions afhandelen: call stack</vt:lpstr>
      <vt:lpstr>Een try block kan gevolgd worden door meerdere catch blocks:</vt:lpstr>
      <vt:lpstr>Exceptions afhandelen: finally</vt:lpstr>
      <vt:lpstr>Exceptions afhandelen</vt:lpstr>
      <vt:lpstr>Exceptions afhandelen</vt:lpstr>
      <vt:lpstr>Inhoud</vt:lpstr>
      <vt:lpstr>Exceptions: oorzaak en gevolg?</vt:lpstr>
      <vt:lpstr>Soorten fouten</vt:lpstr>
      <vt:lpstr>Exception klassen in de Java API</vt:lpstr>
      <vt:lpstr>Error</vt:lpstr>
      <vt:lpstr>Unchecked exceptions</vt:lpstr>
      <vt:lpstr>Checked exceptions</vt:lpstr>
      <vt:lpstr>Checked exceptions</vt:lpstr>
      <vt:lpstr>Exception klassen: checked</vt:lpstr>
      <vt:lpstr>Voorbeeld: throws</vt:lpstr>
      <vt:lpstr>Catch or declare regel</vt:lpstr>
      <vt:lpstr>Inhoud</vt:lpstr>
      <vt:lpstr>Eigen exception klassen</vt:lpstr>
      <vt:lpstr>Eigen exception klasse: voorbeeld</vt:lpstr>
      <vt:lpstr>Foutboodschap toevoegen</vt:lpstr>
      <vt:lpstr>Eigen exception klasse: voorbeeld</vt:lpstr>
      <vt:lpstr>Eigen exception klasse: voorbeeld</vt:lpstr>
      <vt:lpstr>Inhoud</vt:lpstr>
      <vt:lpstr>Javadoc en exceptions</vt:lpstr>
      <vt:lpstr>Testen en exceptions</vt:lpstr>
      <vt:lpstr>UML en exceptions</vt:lpstr>
      <vt:lpstr>Inhoud</vt:lpstr>
      <vt:lpstr>Samenvatting: gooien</vt:lpstr>
      <vt:lpstr>Samenvatting: opvangen</vt:lpstr>
      <vt:lpstr>Dus…vanaf nu…nooit meer vergeten!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Test-Driven Development</dc:title>
  <dc:creator>Kris Gabriëls</dc:creator>
  <cp:lastModifiedBy>Marina Lens</cp:lastModifiedBy>
  <cp:revision>1</cp:revision>
  <dcterms:created xsi:type="dcterms:W3CDTF">2020-01-30T10:57:31Z</dcterms:created>
  <dcterms:modified xsi:type="dcterms:W3CDTF">2020-01-30T10:59:01Z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2020-01-30T00:00:00Z</vt:filetime>
  </property>
</Properties>
</file>