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970c242d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970c242d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970c242d1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970c242d1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70c242d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70c242d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970c242d1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970c242d1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970c242d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970c242d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970c242d1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970c242d1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970c242d1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970c242d1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970c242d1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970c242d1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970c242d1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970c242d1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970c242d1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970c242d1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970c242d1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970c242d1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5351e79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5351e79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970c242d1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970c242d1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970c242d1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c970c242d1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970c242d1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c970c242d1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970c242d1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970c242d1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5351e7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5351e7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5351e79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5351e79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5351e79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5351e79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5351e79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5351e79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5351e79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5351e79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5351e79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d5351e79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5351e79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5351e79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5351e79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d5351e79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970c242d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970c242d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970c242d1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970c242d1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970c242d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970c242d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970c242d1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970c242d1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970c242d1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970c242d1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970c242d1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970c242d1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830402" y="2142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454" y="73685"/>
            <a:ext cx="1698775" cy="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454" y="73685"/>
            <a:ext cx="1698775" cy="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1" name="Google Shape;8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454" y="73685"/>
            <a:ext cx="1698775" cy="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1" name="Google Shape;9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454" y="73685"/>
            <a:ext cx="1698775" cy="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Google Shape;9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454" y="73685"/>
            <a:ext cx="1698775" cy="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7" name="Google Shape;10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Google Shape;11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5" name="Google Shape;12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729450" y="1322450"/>
            <a:ext cx="76881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UnrealEngine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830402" y="2142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Roberto Baldi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context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GameEngine: Init, Loop, Travels, ..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EditorEngine: a GameEngine for Editor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GameInstance: flow of the Game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LocalPlayer: Controller/Net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Subsystem/Interfaces: Singletons for specific requirements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context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Level: World composition/logic and Settings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GameMode: dictate the of Match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GameState: state of the Match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PlayerState: state of a Player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Controller (AI/Player): representation of the Player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Pawn: realization of the actions of a Controller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Character: a Pawn with Human-like properties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context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settings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Actions and Mapping Context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DataTables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Physics (PhysX or Chaos)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Landscape Tool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Niagara: particle system of UE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Behavior Trees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Garbage Collector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Blueprints</a:t>
            </a:r>
            <a:endParaRPr sz="3600"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 Why a Blueprint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UE Visual Programming Language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Instantiable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operators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Events base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Blueprints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Begin Play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Tick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Variables and Visibility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Methods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InputActions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GameMode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Pawn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Controller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Movement (Keyboard Event)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Actions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26575"/>
            <a:ext cx="3486401" cy="23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Blueprints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Screentrace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Output Log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Breakpoints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with Blueprints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Instantiate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Spawn other Blueprints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Hit/Overlap Events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Destroy / SetLifespan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Projectile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Target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Point System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#3</a:t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26575"/>
            <a:ext cx="3486401" cy="23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Roberto Baldi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Programmer at 34BigThings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Email: rbaldi@34bigthings.com</a:t>
            </a:r>
            <a:endParaRPr sz="1500"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4128" r="4128" t="0"/>
          <a:stretch/>
        </p:blipFill>
        <p:spPr>
          <a:xfrm>
            <a:off x="5768301" y="2115925"/>
            <a:ext cx="210312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Materials</a:t>
            </a:r>
            <a:endParaRPr sz="3600"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727650" y="207886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Material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Texture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Parameters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Operations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Physics</a:t>
            </a:r>
            <a:endParaRPr sz="3600"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Gravity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Debug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Collisions and overlaps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PhysX and Chaos</a:t>
            </a:r>
            <a:endParaRPr sz="15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UI (User Interface)</a:t>
            </a:r>
            <a:endParaRPr sz="3600"/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729450" y="128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(Heads-up display)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PlayerController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Blueprint</a:t>
            </a:r>
            <a:endParaRPr sz="1500"/>
          </a:p>
        </p:txBody>
      </p:sp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28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Containers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Visibility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Blueprints</a:t>
            </a:r>
            <a:endParaRPr sz="1500"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Marketplace</a:t>
            </a:r>
            <a:endParaRPr sz="3600"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 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Engine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Plugins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Modules</a:t>
            </a:r>
            <a:endParaRPr sz="1500"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Marketplace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Plugins</a:t>
            </a:r>
            <a:endParaRPr sz="1500"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Unreal Engine</a:t>
            </a:r>
            <a:endParaRPr sz="36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Game Engine?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loop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Rendering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Physics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Editor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Sound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Scripting language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Import and export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Build and packaging</a:t>
            </a:r>
            <a:endParaRPr sz="15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512" y="1846150"/>
            <a:ext cx="1240025" cy="12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525" y="1905012"/>
            <a:ext cx="1029625" cy="11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018" y="3348075"/>
            <a:ext cx="3370000" cy="12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6700" y="1692750"/>
            <a:ext cx="1546824" cy="15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Unreal Engine?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Widely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 source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Forum and big community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Fortnite</a:t>
            </a:r>
            <a:endParaRPr sz="150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Viewport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World Outliner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Content Browser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Details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Place Actors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Settings</a:t>
            </a:r>
            <a:endParaRPr sz="15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700" y="1853850"/>
            <a:ext cx="4518451" cy="24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new level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Place actors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Place PlayerStart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</a:t>
            </a:r>
            <a:endParaRPr sz="15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26575"/>
            <a:ext cx="3486401" cy="23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727650" y="3256900"/>
            <a:ext cx="7688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Game Framework</a:t>
            </a:r>
            <a:endParaRPr sz="360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12" y="1673325"/>
            <a:ext cx="1232376" cy="1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Object: base UE Class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Actor: base UE for object that exist in a Scene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ActorComponents: functionalities for an Actor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StaticMesh: a 3D geometric object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Material: aesthetic asset </a:t>
            </a:r>
            <a:r>
              <a:rPr lang="en" sz="1500"/>
              <a:t>applicable</a:t>
            </a:r>
            <a:r>
              <a:rPr lang="en" sz="1500"/>
              <a:t> to a Mesh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Blueprints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context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45" y="2268337"/>
            <a:ext cx="1726776" cy="1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96DC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59B5E0"/>
      </a:accent2>
      <a:accent3>
        <a:srgbClr val="FFB432"/>
      </a:accent3>
      <a:accent4>
        <a:srgbClr val="B8F0E4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