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 id="2147483663" r:id="rId2"/>
  </p:sldMasterIdLst>
  <p:notesMasterIdLst>
    <p:notesMasterId r:id="rId29"/>
  </p:notesMasterIdLst>
  <p:sldIdLst>
    <p:sldId id="286" r:id="rId3"/>
    <p:sldId id="262" r:id="rId4"/>
    <p:sldId id="261" r:id="rId5"/>
    <p:sldId id="270" r:id="rId6"/>
    <p:sldId id="268" r:id="rId7"/>
    <p:sldId id="280" r:id="rId8"/>
    <p:sldId id="277" r:id="rId9"/>
    <p:sldId id="269" r:id="rId10"/>
    <p:sldId id="284" r:id="rId11"/>
    <p:sldId id="275" r:id="rId12"/>
    <p:sldId id="271" r:id="rId13"/>
    <p:sldId id="281" r:id="rId14"/>
    <p:sldId id="278" r:id="rId15"/>
    <p:sldId id="274" r:id="rId16"/>
    <p:sldId id="283" r:id="rId17"/>
    <p:sldId id="264" r:id="rId18"/>
    <p:sldId id="276" r:id="rId19"/>
    <p:sldId id="265" r:id="rId20"/>
    <p:sldId id="273" r:id="rId21"/>
    <p:sldId id="282" r:id="rId22"/>
    <p:sldId id="272" r:id="rId23"/>
    <p:sldId id="279" r:id="rId24"/>
    <p:sldId id="266" r:id="rId25"/>
    <p:sldId id="267" r:id="rId26"/>
    <p:sldId id="285" r:id="rId27"/>
    <p:sldId id="287" r:id="rId28"/>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4" autoAdjust="0"/>
    <p:restoredTop sz="94660"/>
  </p:normalViewPr>
  <p:slideViewPr>
    <p:cSldViewPr snapToGrid="0">
      <p:cViewPr varScale="1">
        <p:scale>
          <a:sx n="68" d="100"/>
          <a:sy n="68" d="100"/>
        </p:scale>
        <p:origin x="632" y="4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2019/12/12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242325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2360523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8C9409-DB53-4385-842B-71105F4B9447}" type="slidenum">
              <a:rPr lang="zh-CN" altLang="en-US" smtClean="0"/>
              <a:t>10</a:t>
            </a:fld>
            <a:endParaRPr lang="zh-CN" altLang="en-US"/>
          </a:p>
        </p:txBody>
      </p:sp>
    </p:spTree>
    <p:extLst>
      <p:ext uri="{BB962C8B-B14F-4D97-AF65-F5344CB8AC3E}">
        <p14:creationId xmlns:p14="http://schemas.microsoft.com/office/powerpoint/2010/main" val="1623832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995696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t>12</a:t>
            </a:fld>
            <a:endParaRPr lang="zh-CN" altLang="en-US"/>
          </a:p>
        </p:txBody>
      </p:sp>
    </p:spTree>
    <p:extLst>
      <p:ext uri="{BB962C8B-B14F-4D97-AF65-F5344CB8AC3E}">
        <p14:creationId xmlns:p14="http://schemas.microsoft.com/office/powerpoint/2010/main" val="2797030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6A7212-17FA-43AA-85E3-2B6D037860CF}" type="slidenum">
              <a:rPr lang="zh-CN" altLang="en-US" smtClean="0"/>
              <a:t>13</a:t>
            </a:fld>
            <a:endParaRPr lang="zh-CN" altLang="en-US"/>
          </a:p>
        </p:txBody>
      </p:sp>
    </p:spTree>
    <p:extLst>
      <p:ext uri="{BB962C8B-B14F-4D97-AF65-F5344CB8AC3E}">
        <p14:creationId xmlns:p14="http://schemas.microsoft.com/office/powerpoint/2010/main" val="1162777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259E10-905C-4DDE-A988-B340C461ABE8}" type="slidenum">
              <a:rPr lang="zh-CN" altLang="en-US" smtClean="0"/>
              <a:t>14</a:t>
            </a:fld>
            <a:endParaRPr lang="zh-CN" altLang="en-US"/>
          </a:p>
        </p:txBody>
      </p:sp>
    </p:spTree>
    <p:extLst>
      <p:ext uri="{BB962C8B-B14F-4D97-AF65-F5344CB8AC3E}">
        <p14:creationId xmlns:p14="http://schemas.microsoft.com/office/powerpoint/2010/main" val="30662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3219486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B0E87B-222C-4A6A-A0C2-79819C008196}" type="slidenum">
              <a:rPr lang="zh-CN" altLang="en-US" smtClean="0"/>
              <a:t>16</a:t>
            </a:fld>
            <a:endParaRPr lang="zh-CN" altLang="en-US"/>
          </a:p>
        </p:txBody>
      </p:sp>
    </p:spTree>
    <p:extLst>
      <p:ext uri="{BB962C8B-B14F-4D97-AF65-F5344CB8AC3E}">
        <p14:creationId xmlns:p14="http://schemas.microsoft.com/office/powerpoint/2010/main" val="2481528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7EE4EF-81E7-4427-995F-AB0B97F61480}" type="slidenum">
              <a:rPr lang="zh-CN" altLang="en-US" smtClean="0"/>
              <a:t>17</a:t>
            </a:fld>
            <a:endParaRPr lang="zh-CN" altLang="en-US"/>
          </a:p>
        </p:txBody>
      </p:sp>
    </p:spTree>
    <p:extLst>
      <p:ext uri="{BB962C8B-B14F-4D97-AF65-F5344CB8AC3E}">
        <p14:creationId xmlns:p14="http://schemas.microsoft.com/office/powerpoint/2010/main" val="2347602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18</a:t>
            </a:fld>
            <a:endParaRPr lang="zh-CN" altLang="en-US"/>
          </a:p>
        </p:txBody>
      </p:sp>
    </p:spTree>
    <p:extLst>
      <p:ext uri="{BB962C8B-B14F-4D97-AF65-F5344CB8AC3E}">
        <p14:creationId xmlns:p14="http://schemas.microsoft.com/office/powerpoint/2010/main" val="971896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259E10-905C-4DDE-A988-B340C461ABE8}" type="slidenum">
              <a:rPr lang="zh-CN" altLang="en-US" smtClean="0"/>
              <a:t>19</a:t>
            </a:fld>
            <a:endParaRPr lang="zh-CN" altLang="en-US"/>
          </a:p>
        </p:txBody>
      </p:sp>
    </p:spTree>
    <p:extLst>
      <p:ext uri="{BB962C8B-B14F-4D97-AF65-F5344CB8AC3E}">
        <p14:creationId xmlns:p14="http://schemas.microsoft.com/office/powerpoint/2010/main" val="3701990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2475355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1123690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870487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t>22</a:t>
            </a:fld>
            <a:endParaRPr lang="zh-CN" altLang="en-US"/>
          </a:p>
        </p:txBody>
      </p:sp>
    </p:spTree>
    <p:extLst>
      <p:ext uri="{BB962C8B-B14F-4D97-AF65-F5344CB8AC3E}">
        <p14:creationId xmlns:p14="http://schemas.microsoft.com/office/powerpoint/2010/main" val="1279226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B0E87B-222C-4A6A-A0C2-79819C008196}" type="slidenum">
              <a:rPr lang="zh-CN" altLang="en-US" smtClean="0"/>
              <a:t>23</a:t>
            </a:fld>
            <a:endParaRPr lang="zh-CN" altLang="en-US"/>
          </a:p>
        </p:txBody>
      </p:sp>
    </p:spTree>
    <p:extLst>
      <p:ext uri="{BB962C8B-B14F-4D97-AF65-F5344CB8AC3E}">
        <p14:creationId xmlns:p14="http://schemas.microsoft.com/office/powerpoint/2010/main" val="3983556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6C4872-3FEE-47F7-8706-972E2208B56D}" type="slidenum">
              <a:rPr lang="zh-CN" altLang="en-US" smtClean="0"/>
              <a:t>24</a:t>
            </a:fld>
            <a:endParaRPr lang="zh-CN" altLang="en-US"/>
          </a:p>
        </p:txBody>
      </p:sp>
    </p:spTree>
    <p:extLst>
      <p:ext uri="{BB962C8B-B14F-4D97-AF65-F5344CB8AC3E}">
        <p14:creationId xmlns:p14="http://schemas.microsoft.com/office/powerpoint/2010/main" val="3053135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4127317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29992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261210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2451439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t>5</a:t>
            </a:fld>
            <a:endParaRPr lang="zh-CN" altLang="en-US"/>
          </a:p>
        </p:txBody>
      </p:sp>
    </p:spTree>
    <p:extLst>
      <p:ext uri="{BB962C8B-B14F-4D97-AF65-F5344CB8AC3E}">
        <p14:creationId xmlns:p14="http://schemas.microsoft.com/office/powerpoint/2010/main" val="3649114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6</a:t>
            </a:fld>
            <a:endParaRPr lang="zh-CN" altLang="en-US"/>
          </a:p>
        </p:txBody>
      </p:sp>
    </p:spTree>
    <p:extLst>
      <p:ext uri="{BB962C8B-B14F-4D97-AF65-F5344CB8AC3E}">
        <p14:creationId xmlns:p14="http://schemas.microsoft.com/office/powerpoint/2010/main" val="3204683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t>7</a:t>
            </a:fld>
            <a:endParaRPr lang="zh-CN" altLang="en-US"/>
          </a:p>
        </p:txBody>
      </p:sp>
    </p:spTree>
    <p:extLst>
      <p:ext uri="{BB962C8B-B14F-4D97-AF65-F5344CB8AC3E}">
        <p14:creationId xmlns:p14="http://schemas.microsoft.com/office/powerpoint/2010/main" val="3210491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8</a:t>
            </a:fld>
            <a:endParaRPr lang="zh-CN" altLang="en-US"/>
          </a:p>
        </p:txBody>
      </p:sp>
    </p:spTree>
    <p:extLst>
      <p:ext uri="{BB962C8B-B14F-4D97-AF65-F5344CB8AC3E}">
        <p14:creationId xmlns:p14="http://schemas.microsoft.com/office/powerpoint/2010/main" val="1884111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307241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559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540122" y="2138763"/>
            <a:ext cx="2128676" cy="2128676"/>
          </a:xfrm>
          <a:custGeom>
            <a:avLst/>
            <a:gdLst>
              <a:gd name="connsiteX0" fmla="*/ 1064506 w 2128676"/>
              <a:gd name="connsiteY0" fmla="*/ 0 h 2128676"/>
              <a:gd name="connsiteX1" fmla="*/ 1261062 w 2128676"/>
              <a:gd name="connsiteY1" fmla="*/ 81417 h 2128676"/>
              <a:gd name="connsiteX2" fmla="*/ 2047260 w 2128676"/>
              <a:gd name="connsiteY2" fmla="*/ 867615 h 2128676"/>
              <a:gd name="connsiteX3" fmla="*/ 2047260 w 2128676"/>
              <a:gd name="connsiteY3" fmla="*/ 1260726 h 2128676"/>
              <a:gd name="connsiteX4" fmla="*/ 1260726 w 2128676"/>
              <a:gd name="connsiteY4" fmla="*/ 2047260 h 2128676"/>
              <a:gd name="connsiteX5" fmla="*/ 867615 w 2128676"/>
              <a:gd name="connsiteY5" fmla="*/ 2047260 h 2128676"/>
              <a:gd name="connsiteX6" fmla="*/ 81417 w 2128676"/>
              <a:gd name="connsiteY6" fmla="*/ 1261062 h 2128676"/>
              <a:gd name="connsiteX7" fmla="*/ 81417 w 2128676"/>
              <a:gd name="connsiteY7" fmla="*/ 867950 h 2128676"/>
              <a:gd name="connsiteX8" fmla="*/ 867950 w 2128676"/>
              <a:gd name="connsiteY8" fmla="*/ 81417 h 2128676"/>
              <a:gd name="connsiteX9" fmla="*/ 1064506 w 2128676"/>
              <a:gd name="connsiteY9" fmla="*/ 0 h 21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8676" h="2128676">
                <a:moveTo>
                  <a:pt x="1064506" y="0"/>
                </a:moveTo>
                <a:cubicBezTo>
                  <a:pt x="1135645" y="0"/>
                  <a:pt x="1206784" y="27139"/>
                  <a:pt x="1261062" y="81417"/>
                </a:cubicBezTo>
                <a:lnTo>
                  <a:pt x="2047260" y="867615"/>
                </a:lnTo>
                <a:cubicBezTo>
                  <a:pt x="2155815" y="976170"/>
                  <a:pt x="2155815" y="1152171"/>
                  <a:pt x="2047260" y="1260726"/>
                </a:cubicBezTo>
                <a:lnTo>
                  <a:pt x="1260726" y="2047260"/>
                </a:lnTo>
                <a:cubicBezTo>
                  <a:pt x="1152171" y="2155815"/>
                  <a:pt x="976170" y="2155815"/>
                  <a:pt x="867615" y="2047260"/>
                </a:cubicBezTo>
                <a:lnTo>
                  <a:pt x="81417" y="1261062"/>
                </a:lnTo>
                <a:cubicBezTo>
                  <a:pt x="-27138" y="1152507"/>
                  <a:pt x="-27138" y="976505"/>
                  <a:pt x="81417" y="867950"/>
                </a:cubicBezTo>
                <a:lnTo>
                  <a:pt x="867950" y="81417"/>
                </a:lnTo>
                <a:cubicBezTo>
                  <a:pt x="922227" y="27139"/>
                  <a:pt x="993367" y="0"/>
                  <a:pt x="1064506"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867815" y="2138763"/>
            <a:ext cx="2128676" cy="2128676"/>
          </a:xfrm>
          <a:custGeom>
            <a:avLst/>
            <a:gdLst>
              <a:gd name="connsiteX0" fmla="*/ 1064506 w 2128676"/>
              <a:gd name="connsiteY0" fmla="*/ 0 h 2128676"/>
              <a:gd name="connsiteX1" fmla="*/ 1261062 w 2128676"/>
              <a:gd name="connsiteY1" fmla="*/ 81417 h 2128676"/>
              <a:gd name="connsiteX2" fmla="*/ 2047260 w 2128676"/>
              <a:gd name="connsiteY2" fmla="*/ 867615 h 2128676"/>
              <a:gd name="connsiteX3" fmla="*/ 2047260 w 2128676"/>
              <a:gd name="connsiteY3" fmla="*/ 1260726 h 2128676"/>
              <a:gd name="connsiteX4" fmla="*/ 1260727 w 2128676"/>
              <a:gd name="connsiteY4" fmla="*/ 2047260 h 2128676"/>
              <a:gd name="connsiteX5" fmla="*/ 867615 w 2128676"/>
              <a:gd name="connsiteY5" fmla="*/ 2047260 h 2128676"/>
              <a:gd name="connsiteX6" fmla="*/ 81417 w 2128676"/>
              <a:gd name="connsiteY6" fmla="*/ 1261062 h 2128676"/>
              <a:gd name="connsiteX7" fmla="*/ 81417 w 2128676"/>
              <a:gd name="connsiteY7" fmla="*/ 867950 h 2128676"/>
              <a:gd name="connsiteX8" fmla="*/ 867950 w 2128676"/>
              <a:gd name="connsiteY8" fmla="*/ 81417 h 2128676"/>
              <a:gd name="connsiteX9" fmla="*/ 1064506 w 2128676"/>
              <a:gd name="connsiteY9" fmla="*/ 0 h 21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8676" h="2128676">
                <a:moveTo>
                  <a:pt x="1064506" y="0"/>
                </a:moveTo>
                <a:cubicBezTo>
                  <a:pt x="1135645" y="0"/>
                  <a:pt x="1206784" y="27139"/>
                  <a:pt x="1261062" y="81417"/>
                </a:cubicBezTo>
                <a:lnTo>
                  <a:pt x="2047260" y="867615"/>
                </a:lnTo>
                <a:cubicBezTo>
                  <a:pt x="2155815" y="976170"/>
                  <a:pt x="2155815" y="1152171"/>
                  <a:pt x="2047260" y="1260726"/>
                </a:cubicBezTo>
                <a:lnTo>
                  <a:pt x="1260727" y="2047260"/>
                </a:lnTo>
                <a:cubicBezTo>
                  <a:pt x="1152172" y="2155815"/>
                  <a:pt x="976170" y="2155815"/>
                  <a:pt x="867615" y="2047260"/>
                </a:cubicBezTo>
                <a:lnTo>
                  <a:pt x="81417" y="1261062"/>
                </a:lnTo>
                <a:cubicBezTo>
                  <a:pt x="-27138" y="1152507"/>
                  <a:pt x="-27138" y="976505"/>
                  <a:pt x="81417" y="867950"/>
                </a:cubicBezTo>
                <a:lnTo>
                  <a:pt x="867950" y="81417"/>
                </a:lnTo>
                <a:cubicBezTo>
                  <a:pt x="922227" y="27139"/>
                  <a:pt x="993366" y="0"/>
                  <a:pt x="1064506"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195509" y="2138763"/>
            <a:ext cx="2128676" cy="2128676"/>
          </a:xfrm>
          <a:custGeom>
            <a:avLst/>
            <a:gdLst>
              <a:gd name="connsiteX0" fmla="*/ 1064506 w 2128676"/>
              <a:gd name="connsiteY0" fmla="*/ 0 h 2128676"/>
              <a:gd name="connsiteX1" fmla="*/ 1261062 w 2128676"/>
              <a:gd name="connsiteY1" fmla="*/ 81417 h 2128676"/>
              <a:gd name="connsiteX2" fmla="*/ 2047260 w 2128676"/>
              <a:gd name="connsiteY2" fmla="*/ 867615 h 2128676"/>
              <a:gd name="connsiteX3" fmla="*/ 2047260 w 2128676"/>
              <a:gd name="connsiteY3" fmla="*/ 1260726 h 2128676"/>
              <a:gd name="connsiteX4" fmla="*/ 1260727 w 2128676"/>
              <a:gd name="connsiteY4" fmla="*/ 2047260 h 2128676"/>
              <a:gd name="connsiteX5" fmla="*/ 867615 w 2128676"/>
              <a:gd name="connsiteY5" fmla="*/ 2047260 h 2128676"/>
              <a:gd name="connsiteX6" fmla="*/ 81417 w 2128676"/>
              <a:gd name="connsiteY6" fmla="*/ 1261062 h 2128676"/>
              <a:gd name="connsiteX7" fmla="*/ 81417 w 2128676"/>
              <a:gd name="connsiteY7" fmla="*/ 867950 h 2128676"/>
              <a:gd name="connsiteX8" fmla="*/ 867950 w 2128676"/>
              <a:gd name="connsiteY8" fmla="*/ 81417 h 2128676"/>
              <a:gd name="connsiteX9" fmla="*/ 1064506 w 2128676"/>
              <a:gd name="connsiteY9" fmla="*/ 0 h 21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8676" h="2128676">
                <a:moveTo>
                  <a:pt x="1064506" y="0"/>
                </a:moveTo>
                <a:cubicBezTo>
                  <a:pt x="1135645" y="0"/>
                  <a:pt x="1206784" y="27139"/>
                  <a:pt x="1261062" y="81417"/>
                </a:cubicBezTo>
                <a:lnTo>
                  <a:pt x="2047260" y="867615"/>
                </a:lnTo>
                <a:cubicBezTo>
                  <a:pt x="2155815" y="976170"/>
                  <a:pt x="2155815" y="1152171"/>
                  <a:pt x="2047260" y="1260726"/>
                </a:cubicBezTo>
                <a:lnTo>
                  <a:pt x="1260727" y="2047260"/>
                </a:lnTo>
                <a:cubicBezTo>
                  <a:pt x="1152172" y="2155815"/>
                  <a:pt x="976170" y="2155815"/>
                  <a:pt x="867615" y="2047260"/>
                </a:cubicBezTo>
                <a:lnTo>
                  <a:pt x="81417" y="1261062"/>
                </a:lnTo>
                <a:cubicBezTo>
                  <a:pt x="-27138" y="1152507"/>
                  <a:pt x="-27138" y="976505"/>
                  <a:pt x="81417" y="867950"/>
                </a:cubicBezTo>
                <a:lnTo>
                  <a:pt x="867950" y="81417"/>
                </a:lnTo>
                <a:cubicBezTo>
                  <a:pt x="922227" y="27139"/>
                  <a:pt x="993367" y="0"/>
                  <a:pt x="1064506"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523201" y="2138763"/>
            <a:ext cx="2128677" cy="2128676"/>
          </a:xfrm>
          <a:custGeom>
            <a:avLst/>
            <a:gdLst>
              <a:gd name="connsiteX0" fmla="*/ 1064507 w 2128677"/>
              <a:gd name="connsiteY0" fmla="*/ 0 h 2128676"/>
              <a:gd name="connsiteX1" fmla="*/ 1261062 w 2128677"/>
              <a:gd name="connsiteY1" fmla="*/ 81417 h 2128676"/>
              <a:gd name="connsiteX2" fmla="*/ 2047261 w 2128677"/>
              <a:gd name="connsiteY2" fmla="*/ 867615 h 2128676"/>
              <a:gd name="connsiteX3" fmla="*/ 2047261 w 2128677"/>
              <a:gd name="connsiteY3" fmla="*/ 1260726 h 2128676"/>
              <a:gd name="connsiteX4" fmla="*/ 1260727 w 2128677"/>
              <a:gd name="connsiteY4" fmla="*/ 2047260 h 2128676"/>
              <a:gd name="connsiteX5" fmla="*/ 867616 w 2128677"/>
              <a:gd name="connsiteY5" fmla="*/ 2047260 h 2128676"/>
              <a:gd name="connsiteX6" fmla="*/ 81417 w 2128677"/>
              <a:gd name="connsiteY6" fmla="*/ 1261062 h 2128676"/>
              <a:gd name="connsiteX7" fmla="*/ 81417 w 2128677"/>
              <a:gd name="connsiteY7" fmla="*/ 867950 h 2128676"/>
              <a:gd name="connsiteX8" fmla="*/ 867951 w 2128677"/>
              <a:gd name="connsiteY8" fmla="*/ 81417 h 2128676"/>
              <a:gd name="connsiteX9" fmla="*/ 1064507 w 2128677"/>
              <a:gd name="connsiteY9" fmla="*/ 0 h 21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8677" h="2128676">
                <a:moveTo>
                  <a:pt x="1064507" y="0"/>
                </a:moveTo>
                <a:cubicBezTo>
                  <a:pt x="1135645" y="0"/>
                  <a:pt x="1206784" y="27139"/>
                  <a:pt x="1261062" y="81417"/>
                </a:cubicBezTo>
                <a:lnTo>
                  <a:pt x="2047261" y="867615"/>
                </a:lnTo>
                <a:cubicBezTo>
                  <a:pt x="2155816" y="976170"/>
                  <a:pt x="2155816" y="1152171"/>
                  <a:pt x="2047261" y="1260726"/>
                </a:cubicBezTo>
                <a:lnTo>
                  <a:pt x="1260727" y="2047260"/>
                </a:lnTo>
                <a:cubicBezTo>
                  <a:pt x="1152172" y="2155815"/>
                  <a:pt x="976171" y="2155815"/>
                  <a:pt x="867616" y="2047260"/>
                </a:cubicBezTo>
                <a:lnTo>
                  <a:pt x="81417" y="1261062"/>
                </a:lnTo>
                <a:cubicBezTo>
                  <a:pt x="-27138" y="1152507"/>
                  <a:pt x="-27138" y="976505"/>
                  <a:pt x="81417" y="867950"/>
                </a:cubicBezTo>
                <a:lnTo>
                  <a:pt x="867951" y="81417"/>
                </a:lnTo>
                <a:cubicBezTo>
                  <a:pt x="922229" y="27139"/>
                  <a:pt x="993368" y="0"/>
                  <a:pt x="106450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1455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1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49834" y="2010341"/>
            <a:ext cx="2972256" cy="2446480"/>
          </a:xfrm>
          <a:custGeom>
            <a:avLst/>
            <a:gdLst>
              <a:gd name="connsiteX0" fmla="*/ 0 w 2972256"/>
              <a:gd name="connsiteY0" fmla="*/ 0 h 2446480"/>
              <a:gd name="connsiteX1" fmla="*/ 2972256 w 2972256"/>
              <a:gd name="connsiteY1" fmla="*/ 0 h 2446480"/>
              <a:gd name="connsiteX2" fmla="*/ 2972256 w 2972256"/>
              <a:gd name="connsiteY2" fmla="*/ 2446480 h 2446480"/>
              <a:gd name="connsiteX3" fmla="*/ 0 w 2972256"/>
              <a:gd name="connsiteY3" fmla="*/ 2446480 h 2446480"/>
            </a:gdLst>
            <a:ahLst/>
            <a:cxnLst>
              <a:cxn ang="0">
                <a:pos x="connsiteX0" y="connsiteY0"/>
              </a:cxn>
              <a:cxn ang="0">
                <a:pos x="connsiteX1" y="connsiteY1"/>
              </a:cxn>
              <a:cxn ang="0">
                <a:pos x="connsiteX2" y="connsiteY2"/>
              </a:cxn>
              <a:cxn ang="0">
                <a:pos x="connsiteX3" y="connsiteY3"/>
              </a:cxn>
            </a:cxnLst>
            <a:rect l="l" t="t" r="r" b="b"/>
            <a:pathLst>
              <a:path w="2972256" h="2446480">
                <a:moveTo>
                  <a:pt x="0" y="0"/>
                </a:moveTo>
                <a:lnTo>
                  <a:pt x="2972256" y="0"/>
                </a:lnTo>
                <a:lnTo>
                  <a:pt x="2972256" y="2446480"/>
                </a:lnTo>
                <a:lnTo>
                  <a:pt x="0" y="244648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609874" y="2010345"/>
            <a:ext cx="2972256" cy="2446480"/>
          </a:xfrm>
          <a:custGeom>
            <a:avLst/>
            <a:gdLst>
              <a:gd name="connsiteX0" fmla="*/ 0 w 2972256"/>
              <a:gd name="connsiteY0" fmla="*/ 0 h 2446480"/>
              <a:gd name="connsiteX1" fmla="*/ 2972256 w 2972256"/>
              <a:gd name="connsiteY1" fmla="*/ 0 h 2446480"/>
              <a:gd name="connsiteX2" fmla="*/ 2972256 w 2972256"/>
              <a:gd name="connsiteY2" fmla="*/ 2446480 h 2446480"/>
              <a:gd name="connsiteX3" fmla="*/ 0 w 2972256"/>
              <a:gd name="connsiteY3" fmla="*/ 2446480 h 2446480"/>
            </a:gdLst>
            <a:ahLst/>
            <a:cxnLst>
              <a:cxn ang="0">
                <a:pos x="connsiteX0" y="connsiteY0"/>
              </a:cxn>
              <a:cxn ang="0">
                <a:pos x="connsiteX1" y="connsiteY1"/>
              </a:cxn>
              <a:cxn ang="0">
                <a:pos x="connsiteX2" y="connsiteY2"/>
              </a:cxn>
              <a:cxn ang="0">
                <a:pos x="connsiteX3" y="connsiteY3"/>
              </a:cxn>
            </a:cxnLst>
            <a:rect l="l" t="t" r="r" b="b"/>
            <a:pathLst>
              <a:path w="2972256" h="2446480">
                <a:moveTo>
                  <a:pt x="0" y="0"/>
                </a:moveTo>
                <a:lnTo>
                  <a:pt x="2972256" y="0"/>
                </a:lnTo>
                <a:lnTo>
                  <a:pt x="2972256" y="2446480"/>
                </a:lnTo>
                <a:lnTo>
                  <a:pt x="0" y="244648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7869910" y="2010345"/>
            <a:ext cx="2972256" cy="2446480"/>
          </a:xfrm>
          <a:custGeom>
            <a:avLst/>
            <a:gdLst>
              <a:gd name="connsiteX0" fmla="*/ 0 w 2972256"/>
              <a:gd name="connsiteY0" fmla="*/ 0 h 2446480"/>
              <a:gd name="connsiteX1" fmla="*/ 2972256 w 2972256"/>
              <a:gd name="connsiteY1" fmla="*/ 0 h 2446480"/>
              <a:gd name="connsiteX2" fmla="*/ 2972256 w 2972256"/>
              <a:gd name="connsiteY2" fmla="*/ 2446480 h 2446480"/>
              <a:gd name="connsiteX3" fmla="*/ 0 w 2972256"/>
              <a:gd name="connsiteY3" fmla="*/ 2446480 h 2446480"/>
            </a:gdLst>
            <a:ahLst/>
            <a:cxnLst>
              <a:cxn ang="0">
                <a:pos x="connsiteX0" y="connsiteY0"/>
              </a:cxn>
              <a:cxn ang="0">
                <a:pos x="connsiteX1" y="connsiteY1"/>
              </a:cxn>
              <a:cxn ang="0">
                <a:pos x="connsiteX2" y="connsiteY2"/>
              </a:cxn>
              <a:cxn ang="0">
                <a:pos x="connsiteX3" y="connsiteY3"/>
              </a:cxn>
            </a:cxnLst>
            <a:rect l="l" t="t" r="r" b="b"/>
            <a:pathLst>
              <a:path w="2972256" h="2446480">
                <a:moveTo>
                  <a:pt x="0" y="0"/>
                </a:moveTo>
                <a:lnTo>
                  <a:pt x="2972256" y="0"/>
                </a:lnTo>
                <a:lnTo>
                  <a:pt x="2972256" y="2446480"/>
                </a:lnTo>
                <a:lnTo>
                  <a:pt x="0" y="244648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95373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6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688560" y="2611566"/>
            <a:ext cx="1507576" cy="2514781"/>
          </a:xfrm>
          <a:custGeom>
            <a:avLst/>
            <a:gdLst>
              <a:gd name="connsiteX0" fmla="*/ 0 w 1507576"/>
              <a:gd name="connsiteY0" fmla="*/ 0 h 2514781"/>
              <a:gd name="connsiteX1" fmla="*/ 1507576 w 1507576"/>
              <a:gd name="connsiteY1" fmla="*/ 0 h 2514781"/>
              <a:gd name="connsiteX2" fmla="*/ 1507576 w 1507576"/>
              <a:gd name="connsiteY2" fmla="*/ 2514781 h 2514781"/>
              <a:gd name="connsiteX3" fmla="*/ 0 w 1507576"/>
              <a:gd name="connsiteY3" fmla="*/ 2514781 h 2514781"/>
            </a:gdLst>
            <a:ahLst/>
            <a:cxnLst>
              <a:cxn ang="0">
                <a:pos x="connsiteX0" y="connsiteY0"/>
              </a:cxn>
              <a:cxn ang="0">
                <a:pos x="connsiteX1" y="connsiteY1"/>
              </a:cxn>
              <a:cxn ang="0">
                <a:pos x="connsiteX2" y="connsiteY2"/>
              </a:cxn>
              <a:cxn ang="0">
                <a:pos x="connsiteX3" y="connsiteY3"/>
              </a:cxn>
            </a:cxnLst>
            <a:rect l="l" t="t" r="r" b="b"/>
            <a:pathLst>
              <a:path w="1507576" h="2514781">
                <a:moveTo>
                  <a:pt x="0" y="0"/>
                </a:moveTo>
                <a:lnTo>
                  <a:pt x="1507576" y="0"/>
                </a:lnTo>
                <a:lnTo>
                  <a:pt x="1507576" y="2514781"/>
                </a:lnTo>
                <a:lnTo>
                  <a:pt x="0" y="2514781"/>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2805889" y="2417548"/>
            <a:ext cx="1740397" cy="2903148"/>
          </a:xfrm>
          <a:custGeom>
            <a:avLst/>
            <a:gdLst>
              <a:gd name="connsiteX0" fmla="*/ 0 w 1740397"/>
              <a:gd name="connsiteY0" fmla="*/ 0 h 2903148"/>
              <a:gd name="connsiteX1" fmla="*/ 1740397 w 1740397"/>
              <a:gd name="connsiteY1" fmla="*/ 0 h 2903148"/>
              <a:gd name="connsiteX2" fmla="*/ 1740397 w 1740397"/>
              <a:gd name="connsiteY2" fmla="*/ 2903148 h 2903148"/>
              <a:gd name="connsiteX3" fmla="*/ 0 w 1740397"/>
              <a:gd name="connsiteY3" fmla="*/ 2903148 h 2903148"/>
            </a:gdLst>
            <a:ahLst/>
            <a:cxnLst>
              <a:cxn ang="0">
                <a:pos x="connsiteX0" y="connsiteY0"/>
              </a:cxn>
              <a:cxn ang="0">
                <a:pos x="connsiteX1" y="connsiteY1"/>
              </a:cxn>
              <a:cxn ang="0">
                <a:pos x="connsiteX2" y="connsiteY2"/>
              </a:cxn>
              <a:cxn ang="0">
                <a:pos x="connsiteX3" y="connsiteY3"/>
              </a:cxn>
            </a:cxnLst>
            <a:rect l="l" t="t" r="r" b="b"/>
            <a:pathLst>
              <a:path w="1740397" h="2903148">
                <a:moveTo>
                  <a:pt x="0" y="0"/>
                </a:moveTo>
                <a:lnTo>
                  <a:pt x="1740397" y="0"/>
                </a:lnTo>
                <a:lnTo>
                  <a:pt x="1740397" y="2903148"/>
                </a:lnTo>
                <a:lnTo>
                  <a:pt x="0" y="2903148"/>
                </a:lnTo>
                <a:close/>
              </a:path>
            </a:pathLst>
          </a:custGeom>
        </p:spPr>
        <p:txBody>
          <a:bodyPr wrap="square">
            <a:noAutofit/>
          </a:bodyPr>
          <a:lstStyle/>
          <a:p>
            <a:endParaRPr lang="zh-CN" altLang="en-US"/>
          </a:p>
        </p:txBody>
      </p:sp>
      <p:sp>
        <p:nvSpPr>
          <p:cNvPr id="10" name="图片占位符 9"/>
          <p:cNvSpPr>
            <a:spLocks noGrp="1"/>
          </p:cNvSpPr>
          <p:nvPr>
            <p:ph type="pic" sz="quarter" idx="12"/>
          </p:nvPr>
        </p:nvSpPr>
        <p:spPr>
          <a:xfrm>
            <a:off x="4153872" y="2611566"/>
            <a:ext cx="1507576" cy="2514781"/>
          </a:xfrm>
          <a:custGeom>
            <a:avLst/>
            <a:gdLst>
              <a:gd name="connsiteX0" fmla="*/ 0 w 1507576"/>
              <a:gd name="connsiteY0" fmla="*/ 0 h 2514781"/>
              <a:gd name="connsiteX1" fmla="*/ 1507576 w 1507576"/>
              <a:gd name="connsiteY1" fmla="*/ 0 h 2514781"/>
              <a:gd name="connsiteX2" fmla="*/ 1507576 w 1507576"/>
              <a:gd name="connsiteY2" fmla="*/ 2514781 h 2514781"/>
              <a:gd name="connsiteX3" fmla="*/ 0 w 1507576"/>
              <a:gd name="connsiteY3" fmla="*/ 2514781 h 2514781"/>
            </a:gdLst>
            <a:ahLst/>
            <a:cxnLst>
              <a:cxn ang="0">
                <a:pos x="connsiteX0" y="connsiteY0"/>
              </a:cxn>
              <a:cxn ang="0">
                <a:pos x="connsiteX1" y="connsiteY1"/>
              </a:cxn>
              <a:cxn ang="0">
                <a:pos x="connsiteX2" y="connsiteY2"/>
              </a:cxn>
              <a:cxn ang="0">
                <a:pos x="connsiteX3" y="connsiteY3"/>
              </a:cxn>
            </a:cxnLst>
            <a:rect l="l" t="t" r="r" b="b"/>
            <a:pathLst>
              <a:path w="1507576" h="2514781">
                <a:moveTo>
                  <a:pt x="0" y="0"/>
                </a:moveTo>
                <a:lnTo>
                  <a:pt x="1507576" y="0"/>
                </a:lnTo>
                <a:lnTo>
                  <a:pt x="1507576" y="2514781"/>
                </a:lnTo>
                <a:lnTo>
                  <a:pt x="0" y="251478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41356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8656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2227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7572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29284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7833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877947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364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60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318795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5875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63224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520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46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78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14" name="任意多边形: 形状 13"/>
          <p:cNvSpPr>
            <a:spLocks noGrp="1"/>
          </p:cNvSpPr>
          <p:nvPr>
            <p:ph type="pic" sz="quarter" idx="10"/>
          </p:nvPr>
        </p:nvSpPr>
        <p:spPr>
          <a:xfrm>
            <a:off x="1348928" y="1909227"/>
            <a:ext cx="1687613" cy="1687612"/>
          </a:xfrm>
          <a:custGeom>
            <a:avLst/>
            <a:gdLst>
              <a:gd name="connsiteX0" fmla="*/ 281274 w 1687613"/>
              <a:gd name="connsiteY0" fmla="*/ 0 h 1687612"/>
              <a:gd name="connsiteX1" fmla="*/ 1406339 w 1687613"/>
              <a:gd name="connsiteY1" fmla="*/ 0 h 1687612"/>
              <a:gd name="connsiteX2" fmla="*/ 1687613 w 1687613"/>
              <a:gd name="connsiteY2" fmla="*/ 281274 h 1687612"/>
              <a:gd name="connsiteX3" fmla="*/ 1687613 w 1687613"/>
              <a:gd name="connsiteY3" fmla="*/ 1406338 h 1687612"/>
              <a:gd name="connsiteX4" fmla="*/ 1406339 w 1687613"/>
              <a:gd name="connsiteY4" fmla="*/ 1687612 h 1687612"/>
              <a:gd name="connsiteX5" fmla="*/ 281274 w 1687613"/>
              <a:gd name="connsiteY5" fmla="*/ 1687612 h 1687612"/>
              <a:gd name="connsiteX6" fmla="*/ 0 w 1687613"/>
              <a:gd name="connsiteY6" fmla="*/ 1406338 h 1687612"/>
              <a:gd name="connsiteX7" fmla="*/ 0 w 1687613"/>
              <a:gd name="connsiteY7" fmla="*/ 281274 h 1687612"/>
              <a:gd name="connsiteX8" fmla="*/ 281274 w 1687613"/>
              <a:gd name="connsiteY8" fmla="*/ 0 h 168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13" h="1687612">
                <a:moveTo>
                  <a:pt x="281274" y="0"/>
                </a:moveTo>
                <a:lnTo>
                  <a:pt x="1406339" y="0"/>
                </a:lnTo>
                <a:cubicBezTo>
                  <a:pt x="1561682" y="0"/>
                  <a:pt x="1687613" y="125931"/>
                  <a:pt x="1687613" y="281274"/>
                </a:cubicBezTo>
                <a:lnTo>
                  <a:pt x="1687613" y="1406338"/>
                </a:lnTo>
                <a:cubicBezTo>
                  <a:pt x="1687613" y="1561681"/>
                  <a:pt x="1561682" y="1687612"/>
                  <a:pt x="1406339" y="1687612"/>
                </a:cubicBezTo>
                <a:lnTo>
                  <a:pt x="281274" y="1687612"/>
                </a:lnTo>
                <a:cubicBezTo>
                  <a:pt x="125931" y="1687612"/>
                  <a:pt x="0" y="1561681"/>
                  <a:pt x="0" y="1406338"/>
                </a:cubicBezTo>
                <a:lnTo>
                  <a:pt x="0" y="281274"/>
                </a:lnTo>
                <a:cubicBezTo>
                  <a:pt x="0" y="125931"/>
                  <a:pt x="125931" y="0"/>
                  <a:pt x="281274" y="0"/>
                </a:cubicBezTo>
                <a:close/>
              </a:path>
            </a:pathLst>
          </a:custGeom>
          <a:solidFill>
            <a:schemeClr val="tx2">
              <a:lumMod val="50000"/>
            </a:schemeClr>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rgbClr val="FFFFFF"/>
                </a:solidFill>
                <a:latin typeface="Arial"/>
                <a:ea typeface="微软雅黑"/>
              </a:defRPr>
            </a:lvl1pPr>
          </a:lstStyle>
          <a:p>
            <a:pPr marL="0" lvl="0" algn="ctr"/>
            <a:endParaRPr lang="zh-CN" altLang="en-US"/>
          </a:p>
        </p:txBody>
      </p:sp>
      <p:sp>
        <p:nvSpPr>
          <p:cNvPr id="17" name="任意多边形: 形状 16"/>
          <p:cNvSpPr>
            <a:spLocks noGrp="1"/>
          </p:cNvSpPr>
          <p:nvPr>
            <p:ph type="pic" sz="quarter" idx="11"/>
          </p:nvPr>
        </p:nvSpPr>
        <p:spPr>
          <a:xfrm>
            <a:off x="3300561" y="3854550"/>
            <a:ext cx="1687613" cy="1687612"/>
          </a:xfrm>
          <a:custGeom>
            <a:avLst/>
            <a:gdLst>
              <a:gd name="connsiteX0" fmla="*/ 281274 w 1687613"/>
              <a:gd name="connsiteY0" fmla="*/ 0 h 1687612"/>
              <a:gd name="connsiteX1" fmla="*/ 1406339 w 1687613"/>
              <a:gd name="connsiteY1" fmla="*/ 0 h 1687612"/>
              <a:gd name="connsiteX2" fmla="*/ 1687613 w 1687613"/>
              <a:gd name="connsiteY2" fmla="*/ 281274 h 1687612"/>
              <a:gd name="connsiteX3" fmla="*/ 1687613 w 1687613"/>
              <a:gd name="connsiteY3" fmla="*/ 1406338 h 1687612"/>
              <a:gd name="connsiteX4" fmla="*/ 1406339 w 1687613"/>
              <a:gd name="connsiteY4" fmla="*/ 1687612 h 1687612"/>
              <a:gd name="connsiteX5" fmla="*/ 281274 w 1687613"/>
              <a:gd name="connsiteY5" fmla="*/ 1687612 h 1687612"/>
              <a:gd name="connsiteX6" fmla="*/ 0 w 1687613"/>
              <a:gd name="connsiteY6" fmla="*/ 1406338 h 1687612"/>
              <a:gd name="connsiteX7" fmla="*/ 0 w 1687613"/>
              <a:gd name="connsiteY7" fmla="*/ 281274 h 1687612"/>
              <a:gd name="connsiteX8" fmla="*/ 281274 w 1687613"/>
              <a:gd name="connsiteY8" fmla="*/ 0 h 168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13" h="1687612">
                <a:moveTo>
                  <a:pt x="281274" y="0"/>
                </a:moveTo>
                <a:lnTo>
                  <a:pt x="1406339" y="0"/>
                </a:lnTo>
                <a:cubicBezTo>
                  <a:pt x="1561682" y="0"/>
                  <a:pt x="1687613" y="125931"/>
                  <a:pt x="1687613" y="281274"/>
                </a:cubicBezTo>
                <a:lnTo>
                  <a:pt x="1687613" y="1406338"/>
                </a:lnTo>
                <a:cubicBezTo>
                  <a:pt x="1687613" y="1561681"/>
                  <a:pt x="1561682" y="1687612"/>
                  <a:pt x="1406339" y="1687612"/>
                </a:cubicBezTo>
                <a:lnTo>
                  <a:pt x="281274" y="1687612"/>
                </a:lnTo>
                <a:cubicBezTo>
                  <a:pt x="125931" y="1687612"/>
                  <a:pt x="0" y="1561681"/>
                  <a:pt x="0" y="1406338"/>
                </a:cubicBezTo>
                <a:lnTo>
                  <a:pt x="0" y="281274"/>
                </a:lnTo>
                <a:cubicBezTo>
                  <a:pt x="0" y="125931"/>
                  <a:pt x="125931" y="0"/>
                  <a:pt x="281274" y="0"/>
                </a:cubicBezTo>
                <a:close/>
              </a:path>
            </a:pathLst>
          </a:custGeom>
          <a:solidFill>
            <a:schemeClr val="tx2">
              <a:lumMod val="50000"/>
            </a:schemeClr>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rgbClr val="FFFFFF"/>
                </a:solidFill>
                <a:latin typeface="Arial"/>
                <a:ea typeface="微软雅黑"/>
              </a:defRPr>
            </a:lvl1pPr>
          </a:lstStyle>
          <a:p>
            <a:pPr marL="0" lvl="0" algn="ctr"/>
            <a:endParaRPr lang="zh-CN" altLang="en-US"/>
          </a:p>
        </p:txBody>
      </p:sp>
      <p:sp>
        <p:nvSpPr>
          <p:cNvPr id="15" name="任意多边形: 形状 14"/>
          <p:cNvSpPr>
            <a:spLocks noGrp="1"/>
          </p:cNvSpPr>
          <p:nvPr>
            <p:ph type="pic" sz="quarter" idx="12"/>
          </p:nvPr>
        </p:nvSpPr>
        <p:spPr>
          <a:xfrm>
            <a:off x="5252194" y="1909227"/>
            <a:ext cx="1687613" cy="1687612"/>
          </a:xfrm>
          <a:custGeom>
            <a:avLst/>
            <a:gdLst>
              <a:gd name="connsiteX0" fmla="*/ 281274 w 1687613"/>
              <a:gd name="connsiteY0" fmla="*/ 0 h 1687612"/>
              <a:gd name="connsiteX1" fmla="*/ 1406339 w 1687613"/>
              <a:gd name="connsiteY1" fmla="*/ 0 h 1687612"/>
              <a:gd name="connsiteX2" fmla="*/ 1687613 w 1687613"/>
              <a:gd name="connsiteY2" fmla="*/ 281274 h 1687612"/>
              <a:gd name="connsiteX3" fmla="*/ 1687613 w 1687613"/>
              <a:gd name="connsiteY3" fmla="*/ 1406338 h 1687612"/>
              <a:gd name="connsiteX4" fmla="*/ 1406339 w 1687613"/>
              <a:gd name="connsiteY4" fmla="*/ 1687612 h 1687612"/>
              <a:gd name="connsiteX5" fmla="*/ 281274 w 1687613"/>
              <a:gd name="connsiteY5" fmla="*/ 1687612 h 1687612"/>
              <a:gd name="connsiteX6" fmla="*/ 0 w 1687613"/>
              <a:gd name="connsiteY6" fmla="*/ 1406338 h 1687612"/>
              <a:gd name="connsiteX7" fmla="*/ 0 w 1687613"/>
              <a:gd name="connsiteY7" fmla="*/ 281274 h 1687612"/>
              <a:gd name="connsiteX8" fmla="*/ 281274 w 1687613"/>
              <a:gd name="connsiteY8" fmla="*/ 0 h 168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13" h="1687612">
                <a:moveTo>
                  <a:pt x="281274" y="0"/>
                </a:moveTo>
                <a:lnTo>
                  <a:pt x="1406339" y="0"/>
                </a:lnTo>
                <a:cubicBezTo>
                  <a:pt x="1561682" y="0"/>
                  <a:pt x="1687613" y="125931"/>
                  <a:pt x="1687613" y="281274"/>
                </a:cubicBezTo>
                <a:lnTo>
                  <a:pt x="1687613" y="1406338"/>
                </a:lnTo>
                <a:cubicBezTo>
                  <a:pt x="1687613" y="1561681"/>
                  <a:pt x="1561682" y="1687612"/>
                  <a:pt x="1406339" y="1687612"/>
                </a:cubicBezTo>
                <a:lnTo>
                  <a:pt x="281274" y="1687612"/>
                </a:lnTo>
                <a:cubicBezTo>
                  <a:pt x="125931" y="1687612"/>
                  <a:pt x="0" y="1561681"/>
                  <a:pt x="0" y="1406338"/>
                </a:cubicBezTo>
                <a:lnTo>
                  <a:pt x="0" y="281274"/>
                </a:lnTo>
                <a:cubicBezTo>
                  <a:pt x="0" y="125931"/>
                  <a:pt x="125931" y="0"/>
                  <a:pt x="281274" y="0"/>
                </a:cubicBezTo>
                <a:close/>
              </a:path>
            </a:pathLst>
          </a:custGeom>
          <a:solidFill>
            <a:schemeClr val="tx2">
              <a:lumMod val="50000"/>
            </a:schemeClr>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rgbClr val="FFFFFF"/>
                </a:solidFill>
                <a:latin typeface="Arial"/>
                <a:ea typeface="微软雅黑"/>
              </a:defRPr>
            </a:lvl1pPr>
          </a:lstStyle>
          <a:p>
            <a:pPr marL="0" lvl="0" algn="ctr"/>
            <a:endParaRPr lang="zh-CN" altLang="en-US"/>
          </a:p>
        </p:txBody>
      </p:sp>
      <p:sp>
        <p:nvSpPr>
          <p:cNvPr id="18" name="任意多边形: 形状 17"/>
          <p:cNvSpPr>
            <a:spLocks noGrp="1"/>
          </p:cNvSpPr>
          <p:nvPr>
            <p:ph type="pic" sz="quarter" idx="13"/>
          </p:nvPr>
        </p:nvSpPr>
        <p:spPr>
          <a:xfrm>
            <a:off x="7203827" y="3854550"/>
            <a:ext cx="1687613" cy="1687612"/>
          </a:xfrm>
          <a:custGeom>
            <a:avLst/>
            <a:gdLst>
              <a:gd name="connsiteX0" fmla="*/ 281274 w 1687613"/>
              <a:gd name="connsiteY0" fmla="*/ 0 h 1687612"/>
              <a:gd name="connsiteX1" fmla="*/ 1406339 w 1687613"/>
              <a:gd name="connsiteY1" fmla="*/ 0 h 1687612"/>
              <a:gd name="connsiteX2" fmla="*/ 1687613 w 1687613"/>
              <a:gd name="connsiteY2" fmla="*/ 281274 h 1687612"/>
              <a:gd name="connsiteX3" fmla="*/ 1687613 w 1687613"/>
              <a:gd name="connsiteY3" fmla="*/ 1406338 h 1687612"/>
              <a:gd name="connsiteX4" fmla="*/ 1406339 w 1687613"/>
              <a:gd name="connsiteY4" fmla="*/ 1687612 h 1687612"/>
              <a:gd name="connsiteX5" fmla="*/ 281274 w 1687613"/>
              <a:gd name="connsiteY5" fmla="*/ 1687612 h 1687612"/>
              <a:gd name="connsiteX6" fmla="*/ 0 w 1687613"/>
              <a:gd name="connsiteY6" fmla="*/ 1406338 h 1687612"/>
              <a:gd name="connsiteX7" fmla="*/ 0 w 1687613"/>
              <a:gd name="connsiteY7" fmla="*/ 281274 h 1687612"/>
              <a:gd name="connsiteX8" fmla="*/ 281274 w 1687613"/>
              <a:gd name="connsiteY8" fmla="*/ 0 h 168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13" h="1687612">
                <a:moveTo>
                  <a:pt x="281274" y="0"/>
                </a:moveTo>
                <a:lnTo>
                  <a:pt x="1406339" y="0"/>
                </a:lnTo>
                <a:cubicBezTo>
                  <a:pt x="1561682" y="0"/>
                  <a:pt x="1687613" y="125931"/>
                  <a:pt x="1687613" y="281274"/>
                </a:cubicBezTo>
                <a:lnTo>
                  <a:pt x="1687613" y="1406338"/>
                </a:lnTo>
                <a:cubicBezTo>
                  <a:pt x="1687613" y="1561681"/>
                  <a:pt x="1561682" y="1687612"/>
                  <a:pt x="1406339" y="1687612"/>
                </a:cubicBezTo>
                <a:lnTo>
                  <a:pt x="281274" y="1687612"/>
                </a:lnTo>
                <a:cubicBezTo>
                  <a:pt x="125931" y="1687612"/>
                  <a:pt x="0" y="1561681"/>
                  <a:pt x="0" y="1406338"/>
                </a:cubicBezTo>
                <a:lnTo>
                  <a:pt x="0" y="281274"/>
                </a:lnTo>
                <a:cubicBezTo>
                  <a:pt x="0" y="125931"/>
                  <a:pt x="125931" y="0"/>
                  <a:pt x="281274" y="0"/>
                </a:cubicBezTo>
                <a:close/>
              </a:path>
            </a:pathLst>
          </a:custGeom>
          <a:solidFill>
            <a:schemeClr val="tx2">
              <a:lumMod val="50000"/>
            </a:schemeClr>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rgbClr val="FFFFFF"/>
                </a:solidFill>
                <a:latin typeface="Arial"/>
                <a:ea typeface="微软雅黑"/>
              </a:defRPr>
            </a:lvl1pPr>
          </a:lstStyle>
          <a:p>
            <a:pPr marL="0" lvl="0" algn="ctr"/>
            <a:endParaRPr lang="zh-CN" altLang="en-US"/>
          </a:p>
        </p:txBody>
      </p:sp>
      <p:sp>
        <p:nvSpPr>
          <p:cNvPr id="16" name="任意多边形: 形状 15"/>
          <p:cNvSpPr>
            <a:spLocks noGrp="1"/>
          </p:cNvSpPr>
          <p:nvPr>
            <p:ph type="pic" sz="quarter" idx="14"/>
          </p:nvPr>
        </p:nvSpPr>
        <p:spPr>
          <a:xfrm>
            <a:off x="9155460" y="1909227"/>
            <a:ext cx="1687613" cy="1687612"/>
          </a:xfrm>
          <a:custGeom>
            <a:avLst/>
            <a:gdLst>
              <a:gd name="connsiteX0" fmla="*/ 281274 w 1687613"/>
              <a:gd name="connsiteY0" fmla="*/ 0 h 1687612"/>
              <a:gd name="connsiteX1" fmla="*/ 1406339 w 1687613"/>
              <a:gd name="connsiteY1" fmla="*/ 0 h 1687612"/>
              <a:gd name="connsiteX2" fmla="*/ 1687613 w 1687613"/>
              <a:gd name="connsiteY2" fmla="*/ 281274 h 1687612"/>
              <a:gd name="connsiteX3" fmla="*/ 1687613 w 1687613"/>
              <a:gd name="connsiteY3" fmla="*/ 1406338 h 1687612"/>
              <a:gd name="connsiteX4" fmla="*/ 1406339 w 1687613"/>
              <a:gd name="connsiteY4" fmla="*/ 1687612 h 1687612"/>
              <a:gd name="connsiteX5" fmla="*/ 281274 w 1687613"/>
              <a:gd name="connsiteY5" fmla="*/ 1687612 h 1687612"/>
              <a:gd name="connsiteX6" fmla="*/ 0 w 1687613"/>
              <a:gd name="connsiteY6" fmla="*/ 1406338 h 1687612"/>
              <a:gd name="connsiteX7" fmla="*/ 0 w 1687613"/>
              <a:gd name="connsiteY7" fmla="*/ 281274 h 1687612"/>
              <a:gd name="connsiteX8" fmla="*/ 281274 w 1687613"/>
              <a:gd name="connsiteY8" fmla="*/ 0 h 168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13" h="1687612">
                <a:moveTo>
                  <a:pt x="281274" y="0"/>
                </a:moveTo>
                <a:lnTo>
                  <a:pt x="1406339" y="0"/>
                </a:lnTo>
                <a:cubicBezTo>
                  <a:pt x="1561682" y="0"/>
                  <a:pt x="1687613" y="125931"/>
                  <a:pt x="1687613" y="281274"/>
                </a:cubicBezTo>
                <a:lnTo>
                  <a:pt x="1687613" y="1406338"/>
                </a:lnTo>
                <a:cubicBezTo>
                  <a:pt x="1687613" y="1561681"/>
                  <a:pt x="1561682" y="1687612"/>
                  <a:pt x="1406339" y="1687612"/>
                </a:cubicBezTo>
                <a:lnTo>
                  <a:pt x="281274" y="1687612"/>
                </a:lnTo>
                <a:cubicBezTo>
                  <a:pt x="125931" y="1687612"/>
                  <a:pt x="0" y="1561681"/>
                  <a:pt x="0" y="1406338"/>
                </a:cubicBezTo>
                <a:lnTo>
                  <a:pt x="0" y="281274"/>
                </a:lnTo>
                <a:cubicBezTo>
                  <a:pt x="0" y="125931"/>
                  <a:pt x="125931" y="0"/>
                  <a:pt x="281274" y="0"/>
                </a:cubicBezTo>
                <a:close/>
              </a:path>
            </a:pathLst>
          </a:custGeom>
          <a:solidFill>
            <a:schemeClr val="tx2">
              <a:lumMod val="50000"/>
            </a:schemeClr>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rgbClr val="FFFFFF"/>
                </a:solidFill>
                <a:latin typeface="Arial"/>
                <a:ea typeface="微软雅黑"/>
              </a:defRPr>
            </a:lvl1pPr>
          </a:lstStyle>
          <a:p>
            <a:pPr marL="0" lvl="0" algn="ctr"/>
            <a:endParaRPr lang="zh-CN" altLang="en-US"/>
          </a:p>
        </p:txBody>
      </p:sp>
    </p:spTree>
    <p:extLst>
      <p:ext uri="{BB962C8B-B14F-4D97-AF65-F5344CB8AC3E}">
        <p14:creationId xmlns:p14="http://schemas.microsoft.com/office/powerpoint/2010/main" val="39872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33167" y="1872283"/>
            <a:ext cx="1853594" cy="1852976"/>
          </a:xfrm>
          <a:custGeom>
            <a:avLst/>
            <a:gdLst>
              <a:gd name="connsiteX0" fmla="*/ 926797 w 1853594"/>
              <a:gd name="connsiteY0" fmla="*/ 0 h 1852976"/>
              <a:gd name="connsiteX1" fmla="*/ 1853594 w 1853594"/>
              <a:gd name="connsiteY1" fmla="*/ 926488 h 1852976"/>
              <a:gd name="connsiteX2" fmla="*/ 926797 w 1853594"/>
              <a:gd name="connsiteY2" fmla="*/ 1852976 h 1852976"/>
              <a:gd name="connsiteX3" fmla="*/ 0 w 1853594"/>
              <a:gd name="connsiteY3" fmla="*/ 926488 h 1852976"/>
              <a:gd name="connsiteX4" fmla="*/ 926797 w 1853594"/>
              <a:gd name="connsiteY4" fmla="*/ 0 h 185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594" h="1852976">
                <a:moveTo>
                  <a:pt x="926797" y="0"/>
                </a:moveTo>
                <a:cubicBezTo>
                  <a:pt x="1438653" y="0"/>
                  <a:pt x="1853594" y="414803"/>
                  <a:pt x="1853594" y="926488"/>
                </a:cubicBezTo>
                <a:cubicBezTo>
                  <a:pt x="1853594" y="1438173"/>
                  <a:pt x="1438653" y="1852976"/>
                  <a:pt x="926797" y="1852976"/>
                </a:cubicBezTo>
                <a:cubicBezTo>
                  <a:pt x="414941" y="1852976"/>
                  <a:pt x="0" y="1438173"/>
                  <a:pt x="0" y="926488"/>
                </a:cubicBezTo>
                <a:cubicBezTo>
                  <a:pt x="0" y="414803"/>
                  <a:pt x="414941" y="0"/>
                  <a:pt x="926797" y="0"/>
                </a:cubicBezTo>
                <a:close/>
              </a:path>
            </a:pathLst>
          </a:custGeom>
          <a:ln w="12700">
            <a:solidFill>
              <a:schemeClr val="accent2"/>
            </a:solidFill>
          </a:ln>
        </p:spPr>
        <p:txBody>
          <a:bodyPr wrap="square">
            <a:noAutofit/>
          </a:bodyPr>
          <a:lstStyle/>
          <a:p>
            <a:endParaRPr lang="zh-CN" altLang="en-US"/>
          </a:p>
        </p:txBody>
      </p:sp>
      <p:sp>
        <p:nvSpPr>
          <p:cNvPr id="13" name="图片占位符 12"/>
          <p:cNvSpPr>
            <a:spLocks noGrp="1"/>
          </p:cNvSpPr>
          <p:nvPr>
            <p:ph type="pic" sz="quarter" idx="11"/>
          </p:nvPr>
        </p:nvSpPr>
        <p:spPr>
          <a:xfrm>
            <a:off x="3923858" y="1872283"/>
            <a:ext cx="1853594" cy="1852976"/>
          </a:xfrm>
          <a:custGeom>
            <a:avLst/>
            <a:gdLst>
              <a:gd name="connsiteX0" fmla="*/ 926797 w 1853594"/>
              <a:gd name="connsiteY0" fmla="*/ 0 h 1852976"/>
              <a:gd name="connsiteX1" fmla="*/ 1853594 w 1853594"/>
              <a:gd name="connsiteY1" fmla="*/ 926488 h 1852976"/>
              <a:gd name="connsiteX2" fmla="*/ 926797 w 1853594"/>
              <a:gd name="connsiteY2" fmla="*/ 1852976 h 1852976"/>
              <a:gd name="connsiteX3" fmla="*/ 0 w 1853594"/>
              <a:gd name="connsiteY3" fmla="*/ 926488 h 1852976"/>
              <a:gd name="connsiteX4" fmla="*/ 926797 w 1853594"/>
              <a:gd name="connsiteY4" fmla="*/ 0 h 185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594" h="1852976">
                <a:moveTo>
                  <a:pt x="926797" y="0"/>
                </a:moveTo>
                <a:cubicBezTo>
                  <a:pt x="1438653" y="0"/>
                  <a:pt x="1853594" y="414803"/>
                  <a:pt x="1853594" y="926488"/>
                </a:cubicBezTo>
                <a:cubicBezTo>
                  <a:pt x="1853594" y="1438173"/>
                  <a:pt x="1438653" y="1852976"/>
                  <a:pt x="926797" y="1852976"/>
                </a:cubicBezTo>
                <a:cubicBezTo>
                  <a:pt x="414941" y="1852976"/>
                  <a:pt x="0" y="1438173"/>
                  <a:pt x="0" y="926488"/>
                </a:cubicBezTo>
                <a:cubicBezTo>
                  <a:pt x="0" y="414803"/>
                  <a:pt x="414941" y="0"/>
                  <a:pt x="926797" y="0"/>
                </a:cubicBezTo>
                <a:close/>
              </a:path>
            </a:pathLst>
          </a:custGeom>
          <a:ln w="12700">
            <a:solidFill>
              <a:schemeClr val="accent2"/>
            </a:solidFill>
          </a:ln>
        </p:spPr>
        <p:txBody>
          <a:bodyPr wrap="square">
            <a:noAutofit/>
          </a:bodyPr>
          <a:lstStyle/>
          <a:p>
            <a:endParaRPr lang="zh-CN" altLang="en-US"/>
          </a:p>
        </p:txBody>
      </p:sp>
      <p:sp>
        <p:nvSpPr>
          <p:cNvPr id="14" name="图片占位符 13"/>
          <p:cNvSpPr>
            <a:spLocks noGrp="1"/>
          </p:cNvSpPr>
          <p:nvPr>
            <p:ph type="pic" sz="quarter" idx="12"/>
          </p:nvPr>
        </p:nvSpPr>
        <p:spPr>
          <a:xfrm>
            <a:off x="6414549" y="1872283"/>
            <a:ext cx="1853594" cy="1852976"/>
          </a:xfrm>
          <a:custGeom>
            <a:avLst/>
            <a:gdLst>
              <a:gd name="connsiteX0" fmla="*/ 926797 w 1853594"/>
              <a:gd name="connsiteY0" fmla="*/ 0 h 1852976"/>
              <a:gd name="connsiteX1" fmla="*/ 1853594 w 1853594"/>
              <a:gd name="connsiteY1" fmla="*/ 926488 h 1852976"/>
              <a:gd name="connsiteX2" fmla="*/ 926797 w 1853594"/>
              <a:gd name="connsiteY2" fmla="*/ 1852976 h 1852976"/>
              <a:gd name="connsiteX3" fmla="*/ 0 w 1853594"/>
              <a:gd name="connsiteY3" fmla="*/ 926488 h 1852976"/>
              <a:gd name="connsiteX4" fmla="*/ 926797 w 1853594"/>
              <a:gd name="connsiteY4" fmla="*/ 0 h 185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594" h="1852976">
                <a:moveTo>
                  <a:pt x="926797" y="0"/>
                </a:moveTo>
                <a:cubicBezTo>
                  <a:pt x="1438653" y="0"/>
                  <a:pt x="1853594" y="414803"/>
                  <a:pt x="1853594" y="926488"/>
                </a:cubicBezTo>
                <a:cubicBezTo>
                  <a:pt x="1853594" y="1438173"/>
                  <a:pt x="1438653" y="1852976"/>
                  <a:pt x="926797" y="1852976"/>
                </a:cubicBezTo>
                <a:cubicBezTo>
                  <a:pt x="414941" y="1852976"/>
                  <a:pt x="0" y="1438173"/>
                  <a:pt x="0" y="926488"/>
                </a:cubicBezTo>
                <a:cubicBezTo>
                  <a:pt x="0" y="414803"/>
                  <a:pt x="414941" y="0"/>
                  <a:pt x="926797" y="0"/>
                </a:cubicBezTo>
                <a:close/>
              </a:path>
            </a:pathLst>
          </a:custGeom>
          <a:ln w="12700">
            <a:solidFill>
              <a:schemeClr val="accent2"/>
            </a:solidFill>
          </a:ln>
        </p:spPr>
        <p:txBody>
          <a:bodyPr wrap="square">
            <a:noAutofit/>
          </a:bodyPr>
          <a:lstStyle/>
          <a:p>
            <a:endParaRPr lang="zh-CN" altLang="en-US"/>
          </a:p>
        </p:txBody>
      </p:sp>
      <p:sp>
        <p:nvSpPr>
          <p:cNvPr id="15" name="图片占位符 14"/>
          <p:cNvSpPr>
            <a:spLocks noGrp="1"/>
          </p:cNvSpPr>
          <p:nvPr>
            <p:ph type="pic" sz="quarter" idx="13"/>
          </p:nvPr>
        </p:nvSpPr>
        <p:spPr>
          <a:xfrm>
            <a:off x="8905240" y="1872283"/>
            <a:ext cx="1853594" cy="1852976"/>
          </a:xfrm>
          <a:custGeom>
            <a:avLst/>
            <a:gdLst>
              <a:gd name="connsiteX0" fmla="*/ 926797 w 1853594"/>
              <a:gd name="connsiteY0" fmla="*/ 0 h 1852976"/>
              <a:gd name="connsiteX1" fmla="*/ 1853594 w 1853594"/>
              <a:gd name="connsiteY1" fmla="*/ 926488 h 1852976"/>
              <a:gd name="connsiteX2" fmla="*/ 926797 w 1853594"/>
              <a:gd name="connsiteY2" fmla="*/ 1852976 h 1852976"/>
              <a:gd name="connsiteX3" fmla="*/ 0 w 1853594"/>
              <a:gd name="connsiteY3" fmla="*/ 926488 h 1852976"/>
              <a:gd name="connsiteX4" fmla="*/ 926797 w 1853594"/>
              <a:gd name="connsiteY4" fmla="*/ 0 h 185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594" h="1852976">
                <a:moveTo>
                  <a:pt x="926797" y="0"/>
                </a:moveTo>
                <a:cubicBezTo>
                  <a:pt x="1438653" y="0"/>
                  <a:pt x="1853594" y="414803"/>
                  <a:pt x="1853594" y="926488"/>
                </a:cubicBezTo>
                <a:cubicBezTo>
                  <a:pt x="1853594" y="1438173"/>
                  <a:pt x="1438653" y="1852976"/>
                  <a:pt x="926797" y="1852976"/>
                </a:cubicBezTo>
                <a:cubicBezTo>
                  <a:pt x="414941" y="1852976"/>
                  <a:pt x="0" y="1438173"/>
                  <a:pt x="0" y="926488"/>
                </a:cubicBezTo>
                <a:cubicBezTo>
                  <a:pt x="0" y="414803"/>
                  <a:pt x="414941" y="0"/>
                  <a:pt x="926797" y="0"/>
                </a:cubicBezTo>
                <a:close/>
              </a:path>
            </a:pathLst>
          </a:custGeom>
          <a:ln w="12700">
            <a:solidFill>
              <a:schemeClr val="accent2"/>
            </a:solidFill>
          </a:ln>
        </p:spPr>
        <p:txBody>
          <a:bodyPr wrap="square">
            <a:noAutofit/>
          </a:bodyPr>
          <a:lstStyle/>
          <a:p>
            <a:endParaRPr lang="zh-CN" altLang="en-US"/>
          </a:p>
        </p:txBody>
      </p:sp>
    </p:spTree>
    <p:extLst>
      <p:ext uri="{BB962C8B-B14F-4D97-AF65-F5344CB8AC3E}">
        <p14:creationId xmlns:p14="http://schemas.microsoft.com/office/powerpoint/2010/main" val="247136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718346"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496384"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274422"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052459"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98439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816621" y="1981200"/>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7639387" y="1981200"/>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4739541" y="3878161"/>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9638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8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343472" y="2101308"/>
            <a:ext cx="2376264" cy="1705156"/>
          </a:xfrm>
          <a:custGeom>
            <a:avLst/>
            <a:gdLst>
              <a:gd name="connsiteX0" fmla="*/ 0 w 2376264"/>
              <a:gd name="connsiteY0" fmla="*/ 0 h 1705156"/>
              <a:gd name="connsiteX1" fmla="*/ 2376264 w 2376264"/>
              <a:gd name="connsiteY1" fmla="*/ 0 h 1705156"/>
              <a:gd name="connsiteX2" fmla="*/ 2376264 w 2376264"/>
              <a:gd name="connsiteY2" fmla="*/ 1705156 h 1705156"/>
              <a:gd name="connsiteX3" fmla="*/ 0 w 2376264"/>
              <a:gd name="connsiteY3" fmla="*/ 1705156 h 1705156"/>
            </a:gdLst>
            <a:ahLst/>
            <a:cxnLst>
              <a:cxn ang="0">
                <a:pos x="connsiteX0" y="connsiteY0"/>
              </a:cxn>
              <a:cxn ang="0">
                <a:pos x="connsiteX1" y="connsiteY1"/>
              </a:cxn>
              <a:cxn ang="0">
                <a:pos x="connsiteX2" y="connsiteY2"/>
              </a:cxn>
              <a:cxn ang="0">
                <a:pos x="connsiteX3" y="connsiteY3"/>
              </a:cxn>
            </a:cxnLst>
            <a:rect l="l" t="t" r="r" b="b"/>
            <a:pathLst>
              <a:path w="2376264" h="1705156">
                <a:moveTo>
                  <a:pt x="0" y="0"/>
                </a:moveTo>
                <a:lnTo>
                  <a:pt x="2376264" y="0"/>
                </a:lnTo>
                <a:lnTo>
                  <a:pt x="2376264" y="1705156"/>
                </a:lnTo>
                <a:lnTo>
                  <a:pt x="0" y="1705156"/>
                </a:lnTo>
                <a:close/>
              </a:path>
            </a:pathLst>
          </a:custGeom>
          <a:ln w="12700">
            <a:solidFill>
              <a:schemeClr val="bg1"/>
            </a:solidFill>
          </a:ln>
        </p:spPr>
        <p:txBody>
          <a:bodyPr wrap="square">
            <a:noAutofit/>
          </a:bodyPr>
          <a:lstStyle/>
          <a:p>
            <a:endParaRPr lang="zh-CN" altLang="en-US"/>
          </a:p>
        </p:txBody>
      </p:sp>
      <p:sp>
        <p:nvSpPr>
          <p:cNvPr id="14" name="图片占位符 13"/>
          <p:cNvSpPr>
            <a:spLocks noGrp="1"/>
          </p:cNvSpPr>
          <p:nvPr>
            <p:ph type="pic" sz="quarter" idx="11"/>
          </p:nvPr>
        </p:nvSpPr>
        <p:spPr>
          <a:xfrm>
            <a:off x="3719736" y="3806464"/>
            <a:ext cx="2376264" cy="1705158"/>
          </a:xfrm>
          <a:custGeom>
            <a:avLst/>
            <a:gdLst>
              <a:gd name="connsiteX0" fmla="*/ 0 w 2376264"/>
              <a:gd name="connsiteY0" fmla="*/ 0 h 1705158"/>
              <a:gd name="connsiteX1" fmla="*/ 2376264 w 2376264"/>
              <a:gd name="connsiteY1" fmla="*/ 0 h 1705158"/>
              <a:gd name="connsiteX2" fmla="*/ 2376264 w 2376264"/>
              <a:gd name="connsiteY2" fmla="*/ 1705158 h 1705158"/>
              <a:gd name="connsiteX3" fmla="*/ 0 w 2376264"/>
              <a:gd name="connsiteY3" fmla="*/ 1705158 h 1705158"/>
            </a:gdLst>
            <a:ahLst/>
            <a:cxnLst>
              <a:cxn ang="0">
                <a:pos x="connsiteX0" y="connsiteY0"/>
              </a:cxn>
              <a:cxn ang="0">
                <a:pos x="connsiteX1" y="connsiteY1"/>
              </a:cxn>
              <a:cxn ang="0">
                <a:pos x="connsiteX2" y="connsiteY2"/>
              </a:cxn>
              <a:cxn ang="0">
                <a:pos x="connsiteX3" y="connsiteY3"/>
              </a:cxn>
            </a:cxnLst>
            <a:rect l="l" t="t" r="r" b="b"/>
            <a:pathLst>
              <a:path w="2376264" h="1705158">
                <a:moveTo>
                  <a:pt x="0" y="0"/>
                </a:moveTo>
                <a:lnTo>
                  <a:pt x="2376264" y="0"/>
                </a:lnTo>
                <a:lnTo>
                  <a:pt x="2376264" y="1705158"/>
                </a:lnTo>
                <a:lnTo>
                  <a:pt x="0" y="1705158"/>
                </a:lnTo>
                <a:close/>
              </a:path>
            </a:pathLst>
          </a:custGeom>
          <a:ln w="12700">
            <a:solidFill>
              <a:schemeClr val="bg1"/>
            </a:solidFill>
          </a:ln>
        </p:spPr>
        <p:txBody>
          <a:bodyPr wrap="square">
            <a:noAutofit/>
          </a:bodyPr>
          <a:lstStyle/>
          <a:p>
            <a:endParaRPr lang="zh-CN" altLang="en-US"/>
          </a:p>
        </p:txBody>
      </p:sp>
      <p:sp>
        <p:nvSpPr>
          <p:cNvPr id="13" name="图片占位符 12"/>
          <p:cNvSpPr>
            <a:spLocks noGrp="1"/>
          </p:cNvSpPr>
          <p:nvPr>
            <p:ph type="pic" sz="quarter" idx="12"/>
          </p:nvPr>
        </p:nvSpPr>
        <p:spPr>
          <a:xfrm>
            <a:off x="6096000" y="2101308"/>
            <a:ext cx="2376264" cy="1705156"/>
          </a:xfrm>
          <a:custGeom>
            <a:avLst/>
            <a:gdLst>
              <a:gd name="connsiteX0" fmla="*/ 0 w 2376264"/>
              <a:gd name="connsiteY0" fmla="*/ 0 h 1705156"/>
              <a:gd name="connsiteX1" fmla="*/ 2376264 w 2376264"/>
              <a:gd name="connsiteY1" fmla="*/ 0 h 1705156"/>
              <a:gd name="connsiteX2" fmla="*/ 2376264 w 2376264"/>
              <a:gd name="connsiteY2" fmla="*/ 1705156 h 1705156"/>
              <a:gd name="connsiteX3" fmla="*/ 0 w 2376264"/>
              <a:gd name="connsiteY3" fmla="*/ 1705156 h 1705156"/>
            </a:gdLst>
            <a:ahLst/>
            <a:cxnLst>
              <a:cxn ang="0">
                <a:pos x="connsiteX0" y="connsiteY0"/>
              </a:cxn>
              <a:cxn ang="0">
                <a:pos x="connsiteX1" y="connsiteY1"/>
              </a:cxn>
              <a:cxn ang="0">
                <a:pos x="connsiteX2" y="connsiteY2"/>
              </a:cxn>
              <a:cxn ang="0">
                <a:pos x="connsiteX3" y="connsiteY3"/>
              </a:cxn>
            </a:cxnLst>
            <a:rect l="l" t="t" r="r" b="b"/>
            <a:pathLst>
              <a:path w="2376264" h="1705156">
                <a:moveTo>
                  <a:pt x="0" y="0"/>
                </a:moveTo>
                <a:lnTo>
                  <a:pt x="2376264" y="0"/>
                </a:lnTo>
                <a:lnTo>
                  <a:pt x="2376264" y="1705156"/>
                </a:lnTo>
                <a:lnTo>
                  <a:pt x="0" y="1705156"/>
                </a:lnTo>
                <a:close/>
              </a:path>
            </a:pathLst>
          </a:custGeom>
          <a:ln w="12700">
            <a:solidFill>
              <a:schemeClr val="bg1"/>
            </a:solidFill>
          </a:ln>
        </p:spPr>
        <p:txBody>
          <a:bodyPr wrap="square">
            <a:noAutofit/>
          </a:bodyPr>
          <a:lstStyle/>
          <a:p>
            <a:endParaRPr lang="zh-CN" altLang="en-US"/>
          </a:p>
        </p:txBody>
      </p:sp>
      <p:sp>
        <p:nvSpPr>
          <p:cNvPr id="15" name="图片占位符 14"/>
          <p:cNvSpPr>
            <a:spLocks noGrp="1"/>
          </p:cNvSpPr>
          <p:nvPr>
            <p:ph type="pic" sz="quarter" idx="13"/>
          </p:nvPr>
        </p:nvSpPr>
        <p:spPr>
          <a:xfrm>
            <a:off x="8472264" y="3806464"/>
            <a:ext cx="2376264" cy="1705158"/>
          </a:xfrm>
          <a:custGeom>
            <a:avLst/>
            <a:gdLst>
              <a:gd name="connsiteX0" fmla="*/ 0 w 2376264"/>
              <a:gd name="connsiteY0" fmla="*/ 0 h 1705158"/>
              <a:gd name="connsiteX1" fmla="*/ 2376264 w 2376264"/>
              <a:gd name="connsiteY1" fmla="*/ 0 h 1705158"/>
              <a:gd name="connsiteX2" fmla="*/ 2376264 w 2376264"/>
              <a:gd name="connsiteY2" fmla="*/ 1705158 h 1705158"/>
              <a:gd name="connsiteX3" fmla="*/ 0 w 2376264"/>
              <a:gd name="connsiteY3" fmla="*/ 1705158 h 1705158"/>
            </a:gdLst>
            <a:ahLst/>
            <a:cxnLst>
              <a:cxn ang="0">
                <a:pos x="connsiteX0" y="connsiteY0"/>
              </a:cxn>
              <a:cxn ang="0">
                <a:pos x="connsiteX1" y="connsiteY1"/>
              </a:cxn>
              <a:cxn ang="0">
                <a:pos x="connsiteX2" y="connsiteY2"/>
              </a:cxn>
              <a:cxn ang="0">
                <a:pos x="connsiteX3" y="connsiteY3"/>
              </a:cxn>
            </a:cxnLst>
            <a:rect l="l" t="t" r="r" b="b"/>
            <a:pathLst>
              <a:path w="2376264" h="1705158">
                <a:moveTo>
                  <a:pt x="0" y="0"/>
                </a:moveTo>
                <a:lnTo>
                  <a:pt x="2376264" y="0"/>
                </a:lnTo>
                <a:lnTo>
                  <a:pt x="2376264" y="1705158"/>
                </a:lnTo>
                <a:lnTo>
                  <a:pt x="0" y="1705158"/>
                </a:lnTo>
                <a:close/>
              </a:path>
            </a:pathLst>
          </a:custGeom>
          <a:ln w="12700">
            <a:solidFill>
              <a:schemeClr val="bg1"/>
            </a:solidFill>
          </a:ln>
        </p:spPr>
        <p:txBody>
          <a:bodyPr wrap="square">
            <a:noAutofit/>
          </a:bodyPr>
          <a:lstStyle/>
          <a:p>
            <a:endParaRPr lang="zh-CN" altLang="en-US"/>
          </a:p>
        </p:txBody>
      </p:sp>
    </p:spTree>
    <p:extLst>
      <p:ext uri="{BB962C8B-B14F-4D97-AF65-F5344CB8AC3E}">
        <p14:creationId xmlns:p14="http://schemas.microsoft.com/office/powerpoint/2010/main" val="147013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333706380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6E5758D-A3C3-4E88-8AC0-22500507BD7E}" type="datetimeFigureOut">
              <a:rPr lang="zh-CN" altLang="en-US" smtClean="0">
                <a:solidFill>
                  <a:prstClr val="black">
                    <a:tint val="75000"/>
                  </a:prstClr>
                </a:solidFill>
              </a:rPr>
              <a:pPr defTabSz="914400"/>
              <a:t>2019/12/12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409422522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3.jpeg"/><Relationship Id="rId2" Type="http://schemas.openxmlformats.org/officeDocument/2006/relationships/slideLayout" Target="../slideLayouts/slideLayout9.xml"/><Relationship Id="rId1" Type="http://schemas.openxmlformats.org/officeDocument/2006/relationships/tags" Target="../tags/tag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notesSlide" Target="../notesSlides/notesSlide14.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image" Target="../media/image1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14.xml"/><Relationship Id="rId6" Type="http://schemas.openxmlformats.org/officeDocument/2006/relationships/image" Target="../media/image26.png"/><Relationship Id="rId5" Type="http://schemas.openxmlformats.org/officeDocument/2006/relationships/image" Target="../media/image3.pn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27.jpe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1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518115" y="7525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11485" y="10612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096000" y="1370012"/>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874713" y="1920551"/>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9362328"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9784960"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0207593"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10630227"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9208610"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90970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89854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88738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87622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6506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85391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4275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3159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82043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809276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798117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786959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775800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764642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53483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742325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731166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720008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708849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697691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68653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67537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66421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65305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64189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63074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61958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60842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59726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176691" y="1758480"/>
            <a:ext cx="1106331" cy="254302"/>
            <a:chOff x="-115731" y="1766100"/>
            <a:chExt cx="1106331" cy="254302"/>
          </a:xfrm>
          <a:solidFill>
            <a:schemeClr val="accent1"/>
          </a:solidFill>
        </p:grpSpPr>
        <p:sp>
          <p:nvSpPr>
            <p:cNvPr id="54" name="任意多边形 53"/>
            <p:cNvSpPr/>
            <p:nvPr/>
          </p:nvSpPr>
          <p:spPr>
            <a:xfrm>
              <a:off x="35922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29985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4048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18111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12174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6237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300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5636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11573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89353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83417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77480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a:off x="71543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a:off x="65606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59669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a:off x="53732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477959"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418590"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矩形 74"/>
          <p:cNvSpPr/>
          <p:nvPr/>
        </p:nvSpPr>
        <p:spPr>
          <a:xfrm>
            <a:off x="799154" y="2685545"/>
            <a:ext cx="8779581" cy="1106457"/>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6000" b="1" dirty="0">
                <a:solidFill>
                  <a:schemeClr val="bg1"/>
                </a:solidFill>
                <a:latin typeface="+mn-ea"/>
              </a:rPr>
              <a:t>单击此处添加您的标题</a:t>
            </a:r>
          </a:p>
        </p:txBody>
      </p:sp>
      <p:sp>
        <p:nvSpPr>
          <p:cNvPr id="76" name="矩形 75"/>
          <p:cNvSpPr/>
          <p:nvPr/>
        </p:nvSpPr>
        <p:spPr>
          <a:xfrm>
            <a:off x="799154" y="3889669"/>
            <a:ext cx="6697556" cy="565604"/>
          </a:xfrm>
          <a:prstGeom prst="rect">
            <a:avLst/>
          </a:prstGeom>
          <a:ln>
            <a:noFill/>
          </a:ln>
        </p:spPr>
        <p:txBody>
          <a:bodyPr wrap="square">
            <a:spAutoFit/>
            <a:scene3d>
              <a:camera prst="orthographicFront"/>
              <a:lightRig rig="threePt" dir="t"/>
            </a:scene3d>
            <a:sp3d contourW="12700"/>
          </a:bodyPr>
          <a:lstStyle/>
          <a:p>
            <a:pPr algn="dist">
              <a:lnSpc>
                <a:spcPct val="120000"/>
              </a:lnSpc>
            </a:pPr>
            <a:r>
              <a:rPr lang="zh-CN" altLang="en-US" sz="2800" dirty="0">
                <a:solidFill>
                  <a:schemeClr val="accent1"/>
                </a:solidFill>
                <a:latin typeface="+mn-ea"/>
              </a:rPr>
              <a:t>工作汇报</a:t>
            </a:r>
            <a:r>
              <a:rPr lang="en-US" altLang="zh-CN" sz="2800" dirty="0">
                <a:solidFill>
                  <a:schemeClr val="accent1"/>
                </a:solidFill>
                <a:latin typeface="+mn-ea"/>
              </a:rPr>
              <a:t>/</a:t>
            </a:r>
            <a:r>
              <a:rPr lang="zh-CN" altLang="en-US" sz="2800" dirty="0">
                <a:solidFill>
                  <a:schemeClr val="accent1"/>
                </a:solidFill>
                <a:latin typeface="+mn-ea"/>
              </a:rPr>
              <a:t>工作总结</a:t>
            </a:r>
            <a:r>
              <a:rPr lang="en-US" altLang="zh-CN" sz="2800" dirty="0">
                <a:solidFill>
                  <a:schemeClr val="accent1"/>
                </a:solidFill>
                <a:latin typeface="+mn-ea"/>
              </a:rPr>
              <a:t>/</a:t>
            </a:r>
            <a:r>
              <a:rPr lang="zh-CN" altLang="en-US" sz="2800" dirty="0">
                <a:solidFill>
                  <a:schemeClr val="accent1"/>
                </a:solidFill>
                <a:latin typeface="+mn-ea"/>
              </a:rPr>
              <a:t>企业培训</a:t>
            </a:r>
          </a:p>
        </p:txBody>
      </p:sp>
      <p:sp>
        <p:nvSpPr>
          <p:cNvPr id="77" name="文本框 76"/>
          <p:cNvSpPr txBox="1"/>
          <p:nvPr/>
        </p:nvSpPr>
        <p:spPr>
          <a:xfrm>
            <a:off x="799154" y="5146752"/>
            <a:ext cx="4782754" cy="514308"/>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rPr>
              <a:t>The user can demonstrate on a projector or computer or print the it into a film to be used in a wider field</a:t>
            </a:r>
          </a:p>
        </p:txBody>
      </p:sp>
      <p:sp>
        <p:nvSpPr>
          <p:cNvPr id="78" name="Freeform: Shape 60"/>
          <p:cNvSpPr>
            <a:spLocks/>
          </p:cNvSpPr>
          <p:nvPr/>
        </p:nvSpPr>
        <p:spPr bwMode="auto">
          <a:xfrm>
            <a:off x="9453698" y="5970946"/>
            <a:ext cx="387076" cy="387077"/>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accent2"/>
          </a:solidFill>
          <a:ln>
            <a:noFill/>
          </a:ln>
          <a:extLst/>
        </p:spPr>
        <p:txBody>
          <a:bodyPr anchor="ctr"/>
          <a:lstStyle/>
          <a:p>
            <a:pPr algn="ctr"/>
            <a:endParaRPr/>
          </a:p>
        </p:txBody>
      </p:sp>
      <p:sp>
        <p:nvSpPr>
          <p:cNvPr id="79" name="Freeform: Shape 61"/>
          <p:cNvSpPr>
            <a:spLocks/>
          </p:cNvSpPr>
          <p:nvPr/>
        </p:nvSpPr>
        <p:spPr bwMode="auto">
          <a:xfrm>
            <a:off x="10746340" y="5964287"/>
            <a:ext cx="400395" cy="400395"/>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accent2"/>
          </a:solidFill>
          <a:ln>
            <a:noFill/>
          </a:ln>
          <a:extLst/>
        </p:spPr>
        <p:txBody>
          <a:bodyPr anchor="ctr"/>
          <a:lstStyle/>
          <a:p>
            <a:pPr algn="ctr"/>
            <a:endParaRPr/>
          </a:p>
        </p:txBody>
      </p:sp>
      <p:sp>
        <p:nvSpPr>
          <p:cNvPr id="80" name="Freeform: Shape 62"/>
          <p:cNvSpPr>
            <a:spLocks/>
          </p:cNvSpPr>
          <p:nvPr/>
        </p:nvSpPr>
        <p:spPr bwMode="auto">
          <a:xfrm>
            <a:off x="10093360" y="5964287"/>
            <a:ext cx="400395" cy="400395"/>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2"/>
          </a:solidFill>
          <a:ln>
            <a:noFill/>
          </a:ln>
          <a:extLst/>
        </p:spPr>
        <p:txBody>
          <a:bodyPr anchor="ctr"/>
          <a:lstStyle/>
          <a:p>
            <a:pPr algn="ctr"/>
            <a:endParaRPr/>
          </a:p>
        </p:txBody>
      </p:sp>
      <p:pic>
        <p:nvPicPr>
          <p:cNvPr id="81" name="图片 80"/>
          <p:cNvPicPr>
            <a:picLocks noChangeAspect="1"/>
          </p:cNvPicPr>
          <p:nvPr/>
        </p:nvPicPr>
        <p:blipFill>
          <a:blip r:embed="rId3"/>
          <a:stretch>
            <a:fillRect/>
          </a:stretch>
        </p:blipFill>
        <p:spPr>
          <a:xfrm>
            <a:off x="615027" y="638672"/>
            <a:ext cx="2103302" cy="707197"/>
          </a:xfrm>
          <a:prstGeom prst="rect">
            <a:avLst/>
          </a:prstGeom>
        </p:spPr>
      </p:pic>
    </p:spTree>
    <p:extLst>
      <p:ext uri="{BB962C8B-B14F-4D97-AF65-F5344CB8AC3E}">
        <p14:creationId xmlns:p14="http://schemas.microsoft.com/office/powerpoint/2010/main" val="20844080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2" presetClass="entr" presetSubtype="8"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1500"/>
                            </p:stCondLst>
                            <p:childTnLst>
                              <p:par>
                                <p:cTn id="27" presetID="2" presetClass="entr" presetSubtype="8"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 calcmode="lin" valueType="num">
                                      <p:cBhvr additive="base">
                                        <p:cTn id="29" dur="500" fill="hold"/>
                                        <p:tgtEl>
                                          <p:spTgt spid="74"/>
                                        </p:tgtEl>
                                        <p:attrNameLst>
                                          <p:attrName>ppt_x</p:attrName>
                                        </p:attrNameLst>
                                      </p:cBhvr>
                                      <p:tavLst>
                                        <p:tav tm="0">
                                          <p:val>
                                            <p:strVal val="0-#ppt_w/2"/>
                                          </p:val>
                                        </p:tav>
                                        <p:tav tm="100000">
                                          <p:val>
                                            <p:strVal val="#ppt_x"/>
                                          </p:val>
                                        </p:tav>
                                      </p:tavLst>
                                    </p:anim>
                                    <p:anim calcmode="lin" valueType="num">
                                      <p:cBhvr additive="base">
                                        <p:cTn id="30" dur="500" fill="hold"/>
                                        <p:tgtEl>
                                          <p:spTgt spid="7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 presetClass="entr" presetSubtype="2"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1+#ppt_w/2"/>
                                          </p:val>
                                        </p:tav>
                                        <p:tav tm="100000">
                                          <p:val>
                                            <p:strVal val="#ppt_x"/>
                                          </p:val>
                                        </p:tav>
                                      </p:tavLst>
                                    </p:anim>
                                    <p:anim calcmode="lin" valueType="num">
                                      <p:cBhvr additive="base">
                                        <p:cTn id="39" dur="5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1+#ppt_w/2"/>
                                          </p:val>
                                        </p:tav>
                                        <p:tav tm="100000">
                                          <p:val>
                                            <p:strVal val="#ppt_x"/>
                                          </p:val>
                                        </p:tav>
                                      </p:tavLst>
                                    </p:anim>
                                    <p:anim calcmode="lin" valueType="num">
                                      <p:cBhvr additive="base">
                                        <p:cTn id="43" dur="500" fill="hold"/>
                                        <p:tgtEl>
                                          <p:spTgt spid="14"/>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1+#ppt_w/2"/>
                                          </p:val>
                                        </p:tav>
                                        <p:tav tm="100000">
                                          <p:val>
                                            <p:strVal val="#ppt_x"/>
                                          </p:val>
                                        </p:tav>
                                      </p:tavLst>
                                    </p:anim>
                                    <p:anim calcmode="lin" valueType="num">
                                      <p:cBhvr additive="base">
                                        <p:cTn id="47" dur="500" fill="hold"/>
                                        <p:tgtEl>
                                          <p:spTgt spid="15"/>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1+#ppt_w/2"/>
                                          </p:val>
                                        </p:tav>
                                        <p:tav tm="100000">
                                          <p:val>
                                            <p:strVal val="#ppt_x"/>
                                          </p:val>
                                        </p:tav>
                                      </p:tavLst>
                                    </p:anim>
                                    <p:anim calcmode="lin" valueType="num">
                                      <p:cBhvr additive="base">
                                        <p:cTn id="51" dur="500" fill="hold"/>
                                        <p:tgtEl>
                                          <p:spTgt spid="16"/>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1+#ppt_w/2"/>
                                          </p:val>
                                        </p:tav>
                                        <p:tav tm="100000">
                                          <p:val>
                                            <p:strVal val="#ppt_x"/>
                                          </p:val>
                                        </p:tav>
                                      </p:tavLst>
                                    </p:anim>
                                    <p:anim calcmode="lin" valueType="num">
                                      <p:cBhvr additive="base">
                                        <p:cTn id="55" dur="500" fill="hold"/>
                                        <p:tgtEl>
                                          <p:spTgt spid="24"/>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500" fill="hold"/>
                                        <p:tgtEl>
                                          <p:spTgt spid="25"/>
                                        </p:tgtEl>
                                        <p:attrNameLst>
                                          <p:attrName>ppt_x</p:attrName>
                                        </p:attrNameLst>
                                      </p:cBhvr>
                                      <p:tavLst>
                                        <p:tav tm="0">
                                          <p:val>
                                            <p:strVal val="1+#ppt_w/2"/>
                                          </p:val>
                                        </p:tav>
                                        <p:tav tm="100000">
                                          <p:val>
                                            <p:strVal val="#ppt_x"/>
                                          </p:val>
                                        </p:tav>
                                      </p:tavLst>
                                    </p:anim>
                                    <p:anim calcmode="lin" valueType="num">
                                      <p:cBhvr additive="base">
                                        <p:cTn id="59" dur="500" fill="hold"/>
                                        <p:tgtEl>
                                          <p:spTgt spid="25"/>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1+#ppt_w/2"/>
                                          </p:val>
                                        </p:tav>
                                        <p:tav tm="100000">
                                          <p:val>
                                            <p:strVal val="#ppt_x"/>
                                          </p:val>
                                        </p:tav>
                                      </p:tavLst>
                                    </p:anim>
                                    <p:anim calcmode="lin" valueType="num">
                                      <p:cBhvr additive="base">
                                        <p:cTn id="63" dur="500" fill="hold"/>
                                        <p:tgtEl>
                                          <p:spTgt spid="26"/>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fill="hold"/>
                                        <p:tgtEl>
                                          <p:spTgt spid="27"/>
                                        </p:tgtEl>
                                        <p:attrNameLst>
                                          <p:attrName>ppt_x</p:attrName>
                                        </p:attrNameLst>
                                      </p:cBhvr>
                                      <p:tavLst>
                                        <p:tav tm="0">
                                          <p:val>
                                            <p:strVal val="1+#ppt_w/2"/>
                                          </p:val>
                                        </p:tav>
                                        <p:tav tm="100000">
                                          <p:val>
                                            <p:strVal val="#ppt_x"/>
                                          </p:val>
                                        </p:tav>
                                      </p:tavLst>
                                    </p:anim>
                                    <p:anim calcmode="lin" valueType="num">
                                      <p:cBhvr additive="base">
                                        <p:cTn id="67" dur="500" fill="hold"/>
                                        <p:tgtEl>
                                          <p:spTgt spid="27"/>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1+#ppt_w/2"/>
                                          </p:val>
                                        </p:tav>
                                        <p:tav tm="100000">
                                          <p:val>
                                            <p:strVal val="#ppt_x"/>
                                          </p:val>
                                        </p:tav>
                                      </p:tavLst>
                                    </p:anim>
                                    <p:anim calcmode="lin" valueType="num">
                                      <p:cBhvr additive="base">
                                        <p:cTn id="71" dur="500" fill="hold"/>
                                        <p:tgtEl>
                                          <p:spTgt spid="28"/>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1+#ppt_w/2"/>
                                          </p:val>
                                        </p:tav>
                                        <p:tav tm="100000">
                                          <p:val>
                                            <p:strVal val="#ppt_x"/>
                                          </p:val>
                                        </p:tav>
                                      </p:tavLst>
                                    </p:anim>
                                    <p:anim calcmode="lin" valueType="num">
                                      <p:cBhvr additive="base">
                                        <p:cTn id="75" dur="500" fill="hold"/>
                                        <p:tgtEl>
                                          <p:spTgt spid="29"/>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1+#ppt_w/2"/>
                                          </p:val>
                                        </p:tav>
                                        <p:tav tm="100000">
                                          <p:val>
                                            <p:strVal val="#ppt_x"/>
                                          </p:val>
                                        </p:tav>
                                      </p:tavLst>
                                    </p:anim>
                                    <p:anim calcmode="lin" valueType="num">
                                      <p:cBhvr additive="base">
                                        <p:cTn id="79" dur="500" fill="hold"/>
                                        <p:tgtEl>
                                          <p:spTgt spid="30"/>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1+#ppt_w/2"/>
                                          </p:val>
                                        </p:tav>
                                        <p:tav tm="100000">
                                          <p:val>
                                            <p:strVal val="#ppt_x"/>
                                          </p:val>
                                        </p:tav>
                                      </p:tavLst>
                                    </p:anim>
                                    <p:anim calcmode="lin" valueType="num">
                                      <p:cBhvr additive="base">
                                        <p:cTn id="83" dur="500" fill="hold"/>
                                        <p:tgtEl>
                                          <p:spTgt spid="31"/>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additive="base">
                                        <p:cTn id="86" dur="500" fill="hold"/>
                                        <p:tgtEl>
                                          <p:spTgt spid="32"/>
                                        </p:tgtEl>
                                        <p:attrNameLst>
                                          <p:attrName>ppt_x</p:attrName>
                                        </p:attrNameLst>
                                      </p:cBhvr>
                                      <p:tavLst>
                                        <p:tav tm="0">
                                          <p:val>
                                            <p:strVal val="1+#ppt_w/2"/>
                                          </p:val>
                                        </p:tav>
                                        <p:tav tm="100000">
                                          <p:val>
                                            <p:strVal val="#ppt_x"/>
                                          </p:val>
                                        </p:tav>
                                      </p:tavLst>
                                    </p:anim>
                                    <p:anim calcmode="lin" valueType="num">
                                      <p:cBhvr additive="base">
                                        <p:cTn id="87" dur="500" fill="hold"/>
                                        <p:tgtEl>
                                          <p:spTgt spid="32"/>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 calcmode="lin" valueType="num">
                                      <p:cBhvr additive="base">
                                        <p:cTn id="90" dur="500" fill="hold"/>
                                        <p:tgtEl>
                                          <p:spTgt spid="33"/>
                                        </p:tgtEl>
                                        <p:attrNameLst>
                                          <p:attrName>ppt_x</p:attrName>
                                        </p:attrNameLst>
                                      </p:cBhvr>
                                      <p:tavLst>
                                        <p:tav tm="0">
                                          <p:val>
                                            <p:strVal val="1+#ppt_w/2"/>
                                          </p:val>
                                        </p:tav>
                                        <p:tav tm="100000">
                                          <p:val>
                                            <p:strVal val="#ppt_x"/>
                                          </p:val>
                                        </p:tav>
                                      </p:tavLst>
                                    </p:anim>
                                    <p:anim calcmode="lin" valueType="num">
                                      <p:cBhvr additive="base">
                                        <p:cTn id="91" dur="500" fill="hold"/>
                                        <p:tgtEl>
                                          <p:spTgt spid="33"/>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1+#ppt_w/2"/>
                                          </p:val>
                                        </p:tav>
                                        <p:tav tm="100000">
                                          <p:val>
                                            <p:strVal val="#ppt_x"/>
                                          </p:val>
                                        </p:tav>
                                      </p:tavLst>
                                    </p:anim>
                                    <p:anim calcmode="lin" valueType="num">
                                      <p:cBhvr additive="base">
                                        <p:cTn id="95" dur="500" fill="hold"/>
                                        <p:tgtEl>
                                          <p:spTgt spid="34"/>
                                        </p:tgtEl>
                                        <p:attrNameLst>
                                          <p:attrName>ppt_y</p:attrName>
                                        </p:attrNameLst>
                                      </p:cBhvr>
                                      <p:tavLst>
                                        <p:tav tm="0">
                                          <p:val>
                                            <p:strVal val="#ppt_y"/>
                                          </p:val>
                                        </p:tav>
                                        <p:tav tm="100000">
                                          <p:val>
                                            <p:strVal val="#ppt_y"/>
                                          </p:val>
                                        </p:tav>
                                      </p:tavLst>
                                    </p:anim>
                                  </p:childTnLst>
                                </p:cTn>
                              </p:par>
                              <p:par>
                                <p:cTn id="96" presetID="2" presetClass="entr" presetSubtype="2"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 calcmode="lin" valueType="num">
                                      <p:cBhvr additive="base">
                                        <p:cTn id="98" dur="500" fill="hold"/>
                                        <p:tgtEl>
                                          <p:spTgt spid="35"/>
                                        </p:tgtEl>
                                        <p:attrNameLst>
                                          <p:attrName>ppt_x</p:attrName>
                                        </p:attrNameLst>
                                      </p:cBhvr>
                                      <p:tavLst>
                                        <p:tav tm="0">
                                          <p:val>
                                            <p:strVal val="1+#ppt_w/2"/>
                                          </p:val>
                                        </p:tav>
                                        <p:tav tm="100000">
                                          <p:val>
                                            <p:strVal val="#ppt_x"/>
                                          </p:val>
                                        </p:tav>
                                      </p:tavLst>
                                    </p:anim>
                                    <p:anim calcmode="lin" valueType="num">
                                      <p:cBhvr additive="base">
                                        <p:cTn id="99" dur="500" fill="hold"/>
                                        <p:tgtEl>
                                          <p:spTgt spid="35"/>
                                        </p:tgtEl>
                                        <p:attrNameLst>
                                          <p:attrName>ppt_y</p:attrName>
                                        </p:attrNameLst>
                                      </p:cBhvr>
                                      <p:tavLst>
                                        <p:tav tm="0">
                                          <p:val>
                                            <p:strVal val="#ppt_y"/>
                                          </p:val>
                                        </p:tav>
                                        <p:tav tm="100000">
                                          <p:val>
                                            <p:strVal val="#ppt_y"/>
                                          </p:val>
                                        </p:tav>
                                      </p:tavLst>
                                    </p:anim>
                                  </p:childTnLst>
                                </p:cTn>
                              </p:par>
                              <p:par>
                                <p:cTn id="100" presetID="2" presetClass="entr" presetSubtype="2"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 calcmode="lin" valueType="num">
                                      <p:cBhvr additive="base">
                                        <p:cTn id="102" dur="500" fill="hold"/>
                                        <p:tgtEl>
                                          <p:spTgt spid="36"/>
                                        </p:tgtEl>
                                        <p:attrNameLst>
                                          <p:attrName>ppt_x</p:attrName>
                                        </p:attrNameLst>
                                      </p:cBhvr>
                                      <p:tavLst>
                                        <p:tav tm="0">
                                          <p:val>
                                            <p:strVal val="1+#ppt_w/2"/>
                                          </p:val>
                                        </p:tav>
                                        <p:tav tm="100000">
                                          <p:val>
                                            <p:strVal val="#ppt_x"/>
                                          </p:val>
                                        </p:tav>
                                      </p:tavLst>
                                    </p:anim>
                                    <p:anim calcmode="lin" valueType="num">
                                      <p:cBhvr additive="base">
                                        <p:cTn id="103" dur="500" fill="hold"/>
                                        <p:tgtEl>
                                          <p:spTgt spid="36"/>
                                        </p:tgtEl>
                                        <p:attrNameLst>
                                          <p:attrName>ppt_y</p:attrName>
                                        </p:attrNameLst>
                                      </p:cBhvr>
                                      <p:tavLst>
                                        <p:tav tm="0">
                                          <p:val>
                                            <p:strVal val="#ppt_y"/>
                                          </p:val>
                                        </p:tav>
                                        <p:tav tm="100000">
                                          <p:val>
                                            <p:strVal val="#ppt_y"/>
                                          </p:val>
                                        </p:tav>
                                      </p:tavLst>
                                    </p:anim>
                                  </p:childTnLst>
                                </p:cTn>
                              </p:par>
                              <p:par>
                                <p:cTn id="104" presetID="2" presetClass="entr" presetSubtype="2"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 calcmode="lin" valueType="num">
                                      <p:cBhvr additive="base">
                                        <p:cTn id="106" dur="500" fill="hold"/>
                                        <p:tgtEl>
                                          <p:spTgt spid="37"/>
                                        </p:tgtEl>
                                        <p:attrNameLst>
                                          <p:attrName>ppt_x</p:attrName>
                                        </p:attrNameLst>
                                      </p:cBhvr>
                                      <p:tavLst>
                                        <p:tav tm="0">
                                          <p:val>
                                            <p:strVal val="1+#ppt_w/2"/>
                                          </p:val>
                                        </p:tav>
                                        <p:tav tm="100000">
                                          <p:val>
                                            <p:strVal val="#ppt_x"/>
                                          </p:val>
                                        </p:tav>
                                      </p:tavLst>
                                    </p:anim>
                                    <p:anim calcmode="lin" valueType="num">
                                      <p:cBhvr additive="base">
                                        <p:cTn id="107" dur="500" fill="hold"/>
                                        <p:tgtEl>
                                          <p:spTgt spid="37"/>
                                        </p:tgtEl>
                                        <p:attrNameLst>
                                          <p:attrName>ppt_y</p:attrName>
                                        </p:attrNameLst>
                                      </p:cBhvr>
                                      <p:tavLst>
                                        <p:tav tm="0">
                                          <p:val>
                                            <p:strVal val="#ppt_y"/>
                                          </p:val>
                                        </p:tav>
                                        <p:tav tm="100000">
                                          <p:val>
                                            <p:strVal val="#ppt_y"/>
                                          </p:val>
                                        </p:tav>
                                      </p:tavLst>
                                    </p:anim>
                                  </p:childTnLst>
                                </p:cTn>
                              </p:par>
                              <p:par>
                                <p:cTn id="108" presetID="2" presetClass="entr" presetSubtype="2" fill="hold" grpId="0" nodeType="withEffect">
                                  <p:stCondLst>
                                    <p:cond delay="0"/>
                                  </p:stCondLst>
                                  <p:childTnLst>
                                    <p:set>
                                      <p:cBhvr>
                                        <p:cTn id="109" dur="1" fill="hold">
                                          <p:stCondLst>
                                            <p:cond delay="0"/>
                                          </p:stCondLst>
                                        </p:cTn>
                                        <p:tgtEl>
                                          <p:spTgt spid="38"/>
                                        </p:tgtEl>
                                        <p:attrNameLst>
                                          <p:attrName>style.visibility</p:attrName>
                                        </p:attrNameLst>
                                      </p:cBhvr>
                                      <p:to>
                                        <p:strVal val="visible"/>
                                      </p:to>
                                    </p:set>
                                    <p:anim calcmode="lin" valueType="num">
                                      <p:cBhvr additive="base">
                                        <p:cTn id="110" dur="500" fill="hold"/>
                                        <p:tgtEl>
                                          <p:spTgt spid="38"/>
                                        </p:tgtEl>
                                        <p:attrNameLst>
                                          <p:attrName>ppt_x</p:attrName>
                                        </p:attrNameLst>
                                      </p:cBhvr>
                                      <p:tavLst>
                                        <p:tav tm="0">
                                          <p:val>
                                            <p:strVal val="1+#ppt_w/2"/>
                                          </p:val>
                                        </p:tav>
                                        <p:tav tm="100000">
                                          <p:val>
                                            <p:strVal val="#ppt_x"/>
                                          </p:val>
                                        </p:tav>
                                      </p:tavLst>
                                    </p:anim>
                                    <p:anim calcmode="lin" valueType="num">
                                      <p:cBhvr additive="base">
                                        <p:cTn id="111" dur="500" fill="hold"/>
                                        <p:tgtEl>
                                          <p:spTgt spid="38"/>
                                        </p:tgtEl>
                                        <p:attrNameLst>
                                          <p:attrName>ppt_y</p:attrName>
                                        </p:attrNameLst>
                                      </p:cBhvr>
                                      <p:tavLst>
                                        <p:tav tm="0">
                                          <p:val>
                                            <p:strVal val="#ppt_y"/>
                                          </p:val>
                                        </p:tav>
                                        <p:tav tm="100000">
                                          <p:val>
                                            <p:strVal val="#ppt_y"/>
                                          </p:val>
                                        </p:tav>
                                      </p:tavLst>
                                    </p:anim>
                                  </p:childTnLst>
                                </p:cTn>
                              </p:par>
                              <p:par>
                                <p:cTn id="112" presetID="2" presetClass="entr" presetSubtype="2"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 calcmode="lin" valueType="num">
                                      <p:cBhvr additive="base">
                                        <p:cTn id="114" dur="500" fill="hold"/>
                                        <p:tgtEl>
                                          <p:spTgt spid="39"/>
                                        </p:tgtEl>
                                        <p:attrNameLst>
                                          <p:attrName>ppt_x</p:attrName>
                                        </p:attrNameLst>
                                      </p:cBhvr>
                                      <p:tavLst>
                                        <p:tav tm="0">
                                          <p:val>
                                            <p:strVal val="1+#ppt_w/2"/>
                                          </p:val>
                                        </p:tav>
                                        <p:tav tm="100000">
                                          <p:val>
                                            <p:strVal val="#ppt_x"/>
                                          </p:val>
                                        </p:tav>
                                      </p:tavLst>
                                    </p:anim>
                                    <p:anim calcmode="lin" valueType="num">
                                      <p:cBhvr additive="base">
                                        <p:cTn id="115" dur="500" fill="hold"/>
                                        <p:tgtEl>
                                          <p:spTgt spid="39"/>
                                        </p:tgtEl>
                                        <p:attrNameLst>
                                          <p:attrName>ppt_y</p:attrName>
                                        </p:attrNameLst>
                                      </p:cBhvr>
                                      <p:tavLst>
                                        <p:tav tm="0">
                                          <p:val>
                                            <p:strVal val="#ppt_y"/>
                                          </p:val>
                                        </p:tav>
                                        <p:tav tm="100000">
                                          <p:val>
                                            <p:strVal val="#ppt_y"/>
                                          </p:val>
                                        </p:tav>
                                      </p:tavLst>
                                    </p:anim>
                                  </p:childTnLst>
                                </p:cTn>
                              </p:par>
                              <p:par>
                                <p:cTn id="116" presetID="2" presetClass="entr" presetSubtype="2" fill="hold" grpId="0" nodeType="withEffect">
                                  <p:stCondLst>
                                    <p:cond delay="0"/>
                                  </p:stCondLst>
                                  <p:childTnLst>
                                    <p:set>
                                      <p:cBhvr>
                                        <p:cTn id="117" dur="1" fill="hold">
                                          <p:stCondLst>
                                            <p:cond delay="0"/>
                                          </p:stCondLst>
                                        </p:cTn>
                                        <p:tgtEl>
                                          <p:spTgt spid="40"/>
                                        </p:tgtEl>
                                        <p:attrNameLst>
                                          <p:attrName>style.visibility</p:attrName>
                                        </p:attrNameLst>
                                      </p:cBhvr>
                                      <p:to>
                                        <p:strVal val="visible"/>
                                      </p:to>
                                    </p:set>
                                    <p:anim calcmode="lin" valueType="num">
                                      <p:cBhvr additive="base">
                                        <p:cTn id="118" dur="500" fill="hold"/>
                                        <p:tgtEl>
                                          <p:spTgt spid="40"/>
                                        </p:tgtEl>
                                        <p:attrNameLst>
                                          <p:attrName>ppt_x</p:attrName>
                                        </p:attrNameLst>
                                      </p:cBhvr>
                                      <p:tavLst>
                                        <p:tav tm="0">
                                          <p:val>
                                            <p:strVal val="1+#ppt_w/2"/>
                                          </p:val>
                                        </p:tav>
                                        <p:tav tm="100000">
                                          <p:val>
                                            <p:strVal val="#ppt_x"/>
                                          </p:val>
                                        </p:tav>
                                      </p:tavLst>
                                    </p:anim>
                                    <p:anim calcmode="lin" valueType="num">
                                      <p:cBhvr additive="base">
                                        <p:cTn id="119" dur="500" fill="hold"/>
                                        <p:tgtEl>
                                          <p:spTgt spid="40"/>
                                        </p:tgtEl>
                                        <p:attrNameLst>
                                          <p:attrName>ppt_y</p:attrName>
                                        </p:attrNameLst>
                                      </p:cBhvr>
                                      <p:tavLst>
                                        <p:tav tm="0">
                                          <p:val>
                                            <p:strVal val="#ppt_y"/>
                                          </p:val>
                                        </p:tav>
                                        <p:tav tm="100000">
                                          <p:val>
                                            <p:strVal val="#ppt_y"/>
                                          </p:val>
                                        </p:tav>
                                      </p:tavLst>
                                    </p:anim>
                                  </p:childTnLst>
                                </p:cTn>
                              </p:par>
                              <p:par>
                                <p:cTn id="120" presetID="2" presetClass="entr" presetSubtype="2"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 calcmode="lin" valueType="num">
                                      <p:cBhvr additive="base">
                                        <p:cTn id="122" dur="500" fill="hold"/>
                                        <p:tgtEl>
                                          <p:spTgt spid="41"/>
                                        </p:tgtEl>
                                        <p:attrNameLst>
                                          <p:attrName>ppt_x</p:attrName>
                                        </p:attrNameLst>
                                      </p:cBhvr>
                                      <p:tavLst>
                                        <p:tav tm="0">
                                          <p:val>
                                            <p:strVal val="1+#ppt_w/2"/>
                                          </p:val>
                                        </p:tav>
                                        <p:tav tm="100000">
                                          <p:val>
                                            <p:strVal val="#ppt_x"/>
                                          </p:val>
                                        </p:tav>
                                      </p:tavLst>
                                    </p:anim>
                                    <p:anim calcmode="lin" valueType="num">
                                      <p:cBhvr additive="base">
                                        <p:cTn id="123" dur="500" fill="hold"/>
                                        <p:tgtEl>
                                          <p:spTgt spid="41"/>
                                        </p:tgtEl>
                                        <p:attrNameLst>
                                          <p:attrName>ppt_y</p:attrName>
                                        </p:attrNameLst>
                                      </p:cBhvr>
                                      <p:tavLst>
                                        <p:tav tm="0">
                                          <p:val>
                                            <p:strVal val="#ppt_y"/>
                                          </p:val>
                                        </p:tav>
                                        <p:tav tm="100000">
                                          <p:val>
                                            <p:strVal val="#ppt_y"/>
                                          </p:val>
                                        </p:tav>
                                      </p:tavLst>
                                    </p:anim>
                                  </p:childTnLst>
                                </p:cTn>
                              </p:par>
                              <p:par>
                                <p:cTn id="124" presetID="2" presetClass="entr" presetSubtype="2" fill="hold" grpId="0" nodeType="withEffect">
                                  <p:stCondLst>
                                    <p:cond delay="0"/>
                                  </p:stCondLst>
                                  <p:childTnLst>
                                    <p:set>
                                      <p:cBhvr>
                                        <p:cTn id="125" dur="1" fill="hold">
                                          <p:stCondLst>
                                            <p:cond delay="0"/>
                                          </p:stCondLst>
                                        </p:cTn>
                                        <p:tgtEl>
                                          <p:spTgt spid="42"/>
                                        </p:tgtEl>
                                        <p:attrNameLst>
                                          <p:attrName>style.visibility</p:attrName>
                                        </p:attrNameLst>
                                      </p:cBhvr>
                                      <p:to>
                                        <p:strVal val="visible"/>
                                      </p:to>
                                    </p:set>
                                    <p:anim calcmode="lin" valueType="num">
                                      <p:cBhvr additive="base">
                                        <p:cTn id="126" dur="500" fill="hold"/>
                                        <p:tgtEl>
                                          <p:spTgt spid="42"/>
                                        </p:tgtEl>
                                        <p:attrNameLst>
                                          <p:attrName>ppt_x</p:attrName>
                                        </p:attrNameLst>
                                      </p:cBhvr>
                                      <p:tavLst>
                                        <p:tav tm="0">
                                          <p:val>
                                            <p:strVal val="1+#ppt_w/2"/>
                                          </p:val>
                                        </p:tav>
                                        <p:tav tm="100000">
                                          <p:val>
                                            <p:strVal val="#ppt_x"/>
                                          </p:val>
                                        </p:tav>
                                      </p:tavLst>
                                    </p:anim>
                                    <p:anim calcmode="lin" valueType="num">
                                      <p:cBhvr additive="base">
                                        <p:cTn id="127" dur="500" fill="hold"/>
                                        <p:tgtEl>
                                          <p:spTgt spid="42"/>
                                        </p:tgtEl>
                                        <p:attrNameLst>
                                          <p:attrName>ppt_y</p:attrName>
                                        </p:attrNameLst>
                                      </p:cBhvr>
                                      <p:tavLst>
                                        <p:tav tm="0">
                                          <p:val>
                                            <p:strVal val="#ppt_y"/>
                                          </p:val>
                                        </p:tav>
                                        <p:tav tm="100000">
                                          <p:val>
                                            <p:strVal val="#ppt_y"/>
                                          </p:val>
                                        </p:tav>
                                      </p:tavLst>
                                    </p:anim>
                                  </p:childTnLst>
                                </p:cTn>
                              </p:par>
                              <p:par>
                                <p:cTn id="128" presetID="2" presetClass="entr" presetSubtype="2"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 calcmode="lin" valueType="num">
                                      <p:cBhvr additive="base">
                                        <p:cTn id="130" dur="500" fill="hold"/>
                                        <p:tgtEl>
                                          <p:spTgt spid="43"/>
                                        </p:tgtEl>
                                        <p:attrNameLst>
                                          <p:attrName>ppt_x</p:attrName>
                                        </p:attrNameLst>
                                      </p:cBhvr>
                                      <p:tavLst>
                                        <p:tav tm="0">
                                          <p:val>
                                            <p:strVal val="1+#ppt_w/2"/>
                                          </p:val>
                                        </p:tav>
                                        <p:tav tm="100000">
                                          <p:val>
                                            <p:strVal val="#ppt_x"/>
                                          </p:val>
                                        </p:tav>
                                      </p:tavLst>
                                    </p:anim>
                                    <p:anim calcmode="lin" valueType="num">
                                      <p:cBhvr additive="base">
                                        <p:cTn id="131" dur="500" fill="hold"/>
                                        <p:tgtEl>
                                          <p:spTgt spid="43"/>
                                        </p:tgtEl>
                                        <p:attrNameLst>
                                          <p:attrName>ppt_y</p:attrName>
                                        </p:attrNameLst>
                                      </p:cBhvr>
                                      <p:tavLst>
                                        <p:tav tm="0">
                                          <p:val>
                                            <p:strVal val="#ppt_y"/>
                                          </p:val>
                                        </p:tav>
                                        <p:tav tm="100000">
                                          <p:val>
                                            <p:strVal val="#ppt_y"/>
                                          </p:val>
                                        </p:tav>
                                      </p:tavLst>
                                    </p:anim>
                                  </p:childTnLst>
                                </p:cTn>
                              </p:par>
                              <p:par>
                                <p:cTn id="132" presetID="2" presetClass="entr" presetSubtype="2"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 calcmode="lin" valueType="num">
                                      <p:cBhvr additive="base">
                                        <p:cTn id="134" dur="500" fill="hold"/>
                                        <p:tgtEl>
                                          <p:spTgt spid="44"/>
                                        </p:tgtEl>
                                        <p:attrNameLst>
                                          <p:attrName>ppt_x</p:attrName>
                                        </p:attrNameLst>
                                      </p:cBhvr>
                                      <p:tavLst>
                                        <p:tav tm="0">
                                          <p:val>
                                            <p:strVal val="1+#ppt_w/2"/>
                                          </p:val>
                                        </p:tav>
                                        <p:tav tm="100000">
                                          <p:val>
                                            <p:strVal val="#ppt_x"/>
                                          </p:val>
                                        </p:tav>
                                      </p:tavLst>
                                    </p:anim>
                                    <p:anim calcmode="lin" valueType="num">
                                      <p:cBhvr additive="base">
                                        <p:cTn id="135" dur="500" fill="hold"/>
                                        <p:tgtEl>
                                          <p:spTgt spid="44"/>
                                        </p:tgtEl>
                                        <p:attrNameLst>
                                          <p:attrName>ppt_y</p:attrName>
                                        </p:attrNameLst>
                                      </p:cBhvr>
                                      <p:tavLst>
                                        <p:tav tm="0">
                                          <p:val>
                                            <p:strVal val="#ppt_y"/>
                                          </p:val>
                                        </p:tav>
                                        <p:tav tm="100000">
                                          <p:val>
                                            <p:strVal val="#ppt_y"/>
                                          </p:val>
                                        </p:tav>
                                      </p:tavLst>
                                    </p:anim>
                                  </p:childTnLst>
                                </p:cTn>
                              </p:par>
                              <p:par>
                                <p:cTn id="136" presetID="2" presetClass="entr" presetSubtype="2" fill="hold" grpId="0" nodeType="withEffect">
                                  <p:stCondLst>
                                    <p:cond delay="0"/>
                                  </p:stCondLst>
                                  <p:childTnLst>
                                    <p:set>
                                      <p:cBhvr>
                                        <p:cTn id="137" dur="1" fill="hold">
                                          <p:stCondLst>
                                            <p:cond delay="0"/>
                                          </p:stCondLst>
                                        </p:cTn>
                                        <p:tgtEl>
                                          <p:spTgt spid="45"/>
                                        </p:tgtEl>
                                        <p:attrNameLst>
                                          <p:attrName>style.visibility</p:attrName>
                                        </p:attrNameLst>
                                      </p:cBhvr>
                                      <p:to>
                                        <p:strVal val="visible"/>
                                      </p:to>
                                    </p:set>
                                    <p:anim calcmode="lin" valueType="num">
                                      <p:cBhvr additive="base">
                                        <p:cTn id="138" dur="500" fill="hold"/>
                                        <p:tgtEl>
                                          <p:spTgt spid="45"/>
                                        </p:tgtEl>
                                        <p:attrNameLst>
                                          <p:attrName>ppt_x</p:attrName>
                                        </p:attrNameLst>
                                      </p:cBhvr>
                                      <p:tavLst>
                                        <p:tav tm="0">
                                          <p:val>
                                            <p:strVal val="1+#ppt_w/2"/>
                                          </p:val>
                                        </p:tav>
                                        <p:tav tm="100000">
                                          <p:val>
                                            <p:strVal val="#ppt_x"/>
                                          </p:val>
                                        </p:tav>
                                      </p:tavLst>
                                    </p:anim>
                                    <p:anim calcmode="lin" valueType="num">
                                      <p:cBhvr additive="base">
                                        <p:cTn id="139" dur="500" fill="hold"/>
                                        <p:tgtEl>
                                          <p:spTgt spid="45"/>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46"/>
                                        </p:tgtEl>
                                        <p:attrNameLst>
                                          <p:attrName>style.visibility</p:attrName>
                                        </p:attrNameLst>
                                      </p:cBhvr>
                                      <p:to>
                                        <p:strVal val="visible"/>
                                      </p:to>
                                    </p:set>
                                    <p:anim calcmode="lin" valueType="num">
                                      <p:cBhvr additive="base">
                                        <p:cTn id="142" dur="500" fill="hold"/>
                                        <p:tgtEl>
                                          <p:spTgt spid="46"/>
                                        </p:tgtEl>
                                        <p:attrNameLst>
                                          <p:attrName>ppt_x</p:attrName>
                                        </p:attrNameLst>
                                      </p:cBhvr>
                                      <p:tavLst>
                                        <p:tav tm="0">
                                          <p:val>
                                            <p:strVal val="1+#ppt_w/2"/>
                                          </p:val>
                                        </p:tav>
                                        <p:tav tm="100000">
                                          <p:val>
                                            <p:strVal val="#ppt_x"/>
                                          </p:val>
                                        </p:tav>
                                      </p:tavLst>
                                    </p:anim>
                                    <p:anim calcmode="lin" valueType="num">
                                      <p:cBhvr additive="base">
                                        <p:cTn id="143" dur="500" fill="hold"/>
                                        <p:tgtEl>
                                          <p:spTgt spid="46"/>
                                        </p:tgtEl>
                                        <p:attrNameLst>
                                          <p:attrName>ppt_y</p:attrName>
                                        </p:attrNameLst>
                                      </p:cBhvr>
                                      <p:tavLst>
                                        <p:tav tm="0">
                                          <p:val>
                                            <p:strVal val="#ppt_y"/>
                                          </p:val>
                                        </p:tav>
                                        <p:tav tm="100000">
                                          <p:val>
                                            <p:strVal val="#ppt_y"/>
                                          </p:val>
                                        </p:tav>
                                      </p:tavLst>
                                    </p:anim>
                                  </p:childTnLst>
                                </p:cTn>
                              </p:par>
                              <p:par>
                                <p:cTn id="144" presetID="2" presetClass="entr" presetSubtype="2" fill="hold" grpId="0" nodeType="withEffect">
                                  <p:stCondLst>
                                    <p:cond delay="0"/>
                                  </p:stCondLst>
                                  <p:childTnLst>
                                    <p:set>
                                      <p:cBhvr>
                                        <p:cTn id="145" dur="1" fill="hold">
                                          <p:stCondLst>
                                            <p:cond delay="0"/>
                                          </p:stCondLst>
                                        </p:cTn>
                                        <p:tgtEl>
                                          <p:spTgt spid="47"/>
                                        </p:tgtEl>
                                        <p:attrNameLst>
                                          <p:attrName>style.visibility</p:attrName>
                                        </p:attrNameLst>
                                      </p:cBhvr>
                                      <p:to>
                                        <p:strVal val="visible"/>
                                      </p:to>
                                    </p:set>
                                    <p:anim calcmode="lin" valueType="num">
                                      <p:cBhvr additive="base">
                                        <p:cTn id="146" dur="500" fill="hold"/>
                                        <p:tgtEl>
                                          <p:spTgt spid="47"/>
                                        </p:tgtEl>
                                        <p:attrNameLst>
                                          <p:attrName>ppt_x</p:attrName>
                                        </p:attrNameLst>
                                      </p:cBhvr>
                                      <p:tavLst>
                                        <p:tav tm="0">
                                          <p:val>
                                            <p:strVal val="1+#ppt_w/2"/>
                                          </p:val>
                                        </p:tav>
                                        <p:tav tm="100000">
                                          <p:val>
                                            <p:strVal val="#ppt_x"/>
                                          </p:val>
                                        </p:tav>
                                      </p:tavLst>
                                    </p:anim>
                                    <p:anim calcmode="lin" valueType="num">
                                      <p:cBhvr additive="base">
                                        <p:cTn id="147" dur="500" fill="hold"/>
                                        <p:tgtEl>
                                          <p:spTgt spid="47"/>
                                        </p:tgtEl>
                                        <p:attrNameLst>
                                          <p:attrName>ppt_y</p:attrName>
                                        </p:attrNameLst>
                                      </p:cBhvr>
                                      <p:tavLst>
                                        <p:tav tm="0">
                                          <p:val>
                                            <p:strVal val="#ppt_y"/>
                                          </p:val>
                                        </p:tav>
                                        <p:tav tm="100000">
                                          <p:val>
                                            <p:strVal val="#ppt_y"/>
                                          </p:val>
                                        </p:tav>
                                      </p:tavLst>
                                    </p:anim>
                                  </p:childTnLst>
                                </p:cTn>
                              </p:par>
                              <p:par>
                                <p:cTn id="148" presetID="2" presetClass="entr" presetSubtype="2" fill="hold" grpId="0" nodeType="withEffect">
                                  <p:stCondLst>
                                    <p:cond delay="0"/>
                                  </p:stCondLst>
                                  <p:childTnLst>
                                    <p:set>
                                      <p:cBhvr>
                                        <p:cTn id="149" dur="1" fill="hold">
                                          <p:stCondLst>
                                            <p:cond delay="0"/>
                                          </p:stCondLst>
                                        </p:cTn>
                                        <p:tgtEl>
                                          <p:spTgt spid="48"/>
                                        </p:tgtEl>
                                        <p:attrNameLst>
                                          <p:attrName>style.visibility</p:attrName>
                                        </p:attrNameLst>
                                      </p:cBhvr>
                                      <p:to>
                                        <p:strVal val="visible"/>
                                      </p:to>
                                    </p:set>
                                    <p:anim calcmode="lin" valueType="num">
                                      <p:cBhvr additive="base">
                                        <p:cTn id="150" dur="500" fill="hold"/>
                                        <p:tgtEl>
                                          <p:spTgt spid="48"/>
                                        </p:tgtEl>
                                        <p:attrNameLst>
                                          <p:attrName>ppt_x</p:attrName>
                                        </p:attrNameLst>
                                      </p:cBhvr>
                                      <p:tavLst>
                                        <p:tav tm="0">
                                          <p:val>
                                            <p:strVal val="1+#ppt_w/2"/>
                                          </p:val>
                                        </p:tav>
                                        <p:tav tm="100000">
                                          <p:val>
                                            <p:strVal val="#ppt_x"/>
                                          </p:val>
                                        </p:tav>
                                      </p:tavLst>
                                    </p:anim>
                                    <p:anim calcmode="lin" valueType="num">
                                      <p:cBhvr additive="base">
                                        <p:cTn id="151" dur="500" fill="hold"/>
                                        <p:tgtEl>
                                          <p:spTgt spid="48"/>
                                        </p:tgtEl>
                                        <p:attrNameLst>
                                          <p:attrName>ppt_y</p:attrName>
                                        </p:attrNameLst>
                                      </p:cBhvr>
                                      <p:tavLst>
                                        <p:tav tm="0">
                                          <p:val>
                                            <p:strVal val="#ppt_y"/>
                                          </p:val>
                                        </p:tav>
                                        <p:tav tm="100000">
                                          <p:val>
                                            <p:strVal val="#ppt_y"/>
                                          </p:val>
                                        </p:tav>
                                      </p:tavLst>
                                    </p:anim>
                                  </p:childTnLst>
                                </p:cTn>
                              </p:par>
                              <p:par>
                                <p:cTn id="152" presetID="2" presetClass="entr" presetSubtype="2" fill="hold" grpId="0" nodeType="withEffect">
                                  <p:stCondLst>
                                    <p:cond delay="0"/>
                                  </p:stCondLst>
                                  <p:childTnLst>
                                    <p:set>
                                      <p:cBhvr>
                                        <p:cTn id="153" dur="1" fill="hold">
                                          <p:stCondLst>
                                            <p:cond delay="0"/>
                                          </p:stCondLst>
                                        </p:cTn>
                                        <p:tgtEl>
                                          <p:spTgt spid="49"/>
                                        </p:tgtEl>
                                        <p:attrNameLst>
                                          <p:attrName>style.visibility</p:attrName>
                                        </p:attrNameLst>
                                      </p:cBhvr>
                                      <p:to>
                                        <p:strVal val="visible"/>
                                      </p:to>
                                    </p:set>
                                    <p:anim calcmode="lin" valueType="num">
                                      <p:cBhvr additive="base">
                                        <p:cTn id="154" dur="500" fill="hold"/>
                                        <p:tgtEl>
                                          <p:spTgt spid="49"/>
                                        </p:tgtEl>
                                        <p:attrNameLst>
                                          <p:attrName>ppt_x</p:attrName>
                                        </p:attrNameLst>
                                      </p:cBhvr>
                                      <p:tavLst>
                                        <p:tav tm="0">
                                          <p:val>
                                            <p:strVal val="1+#ppt_w/2"/>
                                          </p:val>
                                        </p:tav>
                                        <p:tav tm="100000">
                                          <p:val>
                                            <p:strVal val="#ppt_x"/>
                                          </p:val>
                                        </p:tav>
                                      </p:tavLst>
                                    </p:anim>
                                    <p:anim calcmode="lin" valueType="num">
                                      <p:cBhvr additive="base">
                                        <p:cTn id="155" dur="500" fill="hold"/>
                                        <p:tgtEl>
                                          <p:spTgt spid="49"/>
                                        </p:tgtEl>
                                        <p:attrNameLst>
                                          <p:attrName>ppt_y</p:attrName>
                                        </p:attrNameLst>
                                      </p:cBhvr>
                                      <p:tavLst>
                                        <p:tav tm="0">
                                          <p:val>
                                            <p:strVal val="#ppt_y"/>
                                          </p:val>
                                        </p:tav>
                                        <p:tav tm="100000">
                                          <p:val>
                                            <p:strVal val="#ppt_y"/>
                                          </p:val>
                                        </p:tav>
                                      </p:tavLst>
                                    </p:anim>
                                  </p:childTnLst>
                                </p:cTn>
                              </p:par>
                              <p:par>
                                <p:cTn id="156" presetID="2" presetClass="entr" presetSubtype="2" fill="hold" grpId="0" nodeType="withEffect">
                                  <p:stCondLst>
                                    <p:cond delay="0"/>
                                  </p:stCondLst>
                                  <p:childTnLst>
                                    <p:set>
                                      <p:cBhvr>
                                        <p:cTn id="157" dur="1" fill="hold">
                                          <p:stCondLst>
                                            <p:cond delay="0"/>
                                          </p:stCondLst>
                                        </p:cTn>
                                        <p:tgtEl>
                                          <p:spTgt spid="50"/>
                                        </p:tgtEl>
                                        <p:attrNameLst>
                                          <p:attrName>style.visibility</p:attrName>
                                        </p:attrNameLst>
                                      </p:cBhvr>
                                      <p:to>
                                        <p:strVal val="visible"/>
                                      </p:to>
                                    </p:set>
                                    <p:anim calcmode="lin" valueType="num">
                                      <p:cBhvr additive="base">
                                        <p:cTn id="158" dur="500" fill="hold"/>
                                        <p:tgtEl>
                                          <p:spTgt spid="50"/>
                                        </p:tgtEl>
                                        <p:attrNameLst>
                                          <p:attrName>ppt_x</p:attrName>
                                        </p:attrNameLst>
                                      </p:cBhvr>
                                      <p:tavLst>
                                        <p:tav tm="0">
                                          <p:val>
                                            <p:strVal val="1+#ppt_w/2"/>
                                          </p:val>
                                        </p:tav>
                                        <p:tav tm="100000">
                                          <p:val>
                                            <p:strVal val="#ppt_x"/>
                                          </p:val>
                                        </p:tav>
                                      </p:tavLst>
                                    </p:anim>
                                    <p:anim calcmode="lin" valueType="num">
                                      <p:cBhvr additive="base">
                                        <p:cTn id="159" dur="500" fill="hold"/>
                                        <p:tgtEl>
                                          <p:spTgt spid="50"/>
                                        </p:tgtEl>
                                        <p:attrNameLst>
                                          <p:attrName>ppt_y</p:attrName>
                                        </p:attrNameLst>
                                      </p:cBhvr>
                                      <p:tavLst>
                                        <p:tav tm="0">
                                          <p:val>
                                            <p:strVal val="#ppt_y"/>
                                          </p:val>
                                        </p:tav>
                                        <p:tav tm="100000">
                                          <p:val>
                                            <p:strVal val="#ppt_y"/>
                                          </p:val>
                                        </p:tav>
                                      </p:tavLst>
                                    </p:anim>
                                  </p:childTnLst>
                                </p:cTn>
                              </p:par>
                              <p:par>
                                <p:cTn id="160" presetID="2" presetClass="entr" presetSubtype="2" fill="hold" grpId="0" nodeType="withEffect">
                                  <p:stCondLst>
                                    <p:cond delay="0"/>
                                  </p:stCondLst>
                                  <p:childTnLst>
                                    <p:set>
                                      <p:cBhvr>
                                        <p:cTn id="161" dur="1" fill="hold">
                                          <p:stCondLst>
                                            <p:cond delay="0"/>
                                          </p:stCondLst>
                                        </p:cTn>
                                        <p:tgtEl>
                                          <p:spTgt spid="51"/>
                                        </p:tgtEl>
                                        <p:attrNameLst>
                                          <p:attrName>style.visibility</p:attrName>
                                        </p:attrNameLst>
                                      </p:cBhvr>
                                      <p:to>
                                        <p:strVal val="visible"/>
                                      </p:to>
                                    </p:set>
                                    <p:anim calcmode="lin" valueType="num">
                                      <p:cBhvr additive="base">
                                        <p:cTn id="162" dur="500" fill="hold"/>
                                        <p:tgtEl>
                                          <p:spTgt spid="51"/>
                                        </p:tgtEl>
                                        <p:attrNameLst>
                                          <p:attrName>ppt_x</p:attrName>
                                        </p:attrNameLst>
                                      </p:cBhvr>
                                      <p:tavLst>
                                        <p:tav tm="0">
                                          <p:val>
                                            <p:strVal val="1+#ppt_w/2"/>
                                          </p:val>
                                        </p:tav>
                                        <p:tav tm="100000">
                                          <p:val>
                                            <p:strVal val="#ppt_x"/>
                                          </p:val>
                                        </p:tav>
                                      </p:tavLst>
                                    </p:anim>
                                    <p:anim calcmode="lin" valueType="num">
                                      <p:cBhvr additive="base">
                                        <p:cTn id="163" dur="500" fill="hold"/>
                                        <p:tgtEl>
                                          <p:spTgt spid="51"/>
                                        </p:tgtEl>
                                        <p:attrNameLst>
                                          <p:attrName>ppt_y</p:attrName>
                                        </p:attrNameLst>
                                      </p:cBhvr>
                                      <p:tavLst>
                                        <p:tav tm="0">
                                          <p:val>
                                            <p:strVal val="#ppt_y"/>
                                          </p:val>
                                        </p:tav>
                                        <p:tav tm="100000">
                                          <p:val>
                                            <p:strVal val="#ppt_y"/>
                                          </p:val>
                                        </p:tav>
                                      </p:tavLst>
                                    </p:anim>
                                  </p:childTnLst>
                                </p:cTn>
                              </p:par>
                              <p:par>
                                <p:cTn id="164" presetID="2" presetClass="entr" presetSubtype="2" fill="hold" grpId="0" nodeType="withEffect">
                                  <p:stCondLst>
                                    <p:cond delay="0"/>
                                  </p:stCondLst>
                                  <p:childTnLst>
                                    <p:set>
                                      <p:cBhvr>
                                        <p:cTn id="165" dur="1" fill="hold">
                                          <p:stCondLst>
                                            <p:cond delay="0"/>
                                          </p:stCondLst>
                                        </p:cTn>
                                        <p:tgtEl>
                                          <p:spTgt spid="52"/>
                                        </p:tgtEl>
                                        <p:attrNameLst>
                                          <p:attrName>style.visibility</p:attrName>
                                        </p:attrNameLst>
                                      </p:cBhvr>
                                      <p:to>
                                        <p:strVal val="visible"/>
                                      </p:to>
                                    </p:set>
                                    <p:anim calcmode="lin" valueType="num">
                                      <p:cBhvr additive="base">
                                        <p:cTn id="166" dur="500" fill="hold"/>
                                        <p:tgtEl>
                                          <p:spTgt spid="52"/>
                                        </p:tgtEl>
                                        <p:attrNameLst>
                                          <p:attrName>ppt_x</p:attrName>
                                        </p:attrNameLst>
                                      </p:cBhvr>
                                      <p:tavLst>
                                        <p:tav tm="0">
                                          <p:val>
                                            <p:strVal val="1+#ppt_w/2"/>
                                          </p:val>
                                        </p:tav>
                                        <p:tav tm="100000">
                                          <p:val>
                                            <p:strVal val="#ppt_x"/>
                                          </p:val>
                                        </p:tav>
                                      </p:tavLst>
                                    </p:anim>
                                    <p:anim calcmode="lin" valueType="num">
                                      <p:cBhvr additive="base">
                                        <p:cTn id="167" dur="500" fill="hold"/>
                                        <p:tgtEl>
                                          <p:spTgt spid="52"/>
                                        </p:tgtEl>
                                        <p:attrNameLst>
                                          <p:attrName>ppt_y</p:attrName>
                                        </p:attrNameLst>
                                      </p:cBhvr>
                                      <p:tavLst>
                                        <p:tav tm="0">
                                          <p:val>
                                            <p:strVal val="#ppt_y"/>
                                          </p:val>
                                        </p:tav>
                                        <p:tav tm="100000">
                                          <p:val>
                                            <p:strVal val="#ppt_y"/>
                                          </p:val>
                                        </p:tav>
                                      </p:tavLst>
                                    </p:anim>
                                  </p:childTnLst>
                                </p:cTn>
                              </p:par>
                              <p:par>
                                <p:cTn id="168" presetID="2" presetClass="entr" presetSubtype="2" fill="hold" grpId="0" nodeType="withEffect">
                                  <p:stCondLst>
                                    <p:cond delay="0"/>
                                  </p:stCondLst>
                                  <p:childTnLst>
                                    <p:set>
                                      <p:cBhvr>
                                        <p:cTn id="169" dur="1" fill="hold">
                                          <p:stCondLst>
                                            <p:cond delay="0"/>
                                          </p:stCondLst>
                                        </p:cTn>
                                        <p:tgtEl>
                                          <p:spTgt spid="53"/>
                                        </p:tgtEl>
                                        <p:attrNameLst>
                                          <p:attrName>style.visibility</p:attrName>
                                        </p:attrNameLst>
                                      </p:cBhvr>
                                      <p:to>
                                        <p:strVal val="visible"/>
                                      </p:to>
                                    </p:set>
                                    <p:anim calcmode="lin" valueType="num">
                                      <p:cBhvr additive="base">
                                        <p:cTn id="170" dur="500" fill="hold"/>
                                        <p:tgtEl>
                                          <p:spTgt spid="53"/>
                                        </p:tgtEl>
                                        <p:attrNameLst>
                                          <p:attrName>ppt_x</p:attrName>
                                        </p:attrNameLst>
                                      </p:cBhvr>
                                      <p:tavLst>
                                        <p:tav tm="0">
                                          <p:val>
                                            <p:strVal val="1+#ppt_w/2"/>
                                          </p:val>
                                        </p:tav>
                                        <p:tav tm="100000">
                                          <p:val>
                                            <p:strVal val="#ppt_x"/>
                                          </p:val>
                                        </p:tav>
                                      </p:tavLst>
                                    </p:anim>
                                    <p:anim calcmode="lin" valueType="num">
                                      <p:cBhvr additive="base">
                                        <p:cTn id="171" dur="500" fill="hold"/>
                                        <p:tgtEl>
                                          <p:spTgt spid="53"/>
                                        </p:tgtEl>
                                        <p:attrNameLst>
                                          <p:attrName>ppt_y</p:attrName>
                                        </p:attrNameLst>
                                      </p:cBhvr>
                                      <p:tavLst>
                                        <p:tav tm="0">
                                          <p:val>
                                            <p:strVal val="#ppt_y"/>
                                          </p:val>
                                        </p:tav>
                                        <p:tav tm="100000">
                                          <p:val>
                                            <p:strVal val="#ppt_y"/>
                                          </p:val>
                                        </p:tav>
                                      </p:tavLst>
                                    </p:anim>
                                  </p:childTnLst>
                                </p:cTn>
                              </p:par>
                            </p:childTnLst>
                          </p:cTn>
                        </p:par>
                        <p:par>
                          <p:cTn id="172" fill="hold">
                            <p:stCondLst>
                              <p:cond delay="2500"/>
                            </p:stCondLst>
                            <p:childTnLst>
                              <p:par>
                                <p:cTn id="173" presetID="22" presetClass="entr" presetSubtype="8" fill="hold" grpId="0" nodeType="afterEffect">
                                  <p:stCondLst>
                                    <p:cond delay="0"/>
                                  </p:stCondLst>
                                  <p:childTnLst>
                                    <p:set>
                                      <p:cBhvr>
                                        <p:cTn id="174" dur="1" fill="hold">
                                          <p:stCondLst>
                                            <p:cond delay="0"/>
                                          </p:stCondLst>
                                        </p:cTn>
                                        <p:tgtEl>
                                          <p:spTgt spid="75"/>
                                        </p:tgtEl>
                                        <p:attrNameLst>
                                          <p:attrName>style.visibility</p:attrName>
                                        </p:attrNameLst>
                                      </p:cBhvr>
                                      <p:to>
                                        <p:strVal val="visible"/>
                                      </p:to>
                                    </p:set>
                                    <p:animEffect transition="in" filter="wipe(left)">
                                      <p:cBhvr>
                                        <p:cTn id="175" dur="500"/>
                                        <p:tgtEl>
                                          <p:spTgt spid="75"/>
                                        </p:tgtEl>
                                      </p:cBhvr>
                                    </p:animEffect>
                                  </p:childTnLst>
                                </p:cTn>
                              </p:par>
                            </p:childTnLst>
                          </p:cTn>
                        </p:par>
                        <p:par>
                          <p:cTn id="176" fill="hold">
                            <p:stCondLst>
                              <p:cond delay="3000"/>
                            </p:stCondLst>
                            <p:childTnLst>
                              <p:par>
                                <p:cTn id="177" presetID="10" presetClass="entr" presetSubtype="0" fill="hold" grpId="0" nodeType="afterEffect">
                                  <p:stCondLst>
                                    <p:cond delay="0"/>
                                  </p:stCondLst>
                                  <p:childTnLst>
                                    <p:set>
                                      <p:cBhvr>
                                        <p:cTn id="178" dur="1" fill="hold">
                                          <p:stCondLst>
                                            <p:cond delay="0"/>
                                          </p:stCondLst>
                                        </p:cTn>
                                        <p:tgtEl>
                                          <p:spTgt spid="76"/>
                                        </p:tgtEl>
                                        <p:attrNameLst>
                                          <p:attrName>style.visibility</p:attrName>
                                        </p:attrNameLst>
                                      </p:cBhvr>
                                      <p:to>
                                        <p:strVal val="visible"/>
                                      </p:to>
                                    </p:set>
                                    <p:animEffect transition="in" filter="fade">
                                      <p:cBhvr>
                                        <p:cTn id="179" dur="500"/>
                                        <p:tgtEl>
                                          <p:spTgt spid="76"/>
                                        </p:tgtEl>
                                      </p:cBhvr>
                                    </p:animEffect>
                                  </p:childTnLst>
                                </p:cTn>
                              </p:par>
                            </p:childTnLst>
                          </p:cTn>
                        </p:par>
                        <p:par>
                          <p:cTn id="180" fill="hold">
                            <p:stCondLst>
                              <p:cond delay="3500"/>
                            </p:stCondLst>
                            <p:childTnLst>
                              <p:par>
                                <p:cTn id="181" presetID="14" presetClass="entr" presetSubtype="10" fill="hold" grpId="0" nodeType="afterEffect">
                                  <p:stCondLst>
                                    <p:cond delay="0"/>
                                  </p:stCondLst>
                                  <p:childTnLst>
                                    <p:set>
                                      <p:cBhvr>
                                        <p:cTn id="182" dur="1" fill="hold">
                                          <p:stCondLst>
                                            <p:cond delay="0"/>
                                          </p:stCondLst>
                                        </p:cTn>
                                        <p:tgtEl>
                                          <p:spTgt spid="77"/>
                                        </p:tgtEl>
                                        <p:attrNameLst>
                                          <p:attrName>style.visibility</p:attrName>
                                        </p:attrNameLst>
                                      </p:cBhvr>
                                      <p:to>
                                        <p:strVal val="visible"/>
                                      </p:to>
                                    </p:set>
                                    <p:animEffect transition="in" filter="randombar(horizontal)">
                                      <p:cBhvr>
                                        <p:cTn id="183" dur="500"/>
                                        <p:tgtEl>
                                          <p:spTgt spid="77"/>
                                        </p:tgtEl>
                                      </p:cBhvr>
                                    </p:animEffect>
                                  </p:childTnLst>
                                </p:cTn>
                              </p:par>
                            </p:childTnLst>
                          </p:cTn>
                        </p:par>
                        <p:par>
                          <p:cTn id="184" fill="hold">
                            <p:stCondLst>
                              <p:cond delay="4000"/>
                            </p:stCondLst>
                            <p:childTnLst>
                              <p:par>
                                <p:cTn id="185" presetID="53" presetClass="entr" presetSubtype="16" fill="hold" grpId="0" nodeType="afterEffect">
                                  <p:stCondLst>
                                    <p:cond delay="0"/>
                                  </p:stCondLst>
                                  <p:childTnLst>
                                    <p:set>
                                      <p:cBhvr>
                                        <p:cTn id="186" dur="1" fill="hold">
                                          <p:stCondLst>
                                            <p:cond delay="0"/>
                                          </p:stCondLst>
                                        </p:cTn>
                                        <p:tgtEl>
                                          <p:spTgt spid="78"/>
                                        </p:tgtEl>
                                        <p:attrNameLst>
                                          <p:attrName>style.visibility</p:attrName>
                                        </p:attrNameLst>
                                      </p:cBhvr>
                                      <p:to>
                                        <p:strVal val="visible"/>
                                      </p:to>
                                    </p:set>
                                    <p:anim calcmode="lin" valueType="num">
                                      <p:cBhvr>
                                        <p:cTn id="187" dur="500" fill="hold"/>
                                        <p:tgtEl>
                                          <p:spTgt spid="78"/>
                                        </p:tgtEl>
                                        <p:attrNameLst>
                                          <p:attrName>ppt_w</p:attrName>
                                        </p:attrNameLst>
                                      </p:cBhvr>
                                      <p:tavLst>
                                        <p:tav tm="0">
                                          <p:val>
                                            <p:fltVal val="0"/>
                                          </p:val>
                                        </p:tav>
                                        <p:tav tm="100000">
                                          <p:val>
                                            <p:strVal val="#ppt_w"/>
                                          </p:val>
                                        </p:tav>
                                      </p:tavLst>
                                    </p:anim>
                                    <p:anim calcmode="lin" valueType="num">
                                      <p:cBhvr>
                                        <p:cTn id="188" dur="500" fill="hold"/>
                                        <p:tgtEl>
                                          <p:spTgt spid="78"/>
                                        </p:tgtEl>
                                        <p:attrNameLst>
                                          <p:attrName>ppt_h</p:attrName>
                                        </p:attrNameLst>
                                      </p:cBhvr>
                                      <p:tavLst>
                                        <p:tav tm="0">
                                          <p:val>
                                            <p:fltVal val="0"/>
                                          </p:val>
                                        </p:tav>
                                        <p:tav tm="100000">
                                          <p:val>
                                            <p:strVal val="#ppt_h"/>
                                          </p:val>
                                        </p:tav>
                                      </p:tavLst>
                                    </p:anim>
                                    <p:animEffect transition="in" filter="fade">
                                      <p:cBhvr>
                                        <p:cTn id="189" dur="500"/>
                                        <p:tgtEl>
                                          <p:spTgt spid="78"/>
                                        </p:tgtEl>
                                      </p:cBhvr>
                                    </p:animEffect>
                                  </p:childTnLst>
                                </p:cTn>
                              </p:par>
                              <p:par>
                                <p:cTn id="190" presetID="53" presetClass="entr" presetSubtype="16" fill="hold" grpId="0" nodeType="withEffect">
                                  <p:stCondLst>
                                    <p:cond delay="0"/>
                                  </p:stCondLst>
                                  <p:childTnLst>
                                    <p:set>
                                      <p:cBhvr>
                                        <p:cTn id="191" dur="1" fill="hold">
                                          <p:stCondLst>
                                            <p:cond delay="0"/>
                                          </p:stCondLst>
                                        </p:cTn>
                                        <p:tgtEl>
                                          <p:spTgt spid="79"/>
                                        </p:tgtEl>
                                        <p:attrNameLst>
                                          <p:attrName>style.visibility</p:attrName>
                                        </p:attrNameLst>
                                      </p:cBhvr>
                                      <p:to>
                                        <p:strVal val="visible"/>
                                      </p:to>
                                    </p:set>
                                    <p:anim calcmode="lin" valueType="num">
                                      <p:cBhvr>
                                        <p:cTn id="192" dur="500" fill="hold"/>
                                        <p:tgtEl>
                                          <p:spTgt spid="79"/>
                                        </p:tgtEl>
                                        <p:attrNameLst>
                                          <p:attrName>ppt_w</p:attrName>
                                        </p:attrNameLst>
                                      </p:cBhvr>
                                      <p:tavLst>
                                        <p:tav tm="0">
                                          <p:val>
                                            <p:fltVal val="0"/>
                                          </p:val>
                                        </p:tav>
                                        <p:tav tm="100000">
                                          <p:val>
                                            <p:strVal val="#ppt_w"/>
                                          </p:val>
                                        </p:tav>
                                      </p:tavLst>
                                    </p:anim>
                                    <p:anim calcmode="lin" valueType="num">
                                      <p:cBhvr>
                                        <p:cTn id="193" dur="500" fill="hold"/>
                                        <p:tgtEl>
                                          <p:spTgt spid="79"/>
                                        </p:tgtEl>
                                        <p:attrNameLst>
                                          <p:attrName>ppt_h</p:attrName>
                                        </p:attrNameLst>
                                      </p:cBhvr>
                                      <p:tavLst>
                                        <p:tav tm="0">
                                          <p:val>
                                            <p:fltVal val="0"/>
                                          </p:val>
                                        </p:tav>
                                        <p:tav tm="100000">
                                          <p:val>
                                            <p:strVal val="#ppt_h"/>
                                          </p:val>
                                        </p:tav>
                                      </p:tavLst>
                                    </p:anim>
                                    <p:animEffect transition="in" filter="fade">
                                      <p:cBhvr>
                                        <p:cTn id="194" dur="500"/>
                                        <p:tgtEl>
                                          <p:spTgt spid="79"/>
                                        </p:tgtEl>
                                      </p:cBhvr>
                                    </p:animEffect>
                                  </p:childTnLst>
                                </p:cTn>
                              </p:par>
                              <p:par>
                                <p:cTn id="195" presetID="53" presetClass="entr" presetSubtype="16" fill="hold" grpId="0" nodeType="withEffect">
                                  <p:stCondLst>
                                    <p:cond delay="0"/>
                                  </p:stCondLst>
                                  <p:childTnLst>
                                    <p:set>
                                      <p:cBhvr>
                                        <p:cTn id="196" dur="1" fill="hold">
                                          <p:stCondLst>
                                            <p:cond delay="0"/>
                                          </p:stCondLst>
                                        </p:cTn>
                                        <p:tgtEl>
                                          <p:spTgt spid="80"/>
                                        </p:tgtEl>
                                        <p:attrNameLst>
                                          <p:attrName>style.visibility</p:attrName>
                                        </p:attrNameLst>
                                      </p:cBhvr>
                                      <p:to>
                                        <p:strVal val="visible"/>
                                      </p:to>
                                    </p:set>
                                    <p:anim calcmode="lin" valueType="num">
                                      <p:cBhvr>
                                        <p:cTn id="197" dur="500" fill="hold"/>
                                        <p:tgtEl>
                                          <p:spTgt spid="80"/>
                                        </p:tgtEl>
                                        <p:attrNameLst>
                                          <p:attrName>ppt_w</p:attrName>
                                        </p:attrNameLst>
                                      </p:cBhvr>
                                      <p:tavLst>
                                        <p:tav tm="0">
                                          <p:val>
                                            <p:fltVal val="0"/>
                                          </p:val>
                                        </p:tav>
                                        <p:tav tm="100000">
                                          <p:val>
                                            <p:strVal val="#ppt_w"/>
                                          </p:val>
                                        </p:tav>
                                      </p:tavLst>
                                    </p:anim>
                                    <p:anim calcmode="lin" valueType="num">
                                      <p:cBhvr>
                                        <p:cTn id="198" dur="500" fill="hold"/>
                                        <p:tgtEl>
                                          <p:spTgt spid="80"/>
                                        </p:tgtEl>
                                        <p:attrNameLst>
                                          <p:attrName>ppt_h</p:attrName>
                                        </p:attrNameLst>
                                      </p:cBhvr>
                                      <p:tavLst>
                                        <p:tav tm="0">
                                          <p:val>
                                            <p:fltVal val="0"/>
                                          </p:val>
                                        </p:tav>
                                        <p:tav tm="100000">
                                          <p:val>
                                            <p:strVal val="#ppt_h"/>
                                          </p:val>
                                        </p:tav>
                                      </p:tavLst>
                                    </p:anim>
                                    <p:animEffect transition="in" filter="fade">
                                      <p:cBhvr>
                                        <p:cTn id="19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3" grpId="0" animBg="1"/>
      <p:bldP spid="14" grpId="0" animBg="1"/>
      <p:bldP spid="15" grpId="0" animBg="1"/>
      <p:bldP spid="16"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75" grpId="0"/>
      <p:bldP spid="76" grpId="0"/>
      <p:bldP spid="77" grpId="0"/>
      <p:bldP spid="78" grpId="0" animBg="1"/>
      <p:bldP spid="79" grpId="0" animBg="1"/>
      <p:bldP spid="8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1343472" y="3806464"/>
            <a:ext cx="2376264" cy="1705158"/>
            <a:chOff x="1343472" y="3806464"/>
            <a:chExt cx="2376264" cy="1705158"/>
          </a:xfrm>
        </p:grpSpPr>
        <p:sp>
          <p:nvSpPr>
            <p:cNvPr id="3" name="îṥļîḑé-Rectangle 2"/>
            <p:cNvSpPr/>
            <p:nvPr/>
          </p:nvSpPr>
          <p:spPr>
            <a:xfrm>
              <a:off x="1343472" y="3806464"/>
              <a:ext cx="2376264" cy="1705158"/>
            </a:xfrm>
            <a:prstGeom prst="rect">
              <a:avLst/>
            </a:prstGeom>
            <a:solidFill>
              <a:schemeClr val="accent1"/>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47" name="矩形 46"/>
            <p:cNvSpPr/>
            <p:nvPr/>
          </p:nvSpPr>
          <p:spPr>
            <a:xfrm>
              <a:off x="1539241" y="4340614"/>
              <a:ext cx="1984725" cy="738023"/>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用户可以在投影仪或者计算机上可以将演示文稿打印出来制作成胶片</a:t>
              </a:r>
            </a:p>
          </p:txBody>
        </p:sp>
      </p:grpSp>
      <p:grpSp>
        <p:nvGrpSpPr>
          <p:cNvPr id="62" name="组合 61"/>
          <p:cNvGrpSpPr/>
          <p:nvPr/>
        </p:nvGrpSpPr>
        <p:grpSpPr>
          <a:xfrm>
            <a:off x="6096000" y="3806464"/>
            <a:ext cx="2376264" cy="1705158"/>
            <a:chOff x="6096000" y="3806464"/>
            <a:chExt cx="2376264" cy="1705158"/>
          </a:xfrm>
        </p:grpSpPr>
        <p:sp>
          <p:nvSpPr>
            <p:cNvPr id="8" name="îṥļîḑé-Rectangle 7"/>
            <p:cNvSpPr/>
            <p:nvPr/>
          </p:nvSpPr>
          <p:spPr>
            <a:xfrm>
              <a:off x="6096000" y="3806464"/>
              <a:ext cx="2376264" cy="1705158"/>
            </a:xfrm>
            <a:prstGeom prst="rect">
              <a:avLst/>
            </a:prstGeom>
            <a:solidFill>
              <a:schemeClr val="accent2"/>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49" name="矩形 48"/>
            <p:cNvSpPr/>
            <p:nvPr/>
          </p:nvSpPr>
          <p:spPr>
            <a:xfrm>
              <a:off x="6291769" y="4340614"/>
              <a:ext cx="1984725" cy="738023"/>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用户可以在投影仪或者计算机上可以将演示文稿打印出来制作成胶片</a:t>
              </a:r>
            </a:p>
          </p:txBody>
        </p:sp>
      </p:grpSp>
      <p:grpSp>
        <p:nvGrpSpPr>
          <p:cNvPr id="60" name="组合 59"/>
          <p:cNvGrpSpPr/>
          <p:nvPr/>
        </p:nvGrpSpPr>
        <p:grpSpPr>
          <a:xfrm>
            <a:off x="3719736" y="2101308"/>
            <a:ext cx="2376264" cy="1705156"/>
            <a:chOff x="3719736" y="2101308"/>
            <a:chExt cx="2376264" cy="1705156"/>
          </a:xfrm>
        </p:grpSpPr>
        <p:sp>
          <p:nvSpPr>
            <p:cNvPr id="7" name="îṥļîḑé-Rectangle 6"/>
            <p:cNvSpPr/>
            <p:nvPr/>
          </p:nvSpPr>
          <p:spPr>
            <a:xfrm>
              <a:off x="3719736" y="2101308"/>
              <a:ext cx="2376264" cy="1705156"/>
            </a:xfrm>
            <a:prstGeom prst="rect">
              <a:avLst/>
            </a:prstGeom>
            <a:solidFill>
              <a:schemeClr val="accent2"/>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50" name="矩形 49"/>
            <p:cNvSpPr/>
            <p:nvPr/>
          </p:nvSpPr>
          <p:spPr>
            <a:xfrm>
              <a:off x="3915505" y="2435637"/>
              <a:ext cx="1984725" cy="738023"/>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用户可以在投影仪或者计算机上可以将演示文稿打印出来制作成胶片</a:t>
              </a:r>
            </a:p>
          </p:txBody>
        </p:sp>
      </p:grpSp>
      <p:grpSp>
        <p:nvGrpSpPr>
          <p:cNvPr id="61" name="组合 60"/>
          <p:cNvGrpSpPr/>
          <p:nvPr/>
        </p:nvGrpSpPr>
        <p:grpSpPr>
          <a:xfrm>
            <a:off x="8472264" y="2101308"/>
            <a:ext cx="2376264" cy="1705156"/>
            <a:chOff x="8472264" y="2101308"/>
            <a:chExt cx="2376264" cy="1705156"/>
          </a:xfrm>
        </p:grpSpPr>
        <p:sp>
          <p:nvSpPr>
            <p:cNvPr id="11" name="îṥļîḑé-Rectangle 10"/>
            <p:cNvSpPr/>
            <p:nvPr/>
          </p:nvSpPr>
          <p:spPr>
            <a:xfrm>
              <a:off x="8472264" y="2101308"/>
              <a:ext cx="2376264" cy="1705156"/>
            </a:xfrm>
            <a:prstGeom prst="rect">
              <a:avLst/>
            </a:prstGeom>
            <a:solidFill>
              <a:schemeClr val="accent1"/>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51" name="矩形 50"/>
            <p:cNvSpPr/>
            <p:nvPr/>
          </p:nvSpPr>
          <p:spPr>
            <a:xfrm>
              <a:off x="8668033" y="2435637"/>
              <a:ext cx="1984725" cy="738023"/>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用户可以在投影仪或者计算机上可以将演示文稿打印出来制作成胶片</a:t>
              </a:r>
            </a:p>
          </p:txBody>
        </p:sp>
      </p:grpSp>
      <p:pic>
        <p:nvPicPr>
          <p:cNvPr id="56" name="图片占位符 55"/>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l="45" r="45"/>
          <a:stretch>
            <a:fillRect/>
          </a:stretch>
        </p:blipFill>
        <p:spPr/>
      </p:pic>
      <p:pic>
        <p:nvPicPr>
          <p:cNvPr id="57" name="图片占位符 56"/>
          <p:cNvPicPr>
            <a:picLocks noGrp="1" noChangeAspect="1"/>
          </p:cNvPicPr>
          <p:nvPr>
            <p:ph type="pic" sz="quarter" idx="11"/>
          </p:nvPr>
        </p:nvPicPr>
        <p:blipFill>
          <a:blip r:embed="rId5" cstate="print">
            <a:extLst>
              <a:ext uri="{28A0092B-C50C-407E-A947-70E740481C1C}">
                <a14:useLocalDpi xmlns:a14="http://schemas.microsoft.com/office/drawing/2010/main" val="0"/>
              </a:ext>
            </a:extLst>
          </a:blip>
          <a:srcRect l="45" r="45"/>
          <a:stretch>
            <a:fillRect/>
          </a:stretch>
        </p:blipFill>
        <p:spPr/>
      </p:pic>
      <p:pic>
        <p:nvPicPr>
          <p:cNvPr id="58" name="图片占位符 57"/>
          <p:cNvPicPr>
            <a:picLocks noGrp="1" noChangeAspect="1"/>
          </p:cNvPicPr>
          <p:nvPr>
            <p:ph type="pic" sz="quarter" idx="12"/>
          </p:nvPr>
        </p:nvPicPr>
        <p:blipFill>
          <a:blip r:embed="rId6" cstate="print">
            <a:extLst>
              <a:ext uri="{28A0092B-C50C-407E-A947-70E740481C1C}">
                <a14:useLocalDpi xmlns:a14="http://schemas.microsoft.com/office/drawing/2010/main" val="0"/>
              </a:ext>
            </a:extLst>
          </a:blip>
          <a:srcRect l="45" r="45"/>
          <a:stretch>
            <a:fillRect/>
          </a:stretch>
        </p:blipFill>
        <p:spPr/>
      </p:pic>
      <p:pic>
        <p:nvPicPr>
          <p:cNvPr id="59" name="图片占位符 58"/>
          <p:cNvPicPr>
            <a:picLocks noGrp="1" noChangeAspect="1"/>
          </p:cNvPicPr>
          <p:nvPr>
            <p:ph type="pic" sz="quarter" idx="13"/>
          </p:nvPr>
        </p:nvPicPr>
        <p:blipFill>
          <a:blip r:embed="rId7" cstate="print">
            <a:extLst>
              <a:ext uri="{28A0092B-C50C-407E-A947-70E740481C1C}">
                <a14:useLocalDpi xmlns:a14="http://schemas.microsoft.com/office/drawing/2010/main" val="0"/>
              </a:ext>
            </a:extLst>
          </a:blip>
          <a:srcRect l="45" r="45"/>
          <a:stretch>
            <a:fillRect/>
          </a:stretch>
        </p:blipFill>
        <p:spPr/>
      </p:pic>
      <p:sp>
        <p:nvSpPr>
          <p:cNvPr id="36" name="îṥļîḑé-Oval 35"/>
          <p:cNvSpPr/>
          <p:nvPr/>
        </p:nvSpPr>
        <p:spPr>
          <a:xfrm>
            <a:off x="2228527" y="3503388"/>
            <a:ext cx="606156" cy="606154"/>
          </a:xfrm>
          <a:prstGeom prst="ellipse">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7" name="îṥļîḑé-university7"/>
          <p:cNvSpPr>
            <a:spLocks/>
          </p:cNvSpPr>
          <p:nvPr/>
        </p:nvSpPr>
        <p:spPr bwMode="auto">
          <a:xfrm>
            <a:off x="2388469" y="3668600"/>
            <a:ext cx="286272" cy="275730"/>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chemeClr val="bg1"/>
          </a:solidFill>
          <a:ln>
            <a:noFill/>
          </a:ln>
          <a:extLst/>
        </p:spPr>
        <p:txBody>
          <a:bodyPr anchor="ctr"/>
          <a:lstStyle/>
          <a:p>
            <a:pPr algn="ctr"/>
            <a:endParaRPr/>
          </a:p>
        </p:txBody>
      </p:sp>
      <p:sp>
        <p:nvSpPr>
          <p:cNvPr id="34" name="îṥļîḑé-Oval 33"/>
          <p:cNvSpPr/>
          <p:nvPr/>
        </p:nvSpPr>
        <p:spPr>
          <a:xfrm>
            <a:off x="6981055" y="3503388"/>
            <a:ext cx="606156" cy="606154"/>
          </a:xfrm>
          <a:prstGeom prst="ellipse">
            <a:avLst/>
          </a:pr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îṥļîḑé-Freeform 428"/>
          <p:cNvSpPr>
            <a:spLocks/>
          </p:cNvSpPr>
          <p:nvPr/>
        </p:nvSpPr>
        <p:spPr bwMode="auto">
          <a:xfrm>
            <a:off x="7140997" y="3668600"/>
            <a:ext cx="286272" cy="275730"/>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anchor="ctr"/>
          <a:lstStyle/>
          <a:p>
            <a:pPr algn="ctr"/>
            <a:endParaRPr/>
          </a:p>
        </p:txBody>
      </p:sp>
      <p:sp>
        <p:nvSpPr>
          <p:cNvPr id="32" name="îṥļîḑé-Oval 31"/>
          <p:cNvSpPr/>
          <p:nvPr/>
        </p:nvSpPr>
        <p:spPr>
          <a:xfrm>
            <a:off x="4604791" y="3503388"/>
            <a:ext cx="606156" cy="606154"/>
          </a:xfrm>
          <a:prstGeom prst="ellipse">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îṥļîḑé-Freeform 70"/>
          <p:cNvSpPr>
            <a:spLocks/>
          </p:cNvSpPr>
          <p:nvPr/>
        </p:nvSpPr>
        <p:spPr bwMode="auto">
          <a:xfrm>
            <a:off x="4764733" y="3668600"/>
            <a:ext cx="286272" cy="275730"/>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chemeClr val="bg1"/>
          </a:solidFill>
          <a:ln>
            <a:noFill/>
          </a:ln>
          <a:extLst/>
        </p:spPr>
        <p:txBody>
          <a:bodyPr anchor="ctr"/>
          <a:lstStyle/>
          <a:p>
            <a:pPr algn="ctr"/>
            <a:endParaRPr/>
          </a:p>
        </p:txBody>
      </p:sp>
      <p:sp>
        <p:nvSpPr>
          <p:cNvPr id="30" name="îṥļîḑé-Oval 29"/>
          <p:cNvSpPr/>
          <p:nvPr/>
        </p:nvSpPr>
        <p:spPr>
          <a:xfrm>
            <a:off x="9357319" y="3503388"/>
            <a:ext cx="606156" cy="606154"/>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îṥļîḑé-AutoShape 75"/>
          <p:cNvSpPr>
            <a:spLocks/>
          </p:cNvSpPr>
          <p:nvPr/>
        </p:nvSpPr>
        <p:spPr bwMode="auto">
          <a:xfrm>
            <a:off x="9517261" y="3668600"/>
            <a:ext cx="286272" cy="275730"/>
          </a:xfrm>
          <a:custGeom>
            <a:avLst/>
            <a:gdLst>
              <a:gd name="connsiteX0" fmla="*/ 0 w 582235"/>
              <a:gd name="connsiteY0" fmla="*/ 404481 h 606722"/>
              <a:gd name="connsiteX1" fmla="*/ 101261 w 582235"/>
              <a:gd name="connsiteY1" fmla="*/ 404481 h 606722"/>
              <a:gd name="connsiteX2" fmla="*/ 101261 w 582235"/>
              <a:gd name="connsiteY2" fmla="*/ 606722 h 606722"/>
              <a:gd name="connsiteX3" fmla="*/ 0 w 582235"/>
              <a:gd name="connsiteY3" fmla="*/ 606722 h 606722"/>
              <a:gd name="connsiteX4" fmla="*/ 151927 w 582235"/>
              <a:gd name="connsiteY4" fmla="*/ 328623 h 606722"/>
              <a:gd name="connsiteX5" fmla="*/ 253188 w 582235"/>
              <a:gd name="connsiteY5" fmla="*/ 328623 h 606722"/>
              <a:gd name="connsiteX6" fmla="*/ 253188 w 582235"/>
              <a:gd name="connsiteY6" fmla="*/ 606722 h 606722"/>
              <a:gd name="connsiteX7" fmla="*/ 151927 w 582235"/>
              <a:gd name="connsiteY7" fmla="*/ 606722 h 606722"/>
              <a:gd name="connsiteX8" fmla="*/ 303855 w 582235"/>
              <a:gd name="connsiteY8" fmla="*/ 252766 h 606722"/>
              <a:gd name="connsiteX9" fmla="*/ 405046 w 582235"/>
              <a:gd name="connsiteY9" fmla="*/ 252766 h 606722"/>
              <a:gd name="connsiteX10" fmla="*/ 405046 w 582235"/>
              <a:gd name="connsiteY10" fmla="*/ 606722 h 606722"/>
              <a:gd name="connsiteX11" fmla="*/ 303855 w 582235"/>
              <a:gd name="connsiteY11" fmla="*/ 606722 h 606722"/>
              <a:gd name="connsiteX12" fmla="*/ 455711 w 582235"/>
              <a:gd name="connsiteY12" fmla="*/ 202241 h 606722"/>
              <a:gd name="connsiteX13" fmla="*/ 556972 w 582235"/>
              <a:gd name="connsiteY13" fmla="*/ 202241 h 606722"/>
              <a:gd name="connsiteX14" fmla="*/ 556972 w 582235"/>
              <a:gd name="connsiteY14" fmla="*/ 606722 h 606722"/>
              <a:gd name="connsiteX15" fmla="*/ 455711 w 582235"/>
              <a:gd name="connsiteY15" fmla="*/ 606722 h 606722"/>
              <a:gd name="connsiteX16" fmla="*/ 455697 w 582235"/>
              <a:gd name="connsiteY16" fmla="*/ 0 h 606722"/>
              <a:gd name="connsiteX17" fmla="*/ 556785 w 582235"/>
              <a:gd name="connsiteY17" fmla="*/ 0 h 606722"/>
              <a:gd name="connsiteX18" fmla="*/ 556874 w 582235"/>
              <a:gd name="connsiteY18" fmla="*/ 0 h 606722"/>
              <a:gd name="connsiteX19" fmla="*/ 556963 w 582235"/>
              <a:gd name="connsiteY19" fmla="*/ 0 h 606722"/>
              <a:gd name="connsiteX20" fmla="*/ 557675 w 582235"/>
              <a:gd name="connsiteY20" fmla="*/ 0 h 606722"/>
              <a:gd name="connsiteX21" fmla="*/ 559366 w 582235"/>
              <a:gd name="connsiteY21" fmla="*/ 89 h 606722"/>
              <a:gd name="connsiteX22" fmla="*/ 560611 w 582235"/>
              <a:gd name="connsiteY22" fmla="*/ 267 h 606722"/>
              <a:gd name="connsiteX23" fmla="*/ 561857 w 582235"/>
              <a:gd name="connsiteY23" fmla="*/ 444 h 606722"/>
              <a:gd name="connsiteX24" fmla="*/ 563192 w 582235"/>
              <a:gd name="connsiteY24" fmla="*/ 800 h 606722"/>
              <a:gd name="connsiteX25" fmla="*/ 564171 w 582235"/>
              <a:gd name="connsiteY25" fmla="*/ 1067 h 606722"/>
              <a:gd name="connsiteX26" fmla="*/ 565506 w 582235"/>
              <a:gd name="connsiteY26" fmla="*/ 1511 h 606722"/>
              <a:gd name="connsiteX27" fmla="*/ 566574 w 582235"/>
              <a:gd name="connsiteY27" fmla="*/ 1867 h 606722"/>
              <a:gd name="connsiteX28" fmla="*/ 567730 w 582235"/>
              <a:gd name="connsiteY28" fmla="*/ 2400 h 606722"/>
              <a:gd name="connsiteX29" fmla="*/ 568798 w 582235"/>
              <a:gd name="connsiteY29" fmla="*/ 2933 h 606722"/>
              <a:gd name="connsiteX30" fmla="*/ 569777 w 582235"/>
              <a:gd name="connsiteY30" fmla="*/ 3467 h 606722"/>
              <a:gd name="connsiteX31" fmla="*/ 570934 w 582235"/>
              <a:gd name="connsiteY31" fmla="*/ 4178 h 606722"/>
              <a:gd name="connsiteX32" fmla="*/ 571824 w 582235"/>
              <a:gd name="connsiteY32" fmla="*/ 4800 h 606722"/>
              <a:gd name="connsiteX33" fmla="*/ 572891 w 582235"/>
              <a:gd name="connsiteY33" fmla="*/ 5689 h 606722"/>
              <a:gd name="connsiteX34" fmla="*/ 573781 w 582235"/>
              <a:gd name="connsiteY34" fmla="*/ 6489 h 606722"/>
              <a:gd name="connsiteX35" fmla="*/ 574760 w 582235"/>
              <a:gd name="connsiteY35" fmla="*/ 7289 h 606722"/>
              <a:gd name="connsiteX36" fmla="*/ 575917 w 582235"/>
              <a:gd name="connsiteY36" fmla="*/ 8533 h 606722"/>
              <a:gd name="connsiteX37" fmla="*/ 576451 w 582235"/>
              <a:gd name="connsiteY37" fmla="*/ 9066 h 606722"/>
              <a:gd name="connsiteX38" fmla="*/ 576451 w 582235"/>
              <a:gd name="connsiteY38" fmla="*/ 9155 h 606722"/>
              <a:gd name="connsiteX39" fmla="*/ 577964 w 582235"/>
              <a:gd name="connsiteY39" fmla="*/ 11200 h 606722"/>
              <a:gd name="connsiteX40" fmla="*/ 578053 w 582235"/>
              <a:gd name="connsiteY40" fmla="*/ 11289 h 606722"/>
              <a:gd name="connsiteX41" fmla="*/ 579209 w 582235"/>
              <a:gd name="connsiteY41" fmla="*/ 13244 h 606722"/>
              <a:gd name="connsiteX42" fmla="*/ 579743 w 582235"/>
              <a:gd name="connsiteY42" fmla="*/ 14222 h 606722"/>
              <a:gd name="connsiteX43" fmla="*/ 580277 w 582235"/>
              <a:gd name="connsiteY43" fmla="*/ 15555 h 606722"/>
              <a:gd name="connsiteX44" fmla="*/ 580722 w 582235"/>
              <a:gd name="connsiteY44" fmla="*/ 16711 h 606722"/>
              <a:gd name="connsiteX45" fmla="*/ 581167 w 582235"/>
              <a:gd name="connsiteY45" fmla="*/ 17866 h 606722"/>
              <a:gd name="connsiteX46" fmla="*/ 581523 w 582235"/>
              <a:gd name="connsiteY46" fmla="*/ 19199 h 606722"/>
              <a:gd name="connsiteX47" fmla="*/ 581790 w 582235"/>
              <a:gd name="connsiteY47" fmla="*/ 20266 h 606722"/>
              <a:gd name="connsiteX48" fmla="*/ 582146 w 582235"/>
              <a:gd name="connsiteY48" fmla="*/ 22488 h 606722"/>
              <a:gd name="connsiteX49" fmla="*/ 582146 w 582235"/>
              <a:gd name="connsiteY49" fmla="*/ 22666 h 606722"/>
              <a:gd name="connsiteX50" fmla="*/ 582235 w 582235"/>
              <a:gd name="connsiteY50" fmla="*/ 25244 h 606722"/>
              <a:gd name="connsiteX51" fmla="*/ 582235 w 582235"/>
              <a:gd name="connsiteY51" fmla="*/ 126396 h 606722"/>
              <a:gd name="connsiteX52" fmla="*/ 556963 w 582235"/>
              <a:gd name="connsiteY52" fmla="*/ 151728 h 606722"/>
              <a:gd name="connsiteX53" fmla="*/ 531691 w 582235"/>
              <a:gd name="connsiteY53" fmla="*/ 126396 h 606722"/>
              <a:gd name="connsiteX54" fmla="*/ 531691 w 582235"/>
              <a:gd name="connsiteY54" fmla="*/ 79286 h 606722"/>
              <a:gd name="connsiteX55" fmla="*/ 421260 w 582235"/>
              <a:gd name="connsiteY55" fmla="*/ 171106 h 606722"/>
              <a:gd name="connsiteX56" fmla="*/ 385666 w 582235"/>
              <a:gd name="connsiteY56" fmla="*/ 167906 h 606722"/>
              <a:gd name="connsiteX57" fmla="*/ 388869 w 582235"/>
              <a:gd name="connsiteY57" fmla="*/ 132262 h 606722"/>
              <a:gd name="connsiteX58" fmla="*/ 487020 w 582235"/>
              <a:gd name="connsiteY58" fmla="*/ 50576 h 606722"/>
              <a:gd name="connsiteX59" fmla="*/ 455697 w 582235"/>
              <a:gd name="connsiteY59" fmla="*/ 50576 h 606722"/>
              <a:gd name="connsiteX60" fmla="*/ 430425 w 582235"/>
              <a:gd name="connsiteY60" fmla="*/ 25244 h 606722"/>
              <a:gd name="connsiteX61" fmla="*/ 455697 w 582235"/>
              <a:gd name="connsiteY6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chemeClr val="bg1"/>
          </a:solidFill>
          <a:ln>
            <a:noFill/>
          </a:ln>
          <a:effectLst/>
          <a:extLst/>
        </p:spPr>
        <p:txBody>
          <a:bodyPr anchor="ctr"/>
          <a:lstStyle/>
          <a:p>
            <a:pPr algn="ctr"/>
            <a:endParaRPr/>
          </a:p>
        </p:txBody>
      </p:sp>
      <p:sp>
        <p:nvSpPr>
          <p:cNvPr id="26" name="任意多边形 25"/>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91195" y="-1"/>
            <a:ext cx="1417774" cy="723901"/>
            <a:chOff x="-391195" y="-1"/>
            <a:chExt cx="1697596" cy="866775"/>
          </a:xfrm>
        </p:grpSpPr>
        <p:sp>
          <p:nvSpPr>
            <p:cNvPr id="28" name="任意多边形 2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直接连接符 41"/>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44" name="矩形 43"/>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Tree>
    <p:custDataLst>
      <p:tags r:id="rId1"/>
    </p:custDataLst>
    <p:extLst>
      <p:ext uri="{BB962C8B-B14F-4D97-AF65-F5344CB8AC3E}">
        <p14:creationId xmlns:p14="http://schemas.microsoft.com/office/powerpoint/2010/main" val="40054301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par>
                                <p:cTn id="10" presetID="53" presetClass="entr" presetSubtype="16" fill="hold" nodeType="withEffect">
                                  <p:stCondLst>
                                    <p:cond delay="100"/>
                                  </p:stCondLst>
                                  <p:childTnLst>
                                    <p:set>
                                      <p:cBhvr>
                                        <p:cTn id="11" dur="1" fill="hold">
                                          <p:stCondLst>
                                            <p:cond delay="0"/>
                                          </p:stCondLst>
                                        </p:cTn>
                                        <p:tgtEl>
                                          <p:spTgt spid="60"/>
                                        </p:tgtEl>
                                        <p:attrNameLst>
                                          <p:attrName>style.visibility</p:attrName>
                                        </p:attrNameLst>
                                      </p:cBhvr>
                                      <p:to>
                                        <p:strVal val="visible"/>
                                      </p:to>
                                    </p:set>
                                    <p:anim calcmode="lin" valueType="num">
                                      <p:cBhvr>
                                        <p:cTn id="12" dur="500" fill="hold"/>
                                        <p:tgtEl>
                                          <p:spTgt spid="60"/>
                                        </p:tgtEl>
                                        <p:attrNameLst>
                                          <p:attrName>ppt_w</p:attrName>
                                        </p:attrNameLst>
                                      </p:cBhvr>
                                      <p:tavLst>
                                        <p:tav tm="0">
                                          <p:val>
                                            <p:fltVal val="0"/>
                                          </p:val>
                                        </p:tav>
                                        <p:tav tm="100000">
                                          <p:val>
                                            <p:strVal val="#ppt_w"/>
                                          </p:val>
                                        </p:tav>
                                      </p:tavLst>
                                    </p:anim>
                                    <p:anim calcmode="lin" valueType="num">
                                      <p:cBhvr>
                                        <p:cTn id="13" dur="500" fill="hold"/>
                                        <p:tgtEl>
                                          <p:spTgt spid="60"/>
                                        </p:tgtEl>
                                        <p:attrNameLst>
                                          <p:attrName>ppt_h</p:attrName>
                                        </p:attrNameLst>
                                      </p:cBhvr>
                                      <p:tavLst>
                                        <p:tav tm="0">
                                          <p:val>
                                            <p:fltVal val="0"/>
                                          </p:val>
                                        </p:tav>
                                        <p:tav tm="100000">
                                          <p:val>
                                            <p:strVal val="#ppt_h"/>
                                          </p:val>
                                        </p:tav>
                                      </p:tavLst>
                                    </p:anim>
                                    <p:animEffect transition="in" filter="fade">
                                      <p:cBhvr>
                                        <p:cTn id="14" dur="500"/>
                                        <p:tgtEl>
                                          <p:spTgt spid="60"/>
                                        </p:tgtEl>
                                      </p:cBhvr>
                                    </p:animEffect>
                                  </p:childTnLst>
                                </p:cTn>
                              </p:par>
                              <p:par>
                                <p:cTn id="15" presetID="53" presetClass="entr" presetSubtype="16" fill="hold" nodeType="withEffect">
                                  <p:stCondLst>
                                    <p:cond delay="200"/>
                                  </p:stCondLst>
                                  <p:childTnLst>
                                    <p:set>
                                      <p:cBhvr>
                                        <p:cTn id="16" dur="1" fill="hold">
                                          <p:stCondLst>
                                            <p:cond delay="0"/>
                                          </p:stCondLst>
                                        </p:cTn>
                                        <p:tgtEl>
                                          <p:spTgt spid="58"/>
                                        </p:tgtEl>
                                        <p:attrNameLst>
                                          <p:attrName>style.visibility</p:attrName>
                                        </p:attrNameLst>
                                      </p:cBhvr>
                                      <p:to>
                                        <p:strVal val="visible"/>
                                      </p:to>
                                    </p:set>
                                    <p:anim calcmode="lin" valueType="num">
                                      <p:cBhvr>
                                        <p:cTn id="17" dur="500" fill="hold"/>
                                        <p:tgtEl>
                                          <p:spTgt spid="58"/>
                                        </p:tgtEl>
                                        <p:attrNameLst>
                                          <p:attrName>ppt_w</p:attrName>
                                        </p:attrNameLst>
                                      </p:cBhvr>
                                      <p:tavLst>
                                        <p:tav tm="0">
                                          <p:val>
                                            <p:fltVal val="0"/>
                                          </p:val>
                                        </p:tav>
                                        <p:tav tm="100000">
                                          <p:val>
                                            <p:strVal val="#ppt_w"/>
                                          </p:val>
                                        </p:tav>
                                      </p:tavLst>
                                    </p:anim>
                                    <p:anim calcmode="lin" valueType="num">
                                      <p:cBhvr>
                                        <p:cTn id="18" dur="500" fill="hold"/>
                                        <p:tgtEl>
                                          <p:spTgt spid="58"/>
                                        </p:tgtEl>
                                        <p:attrNameLst>
                                          <p:attrName>ppt_h</p:attrName>
                                        </p:attrNameLst>
                                      </p:cBhvr>
                                      <p:tavLst>
                                        <p:tav tm="0">
                                          <p:val>
                                            <p:fltVal val="0"/>
                                          </p:val>
                                        </p:tav>
                                        <p:tav tm="100000">
                                          <p:val>
                                            <p:strVal val="#ppt_h"/>
                                          </p:val>
                                        </p:tav>
                                      </p:tavLst>
                                    </p:anim>
                                    <p:animEffect transition="in" filter="fade">
                                      <p:cBhvr>
                                        <p:cTn id="19" dur="500"/>
                                        <p:tgtEl>
                                          <p:spTgt spid="58"/>
                                        </p:tgtEl>
                                      </p:cBhvr>
                                    </p:animEffect>
                                  </p:childTnLst>
                                </p:cTn>
                              </p:par>
                              <p:par>
                                <p:cTn id="20" presetID="53" presetClass="entr" presetSubtype="16" fill="hold" nodeType="withEffect">
                                  <p:stCondLst>
                                    <p:cond delay="300"/>
                                  </p:stCondLst>
                                  <p:childTnLst>
                                    <p:set>
                                      <p:cBhvr>
                                        <p:cTn id="21" dur="1" fill="hold">
                                          <p:stCondLst>
                                            <p:cond delay="0"/>
                                          </p:stCondLst>
                                        </p:cTn>
                                        <p:tgtEl>
                                          <p:spTgt spid="61"/>
                                        </p:tgtEl>
                                        <p:attrNameLst>
                                          <p:attrName>style.visibility</p:attrName>
                                        </p:attrNameLst>
                                      </p:cBhvr>
                                      <p:to>
                                        <p:strVal val="visible"/>
                                      </p:to>
                                    </p:set>
                                    <p:anim calcmode="lin" valueType="num">
                                      <p:cBhvr>
                                        <p:cTn id="22" dur="500" fill="hold"/>
                                        <p:tgtEl>
                                          <p:spTgt spid="61"/>
                                        </p:tgtEl>
                                        <p:attrNameLst>
                                          <p:attrName>ppt_w</p:attrName>
                                        </p:attrNameLst>
                                      </p:cBhvr>
                                      <p:tavLst>
                                        <p:tav tm="0">
                                          <p:val>
                                            <p:fltVal val="0"/>
                                          </p:val>
                                        </p:tav>
                                        <p:tav tm="100000">
                                          <p:val>
                                            <p:strVal val="#ppt_w"/>
                                          </p:val>
                                        </p:tav>
                                      </p:tavLst>
                                    </p:anim>
                                    <p:anim calcmode="lin" valueType="num">
                                      <p:cBhvr>
                                        <p:cTn id="23" dur="500" fill="hold"/>
                                        <p:tgtEl>
                                          <p:spTgt spid="61"/>
                                        </p:tgtEl>
                                        <p:attrNameLst>
                                          <p:attrName>ppt_h</p:attrName>
                                        </p:attrNameLst>
                                      </p:cBhvr>
                                      <p:tavLst>
                                        <p:tav tm="0">
                                          <p:val>
                                            <p:fltVal val="0"/>
                                          </p:val>
                                        </p:tav>
                                        <p:tav tm="100000">
                                          <p:val>
                                            <p:strVal val="#ppt_h"/>
                                          </p:val>
                                        </p:tav>
                                      </p:tavLst>
                                    </p:anim>
                                    <p:animEffect transition="in" filter="fade">
                                      <p:cBhvr>
                                        <p:cTn id="24" dur="500"/>
                                        <p:tgtEl>
                                          <p:spTgt spid="61"/>
                                        </p:tgtEl>
                                      </p:cBhvr>
                                    </p:animEffect>
                                  </p:childTnLst>
                                </p:cTn>
                              </p:par>
                              <p:par>
                                <p:cTn id="25" presetID="53" presetClass="entr" presetSubtype="16" fill="hold" nodeType="withEffect">
                                  <p:stCondLst>
                                    <p:cond delay="400"/>
                                  </p:stCondLst>
                                  <p:childTnLst>
                                    <p:set>
                                      <p:cBhvr>
                                        <p:cTn id="26" dur="1" fill="hold">
                                          <p:stCondLst>
                                            <p:cond delay="0"/>
                                          </p:stCondLst>
                                        </p:cTn>
                                        <p:tgtEl>
                                          <p:spTgt spid="63"/>
                                        </p:tgtEl>
                                        <p:attrNameLst>
                                          <p:attrName>style.visibility</p:attrName>
                                        </p:attrNameLst>
                                      </p:cBhvr>
                                      <p:to>
                                        <p:strVal val="visible"/>
                                      </p:to>
                                    </p:set>
                                    <p:anim calcmode="lin" valueType="num">
                                      <p:cBhvr>
                                        <p:cTn id="27" dur="500" fill="hold"/>
                                        <p:tgtEl>
                                          <p:spTgt spid="63"/>
                                        </p:tgtEl>
                                        <p:attrNameLst>
                                          <p:attrName>ppt_w</p:attrName>
                                        </p:attrNameLst>
                                      </p:cBhvr>
                                      <p:tavLst>
                                        <p:tav tm="0">
                                          <p:val>
                                            <p:fltVal val="0"/>
                                          </p:val>
                                        </p:tav>
                                        <p:tav tm="100000">
                                          <p:val>
                                            <p:strVal val="#ppt_w"/>
                                          </p:val>
                                        </p:tav>
                                      </p:tavLst>
                                    </p:anim>
                                    <p:anim calcmode="lin" valueType="num">
                                      <p:cBhvr>
                                        <p:cTn id="28" dur="500" fill="hold"/>
                                        <p:tgtEl>
                                          <p:spTgt spid="63"/>
                                        </p:tgtEl>
                                        <p:attrNameLst>
                                          <p:attrName>ppt_h</p:attrName>
                                        </p:attrNameLst>
                                      </p:cBhvr>
                                      <p:tavLst>
                                        <p:tav tm="0">
                                          <p:val>
                                            <p:fltVal val="0"/>
                                          </p:val>
                                        </p:tav>
                                        <p:tav tm="100000">
                                          <p:val>
                                            <p:strVal val="#ppt_h"/>
                                          </p:val>
                                        </p:tav>
                                      </p:tavLst>
                                    </p:anim>
                                    <p:animEffect transition="in" filter="fade">
                                      <p:cBhvr>
                                        <p:cTn id="29" dur="500"/>
                                        <p:tgtEl>
                                          <p:spTgt spid="63"/>
                                        </p:tgtEl>
                                      </p:cBhvr>
                                    </p:animEffect>
                                  </p:childTnLst>
                                </p:cTn>
                              </p:par>
                              <p:par>
                                <p:cTn id="30" presetID="53" presetClass="entr" presetSubtype="16" fill="hold" nodeType="withEffect">
                                  <p:stCondLst>
                                    <p:cond delay="500"/>
                                  </p:stCondLst>
                                  <p:childTnLst>
                                    <p:set>
                                      <p:cBhvr>
                                        <p:cTn id="31" dur="1" fill="hold">
                                          <p:stCondLst>
                                            <p:cond delay="0"/>
                                          </p:stCondLst>
                                        </p:cTn>
                                        <p:tgtEl>
                                          <p:spTgt spid="57"/>
                                        </p:tgtEl>
                                        <p:attrNameLst>
                                          <p:attrName>style.visibility</p:attrName>
                                        </p:attrNameLst>
                                      </p:cBhvr>
                                      <p:to>
                                        <p:strVal val="visible"/>
                                      </p:to>
                                    </p:set>
                                    <p:anim calcmode="lin" valueType="num">
                                      <p:cBhvr>
                                        <p:cTn id="32" dur="500" fill="hold"/>
                                        <p:tgtEl>
                                          <p:spTgt spid="57"/>
                                        </p:tgtEl>
                                        <p:attrNameLst>
                                          <p:attrName>ppt_w</p:attrName>
                                        </p:attrNameLst>
                                      </p:cBhvr>
                                      <p:tavLst>
                                        <p:tav tm="0">
                                          <p:val>
                                            <p:fltVal val="0"/>
                                          </p:val>
                                        </p:tav>
                                        <p:tav tm="100000">
                                          <p:val>
                                            <p:strVal val="#ppt_w"/>
                                          </p:val>
                                        </p:tav>
                                      </p:tavLst>
                                    </p:anim>
                                    <p:anim calcmode="lin" valueType="num">
                                      <p:cBhvr>
                                        <p:cTn id="33" dur="500" fill="hold"/>
                                        <p:tgtEl>
                                          <p:spTgt spid="57"/>
                                        </p:tgtEl>
                                        <p:attrNameLst>
                                          <p:attrName>ppt_h</p:attrName>
                                        </p:attrNameLst>
                                      </p:cBhvr>
                                      <p:tavLst>
                                        <p:tav tm="0">
                                          <p:val>
                                            <p:fltVal val="0"/>
                                          </p:val>
                                        </p:tav>
                                        <p:tav tm="100000">
                                          <p:val>
                                            <p:strVal val="#ppt_h"/>
                                          </p:val>
                                        </p:tav>
                                      </p:tavLst>
                                    </p:anim>
                                    <p:animEffect transition="in" filter="fade">
                                      <p:cBhvr>
                                        <p:cTn id="34" dur="500"/>
                                        <p:tgtEl>
                                          <p:spTgt spid="57"/>
                                        </p:tgtEl>
                                      </p:cBhvr>
                                    </p:animEffect>
                                  </p:childTnLst>
                                </p:cTn>
                              </p:par>
                              <p:par>
                                <p:cTn id="35" presetID="53" presetClass="entr" presetSubtype="16" fill="hold" nodeType="withEffect">
                                  <p:stCondLst>
                                    <p:cond delay="600"/>
                                  </p:stCondLst>
                                  <p:childTnLst>
                                    <p:set>
                                      <p:cBhvr>
                                        <p:cTn id="36" dur="1" fill="hold">
                                          <p:stCondLst>
                                            <p:cond delay="0"/>
                                          </p:stCondLst>
                                        </p:cTn>
                                        <p:tgtEl>
                                          <p:spTgt spid="62"/>
                                        </p:tgtEl>
                                        <p:attrNameLst>
                                          <p:attrName>style.visibility</p:attrName>
                                        </p:attrNameLst>
                                      </p:cBhvr>
                                      <p:to>
                                        <p:strVal val="visible"/>
                                      </p:to>
                                    </p:set>
                                    <p:anim calcmode="lin" valueType="num">
                                      <p:cBhvr>
                                        <p:cTn id="37" dur="500" fill="hold"/>
                                        <p:tgtEl>
                                          <p:spTgt spid="62"/>
                                        </p:tgtEl>
                                        <p:attrNameLst>
                                          <p:attrName>ppt_w</p:attrName>
                                        </p:attrNameLst>
                                      </p:cBhvr>
                                      <p:tavLst>
                                        <p:tav tm="0">
                                          <p:val>
                                            <p:fltVal val="0"/>
                                          </p:val>
                                        </p:tav>
                                        <p:tav tm="100000">
                                          <p:val>
                                            <p:strVal val="#ppt_w"/>
                                          </p:val>
                                        </p:tav>
                                      </p:tavLst>
                                    </p:anim>
                                    <p:anim calcmode="lin" valueType="num">
                                      <p:cBhvr>
                                        <p:cTn id="38" dur="500" fill="hold"/>
                                        <p:tgtEl>
                                          <p:spTgt spid="62"/>
                                        </p:tgtEl>
                                        <p:attrNameLst>
                                          <p:attrName>ppt_h</p:attrName>
                                        </p:attrNameLst>
                                      </p:cBhvr>
                                      <p:tavLst>
                                        <p:tav tm="0">
                                          <p:val>
                                            <p:fltVal val="0"/>
                                          </p:val>
                                        </p:tav>
                                        <p:tav tm="100000">
                                          <p:val>
                                            <p:strVal val="#ppt_h"/>
                                          </p:val>
                                        </p:tav>
                                      </p:tavLst>
                                    </p:anim>
                                    <p:animEffect transition="in" filter="fade">
                                      <p:cBhvr>
                                        <p:cTn id="39" dur="500"/>
                                        <p:tgtEl>
                                          <p:spTgt spid="62"/>
                                        </p:tgtEl>
                                      </p:cBhvr>
                                    </p:animEffect>
                                  </p:childTnLst>
                                </p:cTn>
                              </p:par>
                              <p:par>
                                <p:cTn id="40" presetID="53" presetClass="entr" presetSubtype="16" fill="hold" nodeType="withEffect">
                                  <p:stCondLst>
                                    <p:cond delay="7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500" fill="hold"/>
                                        <p:tgtEl>
                                          <p:spTgt spid="59"/>
                                        </p:tgtEl>
                                        <p:attrNameLst>
                                          <p:attrName>ppt_w</p:attrName>
                                        </p:attrNameLst>
                                      </p:cBhvr>
                                      <p:tavLst>
                                        <p:tav tm="0">
                                          <p:val>
                                            <p:fltVal val="0"/>
                                          </p:val>
                                        </p:tav>
                                        <p:tav tm="100000">
                                          <p:val>
                                            <p:strVal val="#ppt_w"/>
                                          </p:val>
                                        </p:tav>
                                      </p:tavLst>
                                    </p:anim>
                                    <p:anim calcmode="lin" valueType="num">
                                      <p:cBhvr>
                                        <p:cTn id="43" dur="500" fill="hold"/>
                                        <p:tgtEl>
                                          <p:spTgt spid="59"/>
                                        </p:tgtEl>
                                        <p:attrNameLst>
                                          <p:attrName>ppt_h</p:attrName>
                                        </p:attrNameLst>
                                      </p:cBhvr>
                                      <p:tavLst>
                                        <p:tav tm="0">
                                          <p:val>
                                            <p:fltVal val="0"/>
                                          </p:val>
                                        </p:tav>
                                        <p:tav tm="100000">
                                          <p:val>
                                            <p:strVal val="#ppt_h"/>
                                          </p:val>
                                        </p:tav>
                                      </p:tavLst>
                                    </p:anim>
                                    <p:animEffect transition="in" filter="fade">
                                      <p:cBhvr>
                                        <p:cTn id="44" dur="500"/>
                                        <p:tgtEl>
                                          <p:spTgt spid="59"/>
                                        </p:tgtEl>
                                      </p:cBhvr>
                                    </p:animEffect>
                                  </p:childTnLst>
                                </p:cTn>
                              </p:par>
                            </p:childTnLst>
                          </p:cTn>
                        </p:par>
                        <p:par>
                          <p:cTn id="45" fill="hold">
                            <p:stCondLst>
                              <p:cond delay="1200"/>
                            </p:stCondLst>
                            <p:childTnLst>
                              <p:par>
                                <p:cTn id="46" presetID="10" presetClass="entr" presetSubtype="0"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4" grpId="0" animBg="1"/>
      <p:bldP spid="35" grpId="0" animBg="1"/>
      <p:bldP spid="32" grpId="0" animBg="1"/>
      <p:bldP spid="33" grpId="0" animBg="1"/>
      <p:bldP spid="30"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2439513" y="2070459"/>
            <a:ext cx="2502624" cy="2517596"/>
            <a:chOff x="2077903" y="1666875"/>
            <a:chExt cx="2862421" cy="2879546"/>
          </a:xfrm>
        </p:grpSpPr>
        <p:grpSp>
          <p:nvGrpSpPr>
            <p:cNvPr id="5" name="iṣľïḓe"/>
            <p:cNvGrpSpPr/>
            <p:nvPr/>
          </p:nvGrpSpPr>
          <p:grpSpPr>
            <a:xfrm>
              <a:off x="2323479" y="1926172"/>
              <a:ext cx="2395286" cy="2393983"/>
              <a:chOff x="1833521" y="2498961"/>
              <a:chExt cx="2848032" cy="2846478"/>
            </a:xfrm>
          </p:grpSpPr>
          <p:sp>
            <p:nvSpPr>
              <p:cNvPr id="60" name="ïŝľïḑê"/>
              <p:cNvSpPr>
                <a:spLocks/>
              </p:cNvSpPr>
              <p:nvPr/>
            </p:nvSpPr>
            <p:spPr bwMode="auto">
              <a:xfrm>
                <a:off x="3755477" y="3110139"/>
                <a:ext cx="846963" cy="598769"/>
              </a:xfrm>
              <a:custGeom>
                <a:avLst/>
                <a:gdLst>
                  <a:gd name="T0" fmla="*/ 73 w 1093"/>
                  <a:gd name="T1" fmla="*/ 771 h 771"/>
                  <a:gd name="T2" fmla="*/ 1093 w 1093"/>
                  <a:gd name="T3" fmla="*/ 441 h 771"/>
                  <a:gd name="T4" fmla="*/ 1093 w 1093"/>
                  <a:gd name="T5" fmla="*/ 441 h 771"/>
                  <a:gd name="T6" fmla="*/ 1071 w 1093"/>
                  <a:gd name="T7" fmla="*/ 381 h 771"/>
                  <a:gd name="T8" fmla="*/ 1047 w 1093"/>
                  <a:gd name="T9" fmla="*/ 324 h 771"/>
                  <a:gd name="T10" fmla="*/ 1022 w 1093"/>
                  <a:gd name="T11" fmla="*/ 267 h 771"/>
                  <a:gd name="T12" fmla="*/ 995 w 1093"/>
                  <a:gd name="T13" fmla="*/ 211 h 771"/>
                  <a:gd name="T14" fmla="*/ 965 w 1093"/>
                  <a:gd name="T15" fmla="*/ 157 h 771"/>
                  <a:gd name="T16" fmla="*/ 934 w 1093"/>
                  <a:gd name="T17" fmla="*/ 103 h 771"/>
                  <a:gd name="T18" fmla="*/ 902 w 1093"/>
                  <a:gd name="T19" fmla="*/ 51 h 771"/>
                  <a:gd name="T20" fmla="*/ 868 w 1093"/>
                  <a:gd name="T21" fmla="*/ 0 h 771"/>
                  <a:gd name="T22" fmla="*/ 0 w 1093"/>
                  <a:gd name="T23" fmla="*/ 630 h 771"/>
                  <a:gd name="T24" fmla="*/ 0 w 1093"/>
                  <a:gd name="T25" fmla="*/ 630 h 771"/>
                  <a:gd name="T26" fmla="*/ 20 w 1093"/>
                  <a:gd name="T27" fmla="*/ 664 h 771"/>
                  <a:gd name="T28" fmla="*/ 39 w 1093"/>
                  <a:gd name="T29" fmla="*/ 699 h 771"/>
                  <a:gd name="T30" fmla="*/ 57 w 1093"/>
                  <a:gd name="T31" fmla="*/ 735 h 771"/>
                  <a:gd name="T32" fmla="*/ 73 w 1093"/>
                  <a:gd name="T33" fmla="*/ 771 h 771"/>
                  <a:gd name="T34" fmla="*/ 73 w 1093"/>
                  <a:gd name="T35" fmla="*/ 771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1">
                    <a:moveTo>
                      <a:pt x="73" y="771"/>
                    </a:moveTo>
                    <a:lnTo>
                      <a:pt x="1093" y="441"/>
                    </a:lnTo>
                    <a:lnTo>
                      <a:pt x="1093" y="441"/>
                    </a:lnTo>
                    <a:lnTo>
                      <a:pt x="1071" y="381"/>
                    </a:lnTo>
                    <a:lnTo>
                      <a:pt x="1047" y="324"/>
                    </a:lnTo>
                    <a:lnTo>
                      <a:pt x="1022" y="267"/>
                    </a:lnTo>
                    <a:lnTo>
                      <a:pt x="995" y="211"/>
                    </a:lnTo>
                    <a:lnTo>
                      <a:pt x="965" y="157"/>
                    </a:lnTo>
                    <a:lnTo>
                      <a:pt x="934" y="103"/>
                    </a:lnTo>
                    <a:lnTo>
                      <a:pt x="902" y="51"/>
                    </a:lnTo>
                    <a:lnTo>
                      <a:pt x="868" y="0"/>
                    </a:lnTo>
                    <a:lnTo>
                      <a:pt x="0" y="630"/>
                    </a:lnTo>
                    <a:lnTo>
                      <a:pt x="0" y="630"/>
                    </a:lnTo>
                    <a:lnTo>
                      <a:pt x="20" y="664"/>
                    </a:lnTo>
                    <a:lnTo>
                      <a:pt x="39" y="699"/>
                    </a:lnTo>
                    <a:lnTo>
                      <a:pt x="57" y="735"/>
                    </a:lnTo>
                    <a:lnTo>
                      <a:pt x="73" y="771"/>
                    </a:lnTo>
                    <a:lnTo>
                      <a:pt x="73" y="7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íślíḓe"/>
              <p:cNvSpPr>
                <a:spLocks/>
              </p:cNvSpPr>
              <p:nvPr/>
            </p:nvSpPr>
            <p:spPr bwMode="auto">
              <a:xfrm>
                <a:off x="3288561" y="2498961"/>
                <a:ext cx="380048" cy="850066"/>
              </a:xfrm>
              <a:custGeom>
                <a:avLst/>
                <a:gdLst>
                  <a:gd name="T0" fmla="*/ 158 w 490"/>
                  <a:gd name="T1" fmla="*/ 1097 h 1097"/>
                  <a:gd name="T2" fmla="*/ 490 w 490"/>
                  <a:gd name="T3" fmla="*/ 77 h 1097"/>
                  <a:gd name="T4" fmla="*/ 490 w 490"/>
                  <a:gd name="T5" fmla="*/ 77 h 1097"/>
                  <a:gd name="T6" fmla="*/ 430 w 490"/>
                  <a:gd name="T7" fmla="*/ 60 h 1097"/>
                  <a:gd name="T8" fmla="*/ 371 w 490"/>
                  <a:gd name="T9" fmla="*/ 46 h 1097"/>
                  <a:gd name="T10" fmla="*/ 311 w 490"/>
                  <a:gd name="T11" fmla="*/ 32 h 1097"/>
                  <a:gd name="T12" fmla="*/ 250 w 490"/>
                  <a:gd name="T13" fmla="*/ 22 h 1097"/>
                  <a:gd name="T14" fmla="*/ 188 w 490"/>
                  <a:gd name="T15" fmla="*/ 13 h 1097"/>
                  <a:gd name="T16" fmla="*/ 127 w 490"/>
                  <a:gd name="T17" fmla="*/ 7 h 1097"/>
                  <a:gd name="T18" fmla="*/ 63 w 490"/>
                  <a:gd name="T19" fmla="*/ 3 h 1097"/>
                  <a:gd name="T20" fmla="*/ 0 w 490"/>
                  <a:gd name="T21" fmla="*/ 0 h 1097"/>
                  <a:gd name="T22" fmla="*/ 0 w 490"/>
                  <a:gd name="T23" fmla="*/ 1072 h 1097"/>
                  <a:gd name="T24" fmla="*/ 0 w 490"/>
                  <a:gd name="T25" fmla="*/ 1072 h 1097"/>
                  <a:gd name="T26" fmla="*/ 41 w 490"/>
                  <a:gd name="T27" fmla="*/ 1075 h 1097"/>
                  <a:gd name="T28" fmla="*/ 80 w 490"/>
                  <a:gd name="T29" fmla="*/ 1080 h 1097"/>
                  <a:gd name="T30" fmla="*/ 119 w 490"/>
                  <a:gd name="T31" fmla="*/ 1087 h 1097"/>
                  <a:gd name="T32" fmla="*/ 158 w 490"/>
                  <a:gd name="T33" fmla="*/ 1097 h 1097"/>
                  <a:gd name="T34" fmla="*/ 158 w 490"/>
                  <a:gd name="T35"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158" y="1097"/>
                    </a:moveTo>
                    <a:lnTo>
                      <a:pt x="490" y="77"/>
                    </a:lnTo>
                    <a:lnTo>
                      <a:pt x="490" y="77"/>
                    </a:lnTo>
                    <a:lnTo>
                      <a:pt x="430" y="60"/>
                    </a:lnTo>
                    <a:lnTo>
                      <a:pt x="371" y="46"/>
                    </a:lnTo>
                    <a:lnTo>
                      <a:pt x="311" y="32"/>
                    </a:lnTo>
                    <a:lnTo>
                      <a:pt x="250" y="22"/>
                    </a:lnTo>
                    <a:lnTo>
                      <a:pt x="188" y="13"/>
                    </a:lnTo>
                    <a:lnTo>
                      <a:pt x="127" y="7"/>
                    </a:lnTo>
                    <a:lnTo>
                      <a:pt x="63" y="3"/>
                    </a:lnTo>
                    <a:lnTo>
                      <a:pt x="0" y="0"/>
                    </a:lnTo>
                    <a:lnTo>
                      <a:pt x="0" y="1072"/>
                    </a:lnTo>
                    <a:lnTo>
                      <a:pt x="0" y="1072"/>
                    </a:lnTo>
                    <a:lnTo>
                      <a:pt x="41" y="1075"/>
                    </a:lnTo>
                    <a:lnTo>
                      <a:pt x="80" y="1080"/>
                    </a:lnTo>
                    <a:lnTo>
                      <a:pt x="119" y="1087"/>
                    </a:lnTo>
                    <a:lnTo>
                      <a:pt x="158" y="1097"/>
                    </a:lnTo>
                    <a:lnTo>
                      <a:pt x="158" y="109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ï$ḷíďê"/>
              <p:cNvSpPr>
                <a:spLocks/>
              </p:cNvSpPr>
              <p:nvPr/>
            </p:nvSpPr>
            <p:spPr bwMode="auto">
              <a:xfrm>
                <a:off x="3631380" y="2789038"/>
                <a:ext cx="760095" cy="760095"/>
              </a:xfrm>
              <a:custGeom>
                <a:avLst/>
                <a:gdLst>
                  <a:gd name="T0" fmla="*/ 113 w 980"/>
                  <a:gd name="T1" fmla="*/ 981 h 981"/>
                  <a:gd name="T2" fmla="*/ 980 w 980"/>
                  <a:gd name="T3" fmla="*/ 349 h 981"/>
                  <a:gd name="T4" fmla="*/ 980 w 980"/>
                  <a:gd name="T5" fmla="*/ 349 h 981"/>
                  <a:gd name="T6" fmla="*/ 942 w 980"/>
                  <a:gd name="T7" fmla="*/ 301 h 981"/>
                  <a:gd name="T8" fmla="*/ 902 w 980"/>
                  <a:gd name="T9" fmla="*/ 254 h 981"/>
                  <a:gd name="T10" fmla="*/ 860 w 980"/>
                  <a:gd name="T11" fmla="*/ 208 h 981"/>
                  <a:gd name="T12" fmla="*/ 817 w 980"/>
                  <a:gd name="T13" fmla="*/ 162 h 981"/>
                  <a:gd name="T14" fmla="*/ 773 w 980"/>
                  <a:gd name="T15" fmla="*/ 119 h 981"/>
                  <a:gd name="T16" fmla="*/ 727 w 980"/>
                  <a:gd name="T17" fmla="*/ 78 h 981"/>
                  <a:gd name="T18" fmla="*/ 679 w 980"/>
                  <a:gd name="T19" fmla="*/ 39 h 981"/>
                  <a:gd name="T20" fmla="*/ 631 w 980"/>
                  <a:gd name="T21" fmla="*/ 0 h 981"/>
                  <a:gd name="T22" fmla="*/ 0 w 980"/>
                  <a:gd name="T23" fmla="*/ 868 h 981"/>
                  <a:gd name="T24" fmla="*/ 0 w 980"/>
                  <a:gd name="T25" fmla="*/ 868 h 981"/>
                  <a:gd name="T26" fmla="*/ 30 w 980"/>
                  <a:gd name="T27" fmla="*/ 893 h 981"/>
                  <a:gd name="T28" fmla="*/ 59 w 980"/>
                  <a:gd name="T29" fmla="*/ 921 h 981"/>
                  <a:gd name="T30" fmla="*/ 86 w 980"/>
                  <a:gd name="T31" fmla="*/ 950 h 981"/>
                  <a:gd name="T32" fmla="*/ 113 w 980"/>
                  <a:gd name="T33" fmla="*/ 981 h 981"/>
                  <a:gd name="T34" fmla="*/ 113 w 980"/>
                  <a:gd name="T35"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113" y="981"/>
                    </a:moveTo>
                    <a:lnTo>
                      <a:pt x="980" y="349"/>
                    </a:lnTo>
                    <a:lnTo>
                      <a:pt x="980" y="349"/>
                    </a:lnTo>
                    <a:lnTo>
                      <a:pt x="942" y="301"/>
                    </a:lnTo>
                    <a:lnTo>
                      <a:pt x="902" y="254"/>
                    </a:lnTo>
                    <a:lnTo>
                      <a:pt x="860" y="208"/>
                    </a:lnTo>
                    <a:lnTo>
                      <a:pt x="817" y="162"/>
                    </a:lnTo>
                    <a:lnTo>
                      <a:pt x="773" y="119"/>
                    </a:lnTo>
                    <a:lnTo>
                      <a:pt x="727" y="78"/>
                    </a:lnTo>
                    <a:lnTo>
                      <a:pt x="679" y="39"/>
                    </a:lnTo>
                    <a:lnTo>
                      <a:pt x="631" y="0"/>
                    </a:lnTo>
                    <a:lnTo>
                      <a:pt x="0" y="868"/>
                    </a:lnTo>
                    <a:lnTo>
                      <a:pt x="0" y="868"/>
                    </a:lnTo>
                    <a:lnTo>
                      <a:pt x="30" y="893"/>
                    </a:lnTo>
                    <a:lnTo>
                      <a:pt x="59" y="921"/>
                    </a:lnTo>
                    <a:lnTo>
                      <a:pt x="86" y="950"/>
                    </a:lnTo>
                    <a:lnTo>
                      <a:pt x="113" y="981"/>
                    </a:lnTo>
                    <a:lnTo>
                      <a:pt x="113" y="9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ïşlïḋé"/>
              <p:cNvSpPr>
                <a:spLocks/>
              </p:cNvSpPr>
              <p:nvPr/>
            </p:nvSpPr>
            <p:spPr bwMode="auto">
              <a:xfrm>
                <a:off x="3829935" y="3511904"/>
                <a:ext cx="851618" cy="378496"/>
              </a:xfrm>
              <a:custGeom>
                <a:avLst/>
                <a:gdLst>
                  <a:gd name="T0" fmla="*/ 25 w 1098"/>
                  <a:gd name="T1" fmla="*/ 488 h 488"/>
                  <a:gd name="T2" fmla="*/ 1098 w 1098"/>
                  <a:gd name="T3" fmla="*/ 488 h 488"/>
                  <a:gd name="T4" fmla="*/ 1098 w 1098"/>
                  <a:gd name="T5" fmla="*/ 488 h 488"/>
                  <a:gd name="T6" fmla="*/ 1095 w 1098"/>
                  <a:gd name="T7" fmla="*/ 425 h 488"/>
                  <a:gd name="T8" fmla="*/ 1090 w 1098"/>
                  <a:gd name="T9" fmla="*/ 363 h 488"/>
                  <a:gd name="T10" fmla="*/ 1085 w 1098"/>
                  <a:gd name="T11" fmla="*/ 300 h 488"/>
                  <a:gd name="T12" fmla="*/ 1075 w 1098"/>
                  <a:gd name="T13" fmla="*/ 239 h 488"/>
                  <a:gd name="T14" fmla="*/ 1064 w 1098"/>
                  <a:gd name="T15" fmla="*/ 178 h 488"/>
                  <a:gd name="T16" fmla="*/ 1052 w 1098"/>
                  <a:gd name="T17" fmla="*/ 118 h 488"/>
                  <a:gd name="T18" fmla="*/ 1038 w 1098"/>
                  <a:gd name="T19" fmla="*/ 58 h 488"/>
                  <a:gd name="T20" fmla="*/ 1020 w 1098"/>
                  <a:gd name="T21" fmla="*/ 0 h 488"/>
                  <a:gd name="T22" fmla="*/ 0 w 1098"/>
                  <a:gd name="T23" fmla="*/ 331 h 488"/>
                  <a:gd name="T24" fmla="*/ 0 w 1098"/>
                  <a:gd name="T25" fmla="*/ 331 h 488"/>
                  <a:gd name="T26" fmla="*/ 9 w 1098"/>
                  <a:gd name="T27" fmla="*/ 370 h 488"/>
                  <a:gd name="T28" fmla="*/ 16 w 1098"/>
                  <a:gd name="T29" fmla="*/ 409 h 488"/>
                  <a:gd name="T30" fmla="*/ 21 w 1098"/>
                  <a:gd name="T31" fmla="*/ 448 h 488"/>
                  <a:gd name="T32" fmla="*/ 25 w 1098"/>
                  <a:gd name="T33" fmla="*/ 488 h 488"/>
                  <a:gd name="T34" fmla="*/ 25 w 1098"/>
                  <a:gd name="T35" fmla="*/ 488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8">
                    <a:moveTo>
                      <a:pt x="25" y="488"/>
                    </a:moveTo>
                    <a:lnTo>
                      <a:pt x="1098" y="488"/>
                    </a:lnTo>
                    <a:lnTo>
                      <a:pt x="1098" y="488"/>
                    </a:lnTo>
                    <a:lnTo>
                      <a:pt x="1095" y="425"/>
                    </a:lnTo>
                    <a:lnTo>
                      <a:pt x="1090" y="363"/>
                    </a:lnTo>
                    <a:lnTo>
                      <a:pt x="1085" y="300"/>
                    </a:lnTo>
                    <a:lnTo>
                      <a:pt x="1075" y="239"/>
                    </a:lnTo>
                    <a:lnTo>
                      <a:pt x="1064" y="178"/>
                    </a:lnTo>
                    <a:lnTo>
                      <a:pt x="1052" y="118"/>
                    </a:lnTo>
                    <a:lnTo>
                      <a:pt x="1038" y="58"/>
                    </a:lnTo>
                    <a:lnTo>
                      <a:pt x="1020" y="0"/>
                    </a:lnTo>
                    <a:lnTo>
                      <a:pt x="0" y="331"/>
                    </a:lnTo>
                    <a:lnTo>
                      <a:pt x="0" y="331"/>
                    </a:lnTo>
                    <a:lnTo>
                      <a:pt x="9" y="370"/>
                    </a:lnTo>
                    <a:lnTo>
                      <a:pt x="16" y="409"/>
                    </a:lnTo>
                    <a:lnTo>
                      <a:pt x="21" y="448"/>
                    </a:lnTo>
                    <a:lnTo>
                      <a:pt x="25" y="488"/>
                    </a:lnTo>
                    <a:lnTo>
                      <a:pt x="25" y="48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iṡḷiďê"/>
              <p:cNvSpPr>
                <a:spLocks/>
              </p:cNvSpPr>
              <p:nvPr/>
            </p:nvSpPr>
            <p:spPr bwMode="auto">
              <a:xfrm>
                <a:off x="2846465" y="4495373"/>
                <a:ext cx="380048" cy="850066"/>
              </a:xfrm>
              <a:custGeom>
                <a:avLst/>
                <a:gdLst>
                  <a:gd name="T0" fmla="*/ 332 w 490"/>
                  <a:gd name="T1" fmla="*/ 0 h 1097"/>
                  <a:gd name="T2" fmla="*/ 0 w 490"/>
                  <a:gd name="T3" fmla="*/ 1020 h 1097"/>
                  <a:gd name="T4" fmla="*/ 0 w 490"/>
                  <a:gd name="T5" fmla="*/ 1020 h 1097"/>
                  <a:gd name="T6" fmla="*/ 60 w 490"/>
                  <a:gd name="T7" fmla="*/ 1037 h 1097"/>
                  <a:gd name="T8" fmla="*/ 119 w 490"/>
                  <a:gd name="T9" fmla="*/ 1051 h 1097"/>
                  <a:gd name="T10" fmla="*/ 179 w 490"/>
                  <a:gd name="T11" fmla="*/ 1063 h 1097"/>
                  <a:gd name="T12" fmla="*/ 240 w 490"/>
                  <a:gd name="T13" fmla="*/ 1074 h 1097"/>
                  <a:gd name="T14" fmla="*/ 302 w 490"/>
                  <a:gd name="T15" fmla="*/ 1084 h 1097"/>
                  <a:gd name="T16" fmla="*/ 363 w 490"/>
                  <a:gd name="T17" fmla="*/ 1090 h 1097"/>
                  <a:gd name="T18" fmla="*/ 427 w 490"/>
                  <a:gd name="T19" fmla="*/ 1094 h 1097"/>
                  <a:gd name="T20" fmla="*/ 490 w 490"/>
                  <a:gd name="T21" fmla="*/ 1097 h 1097"/>
                  <a:gd name="T22" fmla="*/ 490 w 490"/>
                  <a:gd name="T23" fmla="*/ 25 h 1097"/>
                  <a:gd name="T24" fmla="*/ 490 w 490"/>
                  <a:gd name="T25" fmla="*/ 25 h 1097"/>
                  <a:gd name="T26" fmla="*/ 449 w 490"/>
                  <a:gd name="T27" fmla="*/ 22 h 1097"/>
                  <a:gd name="T28" fmla="*/ 410 w 490"/>
                  <a:gd name="T29" fmla="*/ 17 h 1097"/>
                  <a:gd name="T30" fmla="*/ 371 w 490"/>
                  <a:gd name="T31" fmla="*/ 8 h 1097"/>
                  <a:gd name="T32" fmla="*/ 332 w 490"/>
                  <a:gd name="T33" fmla="*/ 0 h 1097"/>
                  <a:gd name="T34" fmla="*/ 332 w 490"/>
                  <a:gd name="T35"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332" y="0"/>
                    </a:moveTo>
                    <a:lnTo>
                      <a:pt x="0" y="1020"/>
                    </a:lnTo>
                    <a:lnTo>
                      <a:pt x="0" y="1020"/>
                    </a:lnTo>
                    <a:lnTo>
                      <a:pt x="60" y="1037"/>
                    </a:lnTo>
                    <a:lnTo>
                      <a:pt x="119" y="1051"/>
                    </a:lnTo>
                    <a:lnTo>
                      <a:pt x="179" y="1063"/>
                    </a:lnTo>
                    <a:lnTo>
                      <a:pt x="240" y="1074"/>
                    </a:lnTo>
                    <a:lnTo>
                      <a:pt x="302" y="1084"/>
                    </a:lnTo>
                    <a:lnTo>
                      <a:pt x="363" y="1090"/>
                    </a:lnTo>
                    <a:lnTo>
                      <a:pt x="427" y="1094"/>
                    </a:lnTo>
                    <a:lnTo>
                      <a:pt x="490" y="1097"/>
                    </a:lnTo>
                    <a:lnTo>
                      <a:pt x="490" y="25"/>
                    </a:lnTo>
                    <a:lnTo>
                      <a:pt x="490" y="25"/>
                    </a:lnTo>
                    <a:lnTo>
                      <a:pt x="449" y="22"/>
                    </a:lnTo>
                    <a:lnTo>
                      <a:pt x="410" y="17"/>
                    </a:lnTo>
                    <a:lnTo>
                      <a:pt x="371" y="8"/>
                    </a:lnTo>
                    <a:lnTo>
                      <a:pt x="332" y="0"/>
                    </a:lnTo>
                    <a:lnTo>
                      <a:pt x="332" y="0"/>
                    </a:lnTo>
                    <a:close/>
                  </a:path>
                </a:pathLst>
              </a:custGeom>
              <a:solidFill>
                <a:schemeClr val="bg1"/>
              </a:solidFill>
              <a:ln>
                <a:noFill/>
              </a:ln>
            </p:spPr>
            <p:txBody>
              <a:bodyPr anchor="ctr"/>
              <a:lstStyle/>
              <a:p>
                <a:pPr algn="ctr"/>
                <a:endParaRPr/>
              </a:p>
            </p:txBody>
          </p:sp>
          <p:sp>
            <p:nvSpPr>
              <p:cNvPr id="65" name="ïslïďê"/>
              <p:cNvSpPr>
                <a:spLocks/>
              </p:cNvSpPr>
              <p:nvPr/>
            </p:nvSpPr>
            <p:spPr bwMode="auto">
              <a:xfrm>
                <a:off x="3470053" y="2576522"/>
                <a:ext cx="600321" cy="848514"/>
              </a:xfrm>
              <a:custGeom>
                <a:avLst/>
                <a:gdLst>
                  <a:gd name="T0" fmla="*/ 141 w 773"/>
                  <a:gd name="T1" fmla="*/ 1094 h 1094"/>
                  <a:gd name="T2" fmla="*/ 773 w 773"/>
                  <a:gd name="T3" fmla="*/ 226 h 1094"/>
                  <a:gd name="T4" fmla="*/ 773 w 773"/>
                  <a:gd name="T5" fmla="*/ 226 h 1094"/>
                  <a:gd name="T6" fmla="*/ 721 w 773"/>
                  <a:gd name="T7" fmla="*/ 191 h 1094"/>
                  <a:gd name="T8" fmla="*/ 668 w 773"/>
                  <a:gd name="T9" fmla="*/ 158 h 1094"/>
                  <a:gd name="T10" fmla="*/ 616 w 773"/>
                  <a:gd name="T11" fmla="*/ 127 h 1094"/>
                  <a:gd name="T12" fmla="*/ 561 w 773"/>
                  <a:gd name="T13" fmla="*/ 98 h 1094"/>
                  <a:gd name="T14" fmla="*/ 506 w 773"/>
                  <a:gd name="T15" fmla="*/ 71 h 1094"/>
                  <a:gd name="T16" fmla="*/ 448 w 773"/>
                  <a:gd name="T17" fmla="*/ 45 h 1094"/>
                  <a:gd name="T18" fmla="*/ 390 w 773"/>
                  <a:gd name="T19" fmla="*/ 23 h 1094"/>
                  <a:gd name="T20" fmla="*/ 332 w 773"/>
                  <a:gd name="T21" fmla="*/ 0 h 1094"/>
                  <a:gd name="T22" fmla="*/ 0 w 773"/>
                  <a:gd name="T23" fmla="*/ 1021 h 1094"/>
                  <a:gd name="T24" fmla="*/ 0 w 773"/>
                  <a:gd name="T25" fmla="*/ 1021 h 1094"/>
                  <a:gd name="T26" fmla="*/ 36 w 773"/>
                  <a:gd name="T27" fmla="*/ 1036 h 1094"/>
                  <a:gd name="T28" fmla="*/ 73 w 773"/>
                  <a:gd name="T29" fmla="*/ 1053 h 1094"/>
                  <a:gd name="T30" fmla="*/ 108 w 773"/>
                  <a:gd name="T31" fmla="*/ 1072 h 1094"/>
                  <a:gd name="T32" fmla="*/ 141 w 773"/>
                  <a:gd name="T33" fmla="*/ 1094 h 1094"/>
                  <a:gd name="T34" fmla="*/ 141 w 773"/>
                  <a:gd name="T35" fmla="*/ 1094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4">
                    <a:moveTo>
                      <a:pt x="141" y="1094"/>
                    </a:moveTo>
                    <a:lnTo>
                      <a:pt x="773" y="226"/>
                    </a:lnTo>
                    <a:lnTo>
                      <a:pt x="773" y="226"/>
                    </a:lnTo>
                    <a:lnTo>
                      <a:pt x="721" y="191"/>
                    </a:lnTo>
                    <a:lnTo>
                      <a:pt x="668" y="158"/>
                    </a:lnTo>
                    <a:lnTo>
                      <a:pt x="616" y="127"/>
                    </a:lnTo>
                    <a:lnTo>
                      <a:pt x="561" y="98"/>
                    </a:lnTo>
                    <a:lnTo>
                      <a:pt x="506" y="71"/>
                    </a:lnTo>
                    <a:lnTo>
                      <a:pt x="448" y="45"/>
                    </a:lnTo>
                    <a:lnTo>
                      <a:pt x="390" y="23"/>
                    </a:lnTo>
                    <a:lnTo>
                      <a:pt x="332" y="0"/>
                    </a:lnTo>
                    <a:lnTo>
                      <a:pt x="0" y="1021"/>
                    </a:lnTo>
                    <a:lnTo>
                      <a:pt x="0" y="1021"/>
                    </a:lnTo>
                    <a:lnTo>
                      <a:pt x="36" y="1036"/>
                    </a:lnTo>
                    <a:lnTo>
                      <a:pt x="73" y="1053"/>
                    </a:lnTo>
                    <a:lnTo>
                      <a:pt x="108" y="1072"/>
                    </a:lnTo>
                    <a:lnTo>
                      <a:pt x="141" y="1094"/>
                    </a:lnTo>
                    <a:lnTo>
                      <a:pt x="141" y="109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ṡḻíḋe"/>
              <p:cNvSpPr>
                <a:spLocks/>
              </p:cNvSpPr>
              <p:nvPr/>
            </p:nvSpPr>
            <p:spPr bwMode="auto">
              <a:xfrm>
                <a:off x="3288561" y="4495373"/>
                <a:ext cx="380048" cy="850066"/>
              </a:xfrm>
              <a:custGeom>
                <a:avLst/>
                <a:gdLst>
                  <a:gd name="T0" fmla="*/ 0 w 490"/>
                  <a:gd name="T1" fmla="*/ 25 h 1097"/>
                  <a:gd name="T2" fmla="*/ 0 w 490"/>
                  <a:gd name="T3" fmla="*/ 1097 h 1097"/>
                  <a:gd name="T4" fmla="*/ 0 w 490"/>
                  <a:gd name="T5" fmla="*/ 1097 h 1097"/>
                  <a:gd name="T6" fmla="*/ 63 w 490"/>
                  <a:gd name="T7" fmla="*/ 1094 h 1097"/>
                  <a:gd name="T8" fmla="*/ 127 w 490"/>
                  <a:gd name="T9" fmla="*/ 1090 h 1097"/>
                  <a:gd name="T10" fmla="*/ 188 w 490"/>
                  <a:gd name="T11" fmla="*/ 1084 h 1097"/>
                  <a:gd name="T12" fmla="*/ 250 w 490"/>
                  <a:gd name="T13" fmla="*/ 1074 h 1097"/>
                  <a:gd name="T14" fmla="*/ 311 w 490"/>
                  <a:gd name="T15" fmla="*/ 1063 h 1097"/>
                  <a:gd name="T16" fmla="*/ 371 w 490"/>
                  <a:gd name="T17" fmla="*/ 1051 h 1097"/>
                  <a:gd name="T18" fmla="*/ 430 w 490"/>
                  <a:gd name="T19" fmla="*/ 1037 h 1097"/>
                  <a:gd name="T20" fmla="*/ 490 w 490"/>
                  <a:gd name="T21" fmla="*/ 1020 h 1097"/>
                  <a:gd name="T22" fmla="*/ 158 w 490"/>
                  <a:gd name="T23" fmla="*/ 0 h 1097"/>
                  <a:gd name="T24" fmla="*/ 158 w 490"/>
                  <a:gd name="T25" fmla="*/ 0 h 1097"/>
                  <a:gd name="T26" fmla="*/ 119 w 490"/>
                  <a:gd name="T27" fmla="*/ 8 h 1097"/>
                  <a:gd name="T28" fmla="*/ 80 w 490"/>
                  <a:gd name="T29" fmla="*/ 17 h 1097"/>
                  <a:gd name="T30" fmla="*/ 41 w 490"/>
                  <a:gd name="T31" fmla="*/ 22 h 1097"/>
                  <a:gd name="T32" fmla="*/ 0 w 490"/>
                  <a:gd name="T33" fmla="*/ 25 h 1097"/>
                  <a:gd name="T34" fmla="*/ 0 w 490"/>
                  <a:gd name="T35" fmla="*/ 25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0" y="25"/>
                    </a:moveTo>
                    <a:lnTo>
                      <a:pt x="0" y="1097"/>
                    </a:lnTo>
                    <a:lnTo>
                      <a:pt x="0" y="1097"/>
                    </a:lnTo>
                    <a:lnTo>
                      <a:pt x="63" y="1094"/>
                    </a:lnTo>
                    <a:lnTo>
                      <a:pt x="127" y="1090"/>
                    </a:lnTo>
                    <a:lnTo>
                      <a:pt x="188" y="1084"/>
                    </a:lnTo>
                    <a:lnTo>
                      <a:pt x="250" y="1074"/>
                    </a:lnTo>
                    <a:lnTo>
                      <a:pt x="311" y="1063"/>
                    </a:lnTo>
                    <a:lnTo>
                      <a:pt x="371" y="1051"/>
                    </a:lnTo>
                    <a:lnTo>
                      <a:pt x="430" y="1037"/>
                    </a:lnTo>
                    <a:lnTo>
                      <a:pt x="490" y="1020"/>
                    </a:lnTo>
                    <a:lnTo>
                      <a:pt x="158" y="0"/>
                    </a:lnTo>
                    <a:lnTo>
                      <a:pt x="158" y="0"/>
                    </a:lnTo>
                    <a:lnTo>
                      <a:pt x="119" y="8"/>
                    </a:lnTo>
                    <a:lnTo>
                      <a:pt x="80" y="17"/>
                    </a:lnTo>
                    <a:lnTo>
                      <a:pt x="41" y="22"/>
                    </a:lnTo>
                    <a:lnTo>
                      <a:pt x="0" y="25"/>
                    </a:lnTo>
                    <a:lnTo>
                      <a:pt x="0" y="25"/>
                    </a:lnTo>
                    <a:close/>
                  </a:path>
                </a:pathLst>
              </a:custGeom>
              <a:solidFill>
                <a:schemeClr val="bg1"/>
              </a:solidFill>
              <a:ln>
                <a:noFill/>
              </a:ln>
            </p:spPr>
            <p:txBody>
              <a:bodyPr anchor="ctr"/>
              <a:lstStyle/>
              <a:p>
                <a:pPr algn="ctr"/>
                <a:endParaRPr/>
              </a:p>
            </p:txBody>
          </p:sp>
          <p:sp>
            <p:nvSpPr>
              <p:cNvPr id="67" name="iṣḷîďê"/>
              <p:cNvSpPr>
                <a:spLocks/>
              </p:cNvSpPr>
              <p:nvPr/>
            </p:nvSpPr>
            <p:spPr bwMode="auto">
              <a:xfrm>
                <a:off x="3829935" y="3952448"/>
                <a:ext cx="851618" cy="380047"/>
              </a:xfrm>
              <a:custGeom>
                <a:avLst/>
                <a:gdLst>
                  <a:gd name="T0" fmla="*/ 25 w 1098"/>
                  <a:gd name="T1" fmla="*/ 0 h 489"/>
                  <a:gd name="T2" fmla="*/ 25 w 1098"/>
                  <a:gd name="T3" fmla="*/ 0 h 489"/>
                  <a:gd name="T4" fmla="*/ 21 w 1098"/>
                  <a:gd name="T5" fmla="*/ 40 h 489"/>
                  <a:gd name="T6" fmla="*/ 16 w 1098"/>
                  <a:gd name="T7" fmla="*/ 80 h 489"/>
                  <a:gd name="T8" fmla="*/ 9 w 1098"/>
                  <a:gd name="T9" fmla="*/ 119 h 489"/>
                  <a:gd name="T10" fmla="*/ 0 w 1098"/>
                  <a:gd name="T11" fmla="*/ 157 h 489"/>
                  <a:gd name="T12" fmla="*/ 1020 w 1098"/>
                  <a:gd name="T13" fmla="*/ 489 h 489"/>
                  <a:gd name="T14" fmla="*/ 1020 w 1098"/>
                  <a:gd name="T15" fmla="*/ 489 h 489"/>
                  <a:gd name="T16" fmla="*/ 1038 w 1098"/>
                  <a:gd name="T17" fmla="*/ 430 h 489"/>
                  <a:gd name="T18" fmla="*/ 1052 w 1098"/>
                  <a:gd name="T19" fmla="*/ 371 h 489"/>
                  <a:gd name="T20" fmla="*/ 1064 w 1098"/>
                  <a:gd name="T21" fmla="*/ 310 h 489"/>
                  <a:gd name="T22" fmla="*/ 1075 w 1098"/>
                  <a:gd name="T23" fmla="*/ 250 h 489"/>
                  <a:gd name="T24" fmla="*/ 1085 w 1098"/>
                  <a:gd name="T25" fmla="*/ 188 h 489"/>
                  <a:gd name="T26" fmla="*/ 1090 w 1098"/>
                  <a:gd name="T27" fmla="*/ 126 h 489"/>
                  <a:gd name="T28" fmla="*/ 1095 w 1098"/>
                  <a:gd name="T29" fmla="*/ 63 h 489"/>
                  <a:gd name="T30" fmla="*/ 1098 w 1098"/>
                  <a:gd name="T31" fmla="*/ 0 h 489"/>
                  <a:gd name="T32" fmla="*/ 25 w 1098"/>
                  <a:gd name="T33"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8" h="489">
                    <a:moveTo>
                      <a:pt x="25" y="0"/>
                    </a:moveTo>
                    <a:lnTo>
                      <a:pt x="25" y="0"/>
                    </a:lnTo>
                    <a:lnTo>
                      <a:pt x="21" y="40"/>
                    </a:lnTo>
                    <a:lnTo>
                      <a:pt x="16" y="80"/>
                    </a:lnTo>
                    <a:lnTo>
                      <a:pt x="9" y="119"/>
                    </a:lnTo>
                    <a:lnTo>
                      <a:pt x="0" y="157"/>
                    </a:lnTo>
                    <a:lnTo>
                      <a:pt x="1020" y="489"/>
                    </a:lnTo>
                    <a:lnTo>
                      <a:pt x="1020" y="489"/>
                    </a:lnTo>
                    <a:lnTo>
                      <a:pt x="1038" y="430"/>
                    </a:lnTo>
                    <a:lnTo>
                      <a:pt x="1052" y="371"/>
                    </a:lnTo>
                    <a:lnTo>
                      <a:pt x="1064" y="310"/>
                    </a:lnTo>
                    <a:lnTo>
                      <a:pt x="1075" y="250"/>
                    </a:lnTo>
                    <a:lnTo>
                      <a:pt x="1085" y="188"/>
                    </a:lnTo>
                    <a:lnTo>
                      <a:pt x="1090" y="126"/>
                    </a:lnTo>
                    <a:lnTo>
                      <a:pt x="1095" y="63"/>
                    </a:lnTo>
                    <a:lnTo>
                      <a:pt x="1098" y="0"/>
                    </a:lnTo>
                    <a:lnTo>
                      <a:pt x="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S1íḋe"/>
              <p:cNvSpPr>
                <a:spLocks/>
              </p:cNvSpPr>
              <p:nvPr/>
            </p:nvSpPr>
            <p:spPr bwMode="auto">
              <a:xfrm>
                <a:off x="3755477" y="4133941"/>
                <a:ext cx="846963" cy="600319"/>
              </a:xfrm>
              <a:custGeom>
                <a:avLst/>
                <a:gdLst>
                  <a:gd name="T0" fmla="*/ 0 w 1093"/>
                  <a:gd name="T1" fmla="*/ 143 h 773"/>
                  <a:gd name="T2" fmla="*/ 868 w 1093"/>
                  <a:gd name="T3" fmla="*/ 773 h 773"/>
                  <a:gd name="T4" fmla="*/ 868 w 1093"/>
                  <a:gd name="T5" fmla="*/ 773 h 773"/>
                  <a:gd name="T6" fmla="*/ 902 w 1093"/>
                  <a:gd name="T7" fmla="*/ 722 h 773"/>
                  <a:gd name="T8" fmla="*/ 934 w 1093"/>
                  <a:gd name="T9" fmla="*/ 670 h 773"/>
                  <a:gd name="T10" fmla="*/ 965 w 1093"/>
                  <a:gd name="T11" fmla="*/ 616 h 773"/>
                  <a:gd name="T12" fmla="*/ 995 w 1093"/>
                  <a:gd name="T13" fmla="*/ 561 h 773"/>
                  <a:gd name="T14" fmla="*/ 1022 w 1093"/>
                  <a:gd name="T15" fmla="*/ 506 h 773"/>
                  <a:gd name="T16" fmla="*/ 1047 w 1093"/>
                  <a:gd name="T17" fmla="*/ 449 h 773"/>
                  <a:gd name="T18" fmla="*/ 1071 w 1093"/>
                  <a:gd name="T19" fmla="*/ 392 h 773"/>
                  <a:gd name="T20" fmla="*/ 1093 w 1093"/>
                  <a:gd name="T21" fmla="*/ 332 h 773"/>
                  <a:gd name="T22" fmla="*/ 73 w 1093"/>
                  <a:gd name="T23" fmla="*/ 0 h 773"/>
                  <a:gd name="T24" fmla="*/ 73 w 1093"/>
                  <a:gd name="T25" fmla="*/ 0 h 773"/>
                  <a:gd name="T26" fmla="*/ 57 w 1093"/>
                  <a:gd name="T27" fmla="*/ 38 h 773"/>
                  <a:gd name="T28" fmla="*/ 39 w 1093"/>
                  <a:gd name="T29" fmla="*/ 74 h 773"/>
                  <a:gd name="T30" fmla="*/ 20 w 1093"/>
                  <a:gd name="T31" fmla="*/ 109 h 773"/>
                  <a:gd name="T32" fmla="*/ 0 w 1093"/>
                  <a:gd name="T33" fmla="*/ 143 h 773"/>
                  <a:gd name="T34" fmla="*/ 0 w 1093"/>
                  <a:gd name="T35" fmla="*/ 143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3">
                    <a:moveTo>
                      <a:pt x="0" y="143"/>
                    </a:moveTo>
                    <a:lnTo>
                      <a:pt x="868" y="773"/>
                    </a:lnTo>
                    <a:lnTo>
                      <a:pt x="868" y="773"/>
                    </a:lnTo>
                    <a:lnTo>
                      <a:pt x="902" y="722"/>
                    </a:lnTo>
                    <a:lnTo>
                      <a:pt x="934" y="670"/>
                    </a:lnTo>
                    <a:lnTo>
                      <a:pt x="965" y="616"/>
                    </a:lnTo>
                    <a:lnTo>
                      <a:pt x="995" y="561"/>
                    </a:lnTo>
                    <a:lnTo>
                      <a:pt x="1022" y="506"/>
                    </a:lnTo>
                    <a:lnTo>
                      <a:pt x="1047" y="449"/>
                    </a:lnTo>
                    <a:lnTo>
                      <a:pt x="1071" y="392"/>
                    </a:lnTo>
                    <a:lnTo>
                      <a:pt x="1093" y="332"/>
                    </a:lnTo>
                    <a:lnTo>
                      <a:pt x="73" y="0"/>
                    </a:lnTo>
                    <a:lnTo>
                      <a:pt x="73" y="0"/>
                    </a:lnTo>
                    <a:lnTo>
                      <a:pt x="57" y="38"/>
                    </a:lnTo>
                    <a:lnTo>
                      <a:pt x="39" y="74"/>
                    </a:lnTo>
                    <a:lnTo>
                      <a:pt x="20" y="109"/>
                    </a:lnTo>
                    <a:lnTo>
                      <a:pt x="0" y="143"/>
                    </a:lnTo>
                    <a:lnTo>
                      <a:pt x="0" y="1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šľïḓe"/>
              <p:cNvSpPr>
                <a:spLocks/>
              </p:cNvSpPr>
              <p:nvPr/>
            </p:nvSpPr>
            <p:spPr bwMode="auto">
              <a:xfrm>
                <a:off x="1912633" y="4133941"/>
                <a:ext cx="846963" cy="600319"/>
              </a:xfrm>
              <a:custGeom>
                <a:avLst/>
                <a:gdLst>
                  <a:gd name="T0" fmla="*/ 1020 w 1093"/>
                  <a:gd name="T1" fmla="*/ 0 h 773"/>
                  <a:gd name="T2" fmla="*/ 0 w 1093"/>
                  <a:gd name="T3" fmla="*/ 332 h 773"/>
                  <a:gd name="T4" fmla="*/ 0 w 1093"/>
                  <a:gd name="T5" fmla="*/ 332 h 773"/>
                  <a:gd name="T6" fmla="*/ 22 w 1093"/>
                  <a:gd name="T7" fmla="*/ 392 h 773"/>
                  <a:gd name="T8" fmla="*/ 46 w 1093"/>
                  <a:gd name="T9" fmla="*/ 449 h 773"/>
                  <a:gd name="T10" fmla="*/ 71 w 1093"/>
                  <a:gd name="T11" fmla="*/ 506 h 773"/>
                  <a:gd name="T12" fmla="*/ 98 w 1093"/>
                  <a:gd name="T13" fmla="*/ 561 h 773"/>
                  <a:gd name="T14" fmla="*/ 128 w 1093"/>
                  <a:gd name="T15" fmla="*/ 616 h 773"/>
                  <a:gd name="T16" fmla="*/ 159 w 1093"/>
                  <a:gd name="T17" fmla="*/ 670 h 773"/>
                  <a:gd name="T18" fmla="*/ 191 w 1093"/>
                  <a:gd name="T19" fmla="*/ 722 h 773"/>
                  <a:gd name="T20" fmla="*/ 225 w 1093"/>
                  <a:gd name="T21" fmla="*/ 773 h 773"/>
                  <a:gd name="T22" fmla="*/ 1093 w 1093"/>
                  <a:gd name="T23" fmla="*/ 143 h 773"/>
                  <a:gd name="T24" fmla="*/ 1093 w 1093"/>
                  <a:gd name="T25" fmla="*/ 143 h 773"/>
                  <a:gd name="T26" fmla="*/ 1073 w 1093"/>
                  <a:gd name="T27" fmla="*/ 109 h 773"/>
                  <a:gd name="T28" fmla="*/ 1054 w 1093"/>
                  <a:gd name="T29" fmla="*/ 74 h 773"/>
                  <a:gd name="T30" fmla="*/ 1036 w 1093"/>
                  <a:gd name="T31" fmla="*/ 38 h 773"/>
                  <a:gd name="T32" fmla="*/ 1020 w 1093"/>
                  <a:gd name="T33" fmla="*/ 0 h 773"/>
                  <a:gd name="T34" fmla="*/ 1020 w 1093"/>
                  <a:gd name="T35"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3">
                    <a:moveTo>
                      <a:pt x="1020" y="0"/>
                    </a:moveTo>
                    <a:lnTo>
                      <a:pt x="0" y="332"/>
                    </a:lnTo>
                    <a:lnTo>
                      <a:pt x="0" y="332"/>
                    </a:lnTo>
                    <a:lnTo>
                      <a:pt x="22" y="392"/>
                    </a:lnTo>
                    <a:lnTo>
                      <a:pt x="46" y="449"/>
                    </a:lnTo>
                    <a:lnTo>
                      <a:pt x="71" y="506"/>
                    </a:lnTo>
                    <a:lnTo>
                      <a:pt x="98" y="561"/>
                    </a:lnTo>
                    <a:lnTo>
                      <a:pt x="128" y="616"/>
                    </a:lnTo>
                    <a:lnTo>
                      <a:pt x="159" y="670"/>
                    </a:lnTo>
                    <a:lnTo>
                      <a:pt x="191" y="722"/>
                    </a:lnTo>
                    <a:lnTo>
                      <a:pt x="225" y="773"/>
                    </a:lnTo>
                    <a:lnTo>
                      <a:pt x="1093" y="143"/>
                    </a:lnTo>
                    <a:lnTo>
                      <a:pt x="1093" y="143"/>
                    </a:lnTo>
                    <a:lnTo>
                      <a:pt x="1073" y="109"/>
                    </a:lnTo>
                    <a:lnTo>
                      <a:pt x="1054" y="74"/>
                    </a:lnTo>
                    <a:lnTo>
                      <a:pt x="1036" y="38"/>
                    </a:lnTo>
                    <a:lnTo>
                      <a:pt x="1020" y="0"/>
                    </a:lnTo>
                    <a:lnTo>
                      <a:pt x="1020" y="0"/>
                    </a:lnTo>
                    <a:close/>
                  </a:path>
                </a:pathLst>
              </a:custGeom>
              <a:solidFill>
                <a:schemeClr val="bg1"/>
              </a:solidFill>
              <a:ln>
                <a:noFill/>
              </a:ln>
            </p:spPr>
            <p:txBody>
              <a:bodyPr anchor="ctr"/>
              <a:lstStyle/>
              <a:p>
                <a:pPr algn="ctr"/>
                <a:endParaRPr/>
              </a:p>
            </p:txBody>
          </p:sp>
          <p:sp>
            <p:nvSpPr>
              <p:cNvPr id="70" name="ïśľíḍé"/>
              <p:cNvSpPr>
                <a:spLocks/>
              </p:cNvSpPr>
              <p:nvPr/>
            </p:nvSpPr>
            <p:spPr bwMode="auto">
              <a:xfrm>
                <a:off x="3631380" y="4295267"/>
                <a:ext cx="760095" cy="760095"/>
              </a:xfrm>
              <a:custGeom>
                <a:avLst/>
                <a:gdLst>
                  <a:gd name="T0" fmla="*/ 0 w 980"/>
                  <a:gd name="T1" fmla="*/ 113 h 981"/>
                  <a:gd name="T2" fmla="*/ 631 w 980"/>
                  <a:gd name="T3" fmla="*/ 981 h 981"/>
                  <a:gd name="T4" fmla="*/ 631 w 980"/>
                  <a:gd name="T5" fmla="*/ 981 h 981"/>
                  <a:gd name="T6" fmla="*/ 679 w 980"/>
                  <a:gd name="T7" fmla="*/ 942 h 981"/>
                  <a:gd name="T8" fmla="*/ 727 w 980"/>
                  <a:gd name="T9" fmla="*/ 902 h 981"/>
                  <a:gd name="T10" fmla="*/ 773 w 980"/>
                  <a:gd name="T11" fmla="*/ 860 h 981"/>
                  <a:gd name="T12" fmla="*/ 817 w 980"/>
                  <a:gd name="T13" fmla="*/ 817 h 981"/>
                  <a:gd name="T14" fmla="*/ 860 w 980"/>
                  <a:gd name="T15" fmla="*/ 773 h 981"/>
                  <a:gd name="T16" fmla="*/ 902 w 980"/>
                  <a:gd name="T17" fmla="*/ 727 h 981"/>
                  <a:gd name="T18" fmla="*/ 942 w 980"/>
                  <a:gd name="T19" fmla="*/ 680 h 981"/>
                  <a:gd name="T20" fmla="*/ 980 w 980"/>
                  <a:gd name="T21" fmla="*/ 631 h 981"/>
                  <a:gd name="T22" fmla="*/ 113 w 980"/>
                  <a:gd name="T23" fmla="*/ 0 h 981"/>
                  <a:gd name="T24" fmla="*/ 113 w 980"/>
                  <a:gd name="T25" fmla="*/ 0 h 981"/>
                  <a:gd name="T26" fmla="*/ 86 w 980"/>
                  <a:gd name="T27" fmla="*/ 31 h 981"/>
                  <a:gd name="T28" fmla="*/ 59 w 980"/>
                  <a:gd name="T29" fmla="*/ 60 h 981"/>
                  <a:gd name="T30" fmla="*/ 30 w 980"/>
                  <a:gd name="T31" fmla="*/ 88 h 981"/>
                  <a:gd name="T32" fmla="*/ 0 w 980"/>
                  <a:gd name="T33" fmla="*/ 113 h 981"/>
                  <a:gd name="T34" fmla="*/ 0 w 980"/>
                  <a:gd name="T35" fmla="*/ 113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0" y="113"/>
                    </a:moveTo>
                    <a:lnTo>
                      <a:pt x="631" y="981"/>
                    </a:lnTo>
                    <a:lnTo>
                      <a:pt x="631" y="981"/>
                    </a:lnTo>
                    <a:lnTo>
                      <a:pt x="679" y="942"/>
                    </a:lnTo>
                    <a:lnTo>
                      <a:pt x="727" y="902"/>
                    </a:lnTo>
                    <a:lnTo>
                      <a:pt x="773" y="860"/>
                    </a:lnTo>
                    <a:lnTo>
                      <a:pt x="817" y="817"/>
                    </a:lnTo>
                    <a:lnTo>
                      <a:pt x="860" y="773"/>
                    </a:lnTo>
                    <a:lnTo>
                      <a:pt x="902" y="727"/>
                    </a:lnTo>
                    <a:lnTo>
                      <a:pt x="942" y="680"/>
                    </a:lnTo>
                    <a:lnTo>
                      <a:pt x="980" y="631"/>
                    </a:lnTo>
                    <a:lnTo>
                      <a:pt x="113" y="0"/>
                    </a:lnTo>
                    <a:lnTo>
                      <a:pt x="113" y="0"/>
                    </a:lnTo>
                    <a:lnTo>
                      <a:pt x="86" y="31"/>
                    </a:lnTo>
                    <a:lnTo>
                      <a:pt x="59" y="60"/>
                    </a:lnTo>
                    <a:lnTo>
                      <a:pt x="30" y="88"/>
                    </a:lnTo>
                    <a:lnTo>
                      <a:pt x="0" y="113"/>
                    </a:lnTo>
                    <a:lnTo>
                      <a:pt x="0" y="1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ïSlïḍé"/>
              <p:cNvSpPr>
                <a:spLocks/>
              </p:cNvSpPr>
              <p:nvPr/>
            </p:nvSpPr>
            <p:spPr bwMode="auto">
              <a:xfrm>
                <a:off x="3470053" y="4419364"/>
                <a:ext cx="600321" cy="846963"/>
              </a:xfrm>
              <a:custGeom>
                <a:avLst/>
                <a:gdLst>
                  <a:gd name="T0" fmla="*/ 0 w 773"/>
                  <a:gd name="T1" fmla="*/ 73 h 1093"/>
                  <a:gd name="T2" fmla="*/ 332 w 773"/>
                  <a:gd name="T3" fmla="*/ 1093 h 1093"/>
                  <a:gd name="T4" fmla="*/ 332 w 773"/>
                  <a:gd name="T5" fmla="*/ 1093 h 1093"/>
                  <a:gd name="T6" fmla="*/ 390 w 773"/>
                  <a:gd name="T7" fmla="*/ 1071 h 1093"/>
                  <a:gd name="T8" fmla="*/ 448 w 773"/>
                  <a:gd name="T9" fmla="*/ 1049 h 1093"/>
                  <a:gd name="T10" fmla="*/ 506 w 773"/>
                  <a:gd name="T11" fmla="*/ 1023 h 1093"/>
                  <a:gd name="T12" fmla="*/ 561 w 773"/>
                  <a:gd name="T13" fmla="*/ 995 h 1093"/>
                  <a:gd name="T14" fmla="*/ 616 w 773"/>
                  <a:gd name="T15" fmla="*/ 967 h 1093"/>
                  <a:gd name="T16" fmla="*/ 668 w 773"/>
                  <a:gd name="T17" fmla="*/ 936 h 1093"/>
                  <a:gd name="T18" fmla="*/ 721 w 773"/>
                  <a:gd name="T19" fmla="*/ 902 h 1093"/>
                  <a:gd name="T20" fmla="*/ 773 w 773"/>
                  <a:gd name="T21" fmla="*/ 868 h 1093"/>
                  <a:gd name="T22" fmla="*/ 141 w 773"/>
                  <a:gd name="T23" fmla="*/ 0 h 1093"/>
                  <a:gd name="T24" fmla="*/ 141 w 773"/>
                  <a:gd name="T25" fmla="*/ 0 h 1093"/>
                  <a:gd name="T26" fmla="*/ 108 w 773"/>
                  <a:gd name="T27" fmla="*/ 22 h 1093"/>
                  <a:gd name="T28" fmla="*/ 73 w 773"/>
                  <a:gd name="T29" fmla="*/ 41 h 1093"/>
                  <a:gd name="T30" fmla="*/ 36 w 773"/>
                  <a:gd name="T31" fmla="*/ 58 h 1093"/>
                  <a:gd name="T32" fmla="*/ 0 w 773"/>
                  <a:gd name="T33" fmla="*/ 73 h 1093"/>
                  <a:gd name="T34" fmla="*/ 0 w 773"/>
                  <a:gd name="T35" fmla="*/ 73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3">
                    <a:moveTo>
                      <a:pt x="0" y="73"/>
                    </a:moveTo>
                    <a:lnTo>
                      <a:pt x="332" y="1093"/>
                    </a:lnTo>
                    <a:lnTo>
                      <a:pt x="332" y="1093"/>
                    </a:lnTo>
                    <a:lnTo>
                      <a:pt x="390" y="1071"/>
                    </a:lnTo>
                    <a:lnTo>
                      <a:pt x="448" y="1049"/>
                    </a:lnTo>
                    <a:lnTo>
                      <a:pt x="506" y="1023"/>
                    </a:lnTo>
                    <a:lnTo>
                      <a:pt x="561" y="995"/>
                    </a:lnTo>
                    <a:lnTo>
                      <a:pt x="616" y="967"/>
                    </a:lnTo>
                    <a:lnTo>
                      <a:pt x="668" y="936"/>
                    </a:lnTo>
                    <a:lnTo>
                      <a:pt x="721" y="902"/>
                    </a:lnTo>
                    <a:lnTo>
                      <a:pt x="773" y="868"/>
                    </a:lnTo>
                    <a:lnTo>
                      <a:pt x="141" y="0"/>
                    </a:lnTo>
                    <a:lnTo>
                      <a:pt x="141" y="0"/>
                    </a:lnTo>
                    <a:lnTo>
                      <a:pt x="108" y="22"/>
                    </a:lnTo>
                    <a:lnTo>
                      <a:pt x="73" y="41"/>
                    </a:lnTo>
                    <a:lnTo>
                      <a:pt x="36" y="58"/>
                    </a:lnTo>
                    <a:lnTo>
                      <a:pt x="0" y="73"/>
                    </a:lnTo>
                    <a:lnTo>
                      <a:pt x="0" y="73"/>
                    </a:lnTo>
                    <a:close/>
                  </a:path>
                </a:pathLst>
              </a:custGeom>
              <a:solidFill>
                <a:schemeClr val="bg1"/>
              </a:solidFill>
              <a:ln>
                <a:noFill/>
              </a:ln>
            </p:spPr>
            <p:txBody>
              <a:bodyPr anchor="ctr"/>
              <a:lstStyle/>
              <a:p>
                <a:pPr algn="ctr"/>
                <a:endParaRPr/>
              </a:p>
            </p:txBody>
          </p:sp>
          <p:sp>
            <p:nvSpPr>
              <p:cNvPr id="72" name="iṩḷiḓé"/>
              <p:cNvSpPr>
                <a:spLocks/>
              </p:cNvSpPr>
              <p:nvPr/>
            </p:nvSpPr>
            <p:spPr bwMode="auto">
              <a:xfrm>
                <a:off x="1833521" y="3952448"/>
                <a:ext cx="851618" cy="380047"/>
              </a:xfrm>
              <a:custGeom>
                <a:avLst/>
                <a:gdLst>
                  <a:gd name="T0" fmla="*/ 1073 w 1098"/>
                  <a:gd name="T1" fmla="*/ 0 h 489"/>
                  <a:gd name="T2" fmla="*/ 0 w 1098"/>
                  <a:gd name="T3" fmla="*/ 0 h 489"/>
                  <a:gd name="T4" fmla="*/ 0 w 1098"/>
                  <a:gd name="T5" fmla="*/ 0 h 489"/>
                  <a:gd name="T6" fmla="*/ 3 w 1098"/>
                  <a:gd name="T7" fmla="*/ 63 h 489"/>
                  <a:gd name="T8" fmla="*/ 8 w 1098"/>
                  <a:gd name="T9" fmla="*/ 126 h 489"/>
                  <a:gd name="T10" fmla="*/ 13 w 1098"/>
                  <a:gd name="T11" fmla="*/ 188 h 489"/>
                  <a:gd name="T12" fmla="*/ 23 w 1098"/>
                  <a:gd name="T13" fmla="*/ 250 h 489"/>
                  <a:gd name="T14" fmla="*/ 34 w 1098"/>
                  <a:gd name="T15" fmla="*/ 310 h 489"/>
                  <a:gd name="T16" fmla="*/ 46 w 1098"/>
                  <a:gd name="T17" fmla="*/ 371 h 489"/>
                  <a:gd name="T18" fmla="*/ 60 w 1098"/>
                  <a:gd name="T19" fmla="*/ 430 h 489"/>
                  <a:gd name="T20" fmla="*/ 78 w 1098"/>
                  <a:gd name="T21" fmla="*/ 489 h 489"/>
                  <a:gd name="T22" fmla="*/ 1098 w 1098"/>
                  <a:gd name="T23" fmla="*/ 157 h 489"/>
                  <a:gd name="T24" fmla="*/ 1098 w 1098"/>
                  <a:gd name="T25" fmla="*/ 157 h 489"/>
                  <a:gd name="T26" fmla="*/ 1089 w 1098"/>
                  <a:gd name="T27" fmla="*/ 119 h 489"/>
                  <a:gd name="T28" fmla="*/ 1082 w 1098"/>
                  <a:gd name="T29" fmla="*/ 80 h 489"/>
                  <a:gd name="T30" fmla="*/ 1077 w 1098"/>
                  <a:gd name="T31" fmla="*/ 40 h 489"/>
                  <a:gd name="T32" fmla="*/ 1073 w 1098"/>
                  <a:gd name="T33" fmla="*/ 0 h 489"/>
                  <a:gd name="T34" fmla="*/ 1073 w 1098"/>
                  <a:gd name="T35"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9">
                    <a:moveTo>
                      <a:pt x="1073" y="0"/>
                    </a:moveTo>
                    <a:lnTo>
                      <a:pt x="0" y="0"/>
                    </a:lnTo>
                    <a:lnTo>
                      <a:pt x="0" y="0"/>
                    </a:lnTo>
                    <a:lnTo>
                      <a:pt x="3" y="63"/>
                    </a:lnTo>
                    <a:lnTo>
                      <a:pt x="8" y="126"/>
                    </a:lnTo>
                    <a:lnTo>
                      <a:pt x="13" y="188"/>
                    </a:lnTo>
                    <a:lnTo>
                      <a:pt x="23" y="250"/>
                    </a:lnTo>
                    <a:lnTo>
                      <a:pt x="34" y="310"/>
                    </a:lnTo>
                    <a:lnTo>
                      <a:pt x="46" y="371"/>
                    </a:lnTo>
                    <a:lnTo>
                      <a:pt x="60" y="430"/>
                    </a:lnTo>
                    <a:lnTo>
                      <a:pt x="78" y="489"/>
                    </a:lnTo>
                    <a:lnTo>
                      <a:pt x="1098" y="157"/>
                    </a:lnTo>
                    <a:lnTo>
                      <a:pt x="1098" y="157"/>
                    </a:lnTo>
                    <a:lnTo>
                      <a:pt x="1089" y="119"/>
                    </a:lnTo>
                    <a:lnTo>
                      <a:pt x="1082" y="80"/>
                    </a:lnTo>
                    <a:lnTo>
                      <a:pt x="1077" y="40"/>
                    </a:lnTo>
                    <a:lnTo>
                      <a:pt x="1073" y="0"/>
                    </a:lnTo>
                    <a:lnTo>
                      <a:pt x="1073" y="0"/>
                    </a:lnTo>
                    <a:close/>
                  </a:path>
                </a:pathLst>
              </a:custGeom>
              <a:solidFill>
                <a:schemeClr val="bg1"/>
              </a:solidFill>
              <a:ln>
                <a:noFill/>
              </a:ln>
            </p:spPr>
            <p:txBody>
              <a:bodyPr anchor="ctr"/>
              <a:lstStyle/>
              <a:p>
                <a:pPr algn="ctr"/>
                <a:endParaRPr/>
              </a:p>
            </p:txBody>
          </p:sp>
          <p:sp>
            <p:nvSpPr>
              <p:cNvPr id="73" name="ïṩľiḓê"/>
              <p:cNvSpPr>
                <a:spLocks/>
              </p:cNvSpPr>
              <p:nvPr/>
            </p:nvSpPr>
            <p:spPr bwMode="auto">
              <a:xfrm>
                <a:off x="2446251" y="4419364"/>
                <a:ext cx="598769" cy="846963"/>
              </a:xfrm>
              <a:custGeom>
                <a:avLst/>
                <a:gdLst>
                  <a:gd name="T0" fmla="*/ 631 w 772"/>
                  <a:gd name="T1" fmla="*/ 0 h 1093"/>
                  <a:gd name="T2" fmla="*/ 0 w 772"/>
                  <a:gd name="T3" fmla="*/ 868 h 1093"/>
                  <a:gd name="T4" fmla="*/ 0 w 772"/>
                  <a:gd name="T5" fmla="*/ 868 h 1093"/>
                  <a:gd name="T6" fmla="*/ 51 w 772"/>
                  <a:gd name="T7" fmla="*/ 902 h 1093"/>
                  <a:gd name="T8" fmla="*/ 104 w 772"/>
                  <a:gd name="T9" fmla="*/ 936 h 1093"/>
                  <a:gd name="T10" fmla="*/ 156 w 772"/>
                  <a:gd name="T11" fmla="*/ 967 h 1093"/>
                  <a:gd name="T12" fmla="*/ 211 w 772"/>
                  <a:gd name="T13" fmla="*/ 995 h 1093"/>
                  <a:gd name="T14" fmla="*/ 266 w 772"/>
                  <a:gd name="T15" fmla="*/ 1023 h 1093"/>
                  <a:gd name="T16" fmla="*/ 324 w 772"/>
                  <a:gd name="T17" fmla="*/ 1049 h 1093"/>
                  <a:gd name="T18" fmla="*/ 382 w 772"/>
                  <a:gd name="T19" fmla="*/ 1071 h 1093"/>
                  <a:gd name="T20" fmla="*/ 440 w 772"/>
                  <a:gd name="T21" fmla="*/ 1093 h 1093"/>
                  <a:gd name="T22" fmla="*/ 772 w 772"/>
                  <a:gd name="T23" fmla="*/ 73 h 1093"/>
                  <a:gd name="T24" fmla="*/ 772 w 772"/>
                  <a:gd name="T25" fmla="*/ 73 h 1093"/>
                  <a:gd name="T26" fmla="*/ 736 w 772"/>
                  <a:gd name="T27" fmla="*/ 58 h 1093"/>
                  <a:gd name="T28" fmla="*/ 699 w 772"/>
                  <a:gd name="T29" fmla="*/ 41 h 1093"/>
                  <a:gd name="T30" fmla="*/ 664 w 772"/>
                  <a:gd name="T31" fmla="*/ 22 h 1093"/>
                  <a:gd name="T32" fmla="*/ 631 w 772"/>
                  <a:gd name="T33" fmla="*/ 0 h 1093"/>
                  <a:gd name="T34" fmla="*/ 631 w 772"/>
                  <a:gd name="T35" fmla="*/ 0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093">
                    <a:moveTo>
                      <a:pt x="631" y="0"/>
                    </a:moveTo>
                    <a:lnTo>
                      <a:pt x="0" y="868"/>
                    </a:lnTo>
                    <a:lnTo>
                      <a:pt x="0" y="868"/>
                    </a:lnTo>
                    <a:lnTo>
                      <a:pt x="51" y="902"/>
                    </a:lnTo>
                    <a:lnTo>
                      <a:pt x="104" y="936"/>
                    </a:lnTo>
                    <a:lnTo>
                      <a:pt x="156" y="967"/>
                    </a:lnTo>
                    <a:lnTo>
                      <a:pt x="211" y="995"/>
                    </a:lnTo>
                    <a:lnTo>
                      <a:pt x="266" y="1023"/>
                    </a:lnTo>
                    <a:lnTo>
                      <a:pt x="324" y="1049"/>
                    </a:lnTo>
                    <a:lnTo>
                      <a:pt x="382" y="1071"/>
                    </a:lnTo>
                    <a:lnTo>
                      <a:pt x="440" y="1093"/>
                    </a:lnTo>
                    <a:lnTo>
                      <a:pt x="772" y="73"/>
                    </a:lnTo>
                    <a:lnTo>
                      <a:pt x="772" y="73"/>
                    </a:lnTo>
                    <a:lnTo>
                      <a:pt x="736" y="58"/>
                    </a:lnTo>
                    <a:lnTo>
                      <a:pt x="699" y="41"/>
                    </a:lnTo>
                    <a:lnTo>
                      <a:pt x="664" y="22"/>
                    </a:lnTo>
                    <a:lnTo>
                      <a:pt x="631" y="0"/>
                    </a:lnTo>
                    <a:lnTo>
                      <a:pt x="631" y="0"/>
                    </a:lnTo>
                    <a:close/>
                  </a:path>
                </a:pathLst>
              </a:custGeom>
              <a:solidFill>
                <a:schemeClr val="bg1"/>
              </a:solidFill>
              <a:ln>
                <a:noFill/>
              </a:ln>
            </p:spPr>
            <p:txBody>
              <a:bodyPr anchor="ctr"/>
              <a:lstStyle/>
              <a:p>
                <a:pPr algn="ctr"/>
                <a:endParaRPr/>
              </a:p>
            </p:txBody>
          </p:sp>
          <p:sp>
            <p:nvSpPr>
              <p:cNvPr id="74" name="ïṣḻïde"/>
              <p:cNvSpPr>
                <a:spLocks/>
              </p:cNvSpPr>
              <p:nvPr/>
            </p:nvSpPr>
            <p:spPr bwMode="auto">
              <a:xfrm>
                <a:off x="1833521" y="3511904"/>
                <a:ext cx="851618" cy="378496"/>
              </a:xfrm>
              <a:custGeom>
                <a:avLst/>
                <a:gdLst>
                  <a:gd name="T0" fmla="*/ 1098 w 1098"/>
                  <a:gd name="T1" fmla="*/ 331 h 488"/>
                  <a:gd name="T2" fmla="*/ 78 w 1098"/>
                  <a:gd name="T3" fmla="*/ 0 h 488"/>
                  <a:gd name="T4" fmla="*/ 78 w 1098"/>
                  <a:gd name="T5" fmla="*/ 0 h 488"/>
                  <a:gd name="T6" fmla="*/ 60 w 1098"/>
                  <a:gd name="T7" fmla="*/ 58 h 488"/>
                  <a:gd name="T8" fmla="*/ 46 w 1098"/>
                  <a:gd name="T9" fmla="*/ 118 h 488"/>
                  <a:gd name="T10" fmla="*/ 34 w 1098"/>
                  <a:gd name="T11" fmla="*/ 178 h 488"/>
                  <a:gd name="T12" fmla="*/ 23 w 1098"/>
                  <a:gd name="T13" fmla="*/ 239 h 488"/>
                  <a:gd name="T14" fmla="*/ 13 w 1098"/>
                  <a:gd name="T15" fmla="*/ 300 h 488"/>
                  <a:gd name="T16" fmla="*/ 8 w 1098"/>
                  <a:gd name="T17" fmla="*/ 363 h 488"/>
                  <a:gd name="T18" fmla="*/ 3 w 1098"/>
                  <a:gd name="T19" fmla="*/ 425 h 488"/>
                  <a:gd name="T20" fmla="*/ 0 w 1098"/>
                  <a:gd name="T21" fmla="*/ 488 h 488"/>
                  <a:gd name="T22" fmla="*/ 1073 w 1098"/>
                  <a:gd name="T23" fmla="*/ 488 h 488"/>
                  <a:gd name="T24" fmla="*/ 1073 w 1098"/>
                  <a:gd name="T25" fmla="*/ 488 h 488"/>
                  <a:gd name="T26" fmla="*/ 1077 w 1098"/>
                  <a:gd name="T27" fmla="*/ 448 h 488"/>
                  <a:gd name="T28" fmla="*/ 1082 w 1098"/>
                  <a:gd name="T29" fmla="*/ 409 h 488"/>
                  <a:gd name="T30" fmla="*/ 1089 w 1098"/>
                  <a:gd name="T31" fmla="*/ 370 h 488"/>
                  <a:gd name="T32" fmla="*/ 1098 w 1098"/>
                  <a:gd name="T33" fmla="*/ 331 h 488"/>
                  <a:gd name="T34" fmla="*/ 1098 w 1098"/>
                  <a:gd name="T35" fmla="*/ 331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8">
                    <a:moveTo>
                      <a:pt x="1098" y="331"/>
                    </a:moveTo>
                    <a:lnTo>
                      <a:pt x="78" y="0"/>
                    </a:lnTo>
                    <a:lnTo>
                      <a:pt x="78" y="0"/>
                    </a:lnTo>
                    <a:lnTo>
                      <a:pt x="60" y="58"/>
                    </a:lnTo>
                    <a:lnTo>
                      <a:pt x="46" y="118"/>
                    </a:lnTo>
                    <a:lnTo>
                      <a:pt x="34" y="178"/>
                    </a:lnTo>
                    <a:lnTo>
                      <a:pt x="23" y="239"/>
                    </a:lnTo>
                    <a:lnTo>
                      <a:pt x="13" y="300"/>
                    </a:lnTo>
                    <a:lnTo>
                      <a:pt x="8" y="363"/>
                    </a:lnTo>
                    <a:lnTo>
                      <a:pt x="3" y="425"/>
                    </a:lnTo>
                    <a:lnTo>
                      <a:pt x="0" y="488"/>
                    </a:lnTo>
                    <a:lnTo>
                      <a:pt x="1073" y="488"/>
                    </a:lnTo>
                    <a:lnTo>
                      <a:pt x="1073" y="488"/>
                    </a:lnTo>
                    <a:lnTo>
                      <a:pt x="1077" y="448"/>
                    </a:lnTo>
                    <a:lnTo>
                      <a:pt x="1082" y="409"/>
                    </a:lnTo>
                    <a:lnTo>
                      <a:pt x="1089" y="370"/>
                    </a:lnTo>
                    <a:lnTo>
                      <a:pt x="1098" y="331"/>
                    </a:lnTo>
                    <a:lnTo>
                      <a:pt x="1098" y="331"/>
                    </a:lnTo>
                    <a:close/>
                  </a:path>
                </a:pathLst>
              </a:custGeom>
              <a:solidFill>
                <a:schemeClr val="bg1"/>
              </a:solidFill>
              <a:ln>
                <a:noFill/>
              </a:ln>
            </p:spPr>
            <p:txBody>
              <a:bodyPr anchor="ctr"/>
              <a:lstStyle/>
              <a:p>
                <a:pPr algn="ctr"/>
                <a:endParaRPr/>
              </a:p>
            </p:txBody>
          </p:sp>
          <p:sp>
            <p:nvSpPr>
              <p:cNvPr id="75" name="íşļîḍe"/>
              <p:cNvSpPr>
                <a:spLocks/>
              </p:cNvSpPr>
              <p:nvPr/>
            </p:nvSpPr>
            <p:spPr bwMode="auto">
              <a:xfrm>
                <a:off x="2444700" y="2576522"/>
                <a:ext cx="600321" cy="848514"/>
              </a:xfrm>
              <a:custGeom>
                <a:avLst/>
                <a:gdLst>
                  <a:gd name="T0" fmla="*/ 773 w 773"/>
                  <a:gd name="T1" fmla="*/ 1021 h 1094"/>
                  <a:gd name="T2" fmla="*/ 441 w 773"/>
                  <a:gd name="T3" fmla="*/ 0 h 1094"/>
                  <a:gd name="T4" fmla="*/ 441 w 773"/>
                  <a:gd name="T5" fmla="*/ 0 h 1094"/>
                  <a:gd name="T6" fmla="*/ 383 w 773"/>
                  <a:gd name="T7" fmla="*/ 23 h 1094"/>
                  <a:gd name="T8" fmla="*/ 325 w 773"/>
                  <a:gd name="T9" fmla="*/ 45 h 1094"/>
                  <a:gd name="T10" fmla="*/ 267 w 773"/>
                  <a:gd name="T11" fmla="*/ 71 h 1094"/>
                  <a:gd name="T12" fmla="*/ 212 w 773"/>
                  <a:gd name="T13" fmla="*/ 98 h 1094"/>
                  <a:gd name="T14" fmla="*/ 157 w 773"/>
                  <a:gd name="T15" fmla="*/ 127 h 1094"/>
                  <a:gd name="T16" fmla="*/ 105 w 773"/>
                  <a:gd name="T17" fmla="*/ 158 h 1094"/>
                  <a:gd name="T18" fmla="*/ 52 w 773"/>
                  <a:gd name="T19" fmla="*/ 191 h 1094"/>
                  <a:gd name="T20" fmla="*/ 0 w 773"/>
                  <a:gd name="T21" fmla="*/ 226 h 1094"/>
                  <a:gd name="T22" fmla="*/ 632 w 773"/>
                  <a:gd name="T23" fmla="*/ 1094 h 1094"/>
                  <a:gd name="T24" fmla="*/ 632 w 773"/>
                  <a:gd name="T25" fmla="*/ 1094 h 1094"/>
                  <a:gd name="T26" fmla="*/ 665 w 773"/>
                  <a:gd name="T27" fmla="*/ 1072 h 1094"/>
                  <a:gd name="T28" fmla="*/ 700 w 773"/>
                  <a:gd name="T29" fmla="*/ 1053 h 1094"/>
                  <a:gd name="T30" fmla="*/ 737 w 773"/>
                  <a:gd name="T31" fmla="*/ 1036 h 1094"/>
                  <a:gd name="T32" fmla="*/ 773 w 773"/>
                  <a:gd name="T33" fmla="*/ 1021 h 1094"/>
                  <a:gd name="T34" fmla="*/ 773 w 773"/>
                  <a:gd name="T35" fmla="*/ 1021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4">
                    <a:moveTo>
                      <a:pt x="773" y="1021"/>
                    </a:moveTo>
                    <a:lnTo>
                      <a:pt x="441" y="0"/>
                    </a:lnTo>
                    <a:lnTo>
                      <a:pt x="441" y="0"/>
                    </a:lnTo>
                    <a:lnTo>
                      <a:pt x="383" y="23"/>
                    </a:lnTo>
                    <a:lnTo>
                      <a:pt x="325" y="45"/>
                    </a:lnTo>
                    <a:lnTo>
                      <a:pt x="267" y="71"/>
                    </a:lnTo>
                    <a:lnTo>
                      <a:pt x="212" y="98"/>
                    </a:lnTo>
                    <a:lnTo>
                      <a:pt x="157" y="127"/>
                    </a:lnTo>
                    <a:lnTo>
                      <a:pt x="105" y="158"/>
                    </a:lnTo>
                    <a:lnTo>
                      <a:pt x="52" y="191"/>
                    </a:lnTo>
                    <a:lnTo>
                      <a:pt x="0" y="226"/>
                    </a:lnTo>
                    <a:lnTo>
                      <a:pt x="632" y="1094"/>
                    </a:lnTo>
                    <a:lnTo>
                      <a:pt x="632" y="1094"/>
                    </a:lnTo>
                    <a:lnTo>
                      <a:pt x="665" y="1072"/>
                    </a:lnTo>
                    <a:lnTo>
                      <a:pt x="700" y="1053"/>
                    </a:lnTo>
                    <a:lnTo>
                      <a:pt x="737" y="1036"/>
                    </a:lnTo>
                    <a:lnTo>
                      <a:pt x="773" y="1021"/>
                    </a:lnTo>
                    <a:lnTo>
                      <a:pt x="773" y="1021"/>
                    </a:lnTo>
                    <a:close/>
                  </a:path>
                </a:pathLst>
              </a:custGeom>
              <a:solidFill>
                <a:schemeClr val="bg1"/>
              </a:solidFill>
              <a:ln>
                <a:noFill/>
              </a:ln>
            </p:spPr>
            <p:txBody>
              <a:bodyPr anchor="ctr"/>
              <a:lstStyle/>
              <a:p>
                <a:pPr algn="ctr"/>
                <a:endParaRPr/>
              </a:p>
            </p:txBody>
          </p:sp>
          <p:sp>
            <p:nvSpPr>
              <p:cNvPr id="76" name="îšliḓê"/>
              <p:cNvSpPr>
                <a:spLocks/>
              </p:cNvSpPr>
              <p:nvPr/>
            </p:nvSpPr>
            <p:spPr bwMode="auto">
              <a:xfrm>
                <a:off x="1912633" y="3110139"/>
                <a:ext cx="846963" cy="598769"/>
              </a:xfrm>
              <a:custGeom>
                <a:avLst/>
                <a:gdLst>
                  <a:gd name="T0" fmla="*/ 1093 w 1093"/>
                  <a:gd name="T1" fmla="*/ 630 h 771"/>
                  <a:gd name="T2" fmla="*/ 225 w 1093"/>
                  <a:gd name="T3" fmla="*/ 0 h 771"/>
                  <a:gd name="T4" fmla="*/ 225 w 1093"/>
                  <a:gd name="T5" fmla="*/ 0 h 771"/>
                  <a:gd name="T6" fmla="*/ 191 w 1093"/>
                  <a:gd name="T7" fmla="*/ 51 h 771"/>
                  <a:gd name="T8" fmla="*/ 159 w 1093"/>
                  <a:gd name="T9" fmla="*/ 103 h 771"/>
                  <a:gd name="T10" fmla="*/ 128 w 1093"/>
                  <a:gd name="T11" fmla="*/ 157 h 771"/>
                  <a:gd name="T12" fmla="*/ 98 w 1093"/>
                  <a:gd name="T13" fmla="*/ 211 h 771"/>
                  <a:gd name="T14" fmla="*/ 71 w 1093"/>
                  <a:gd name="T15" fmla="*/ 267 h 771"/>
                  <a:gd name="T16" fmla="*/ 46 w 1093"/>
                  <a:gd name="T17" fmla="*/ 324 h 771"/>
                  <a:gd name="T18" fmla="*/ 22 w 1093"/>
                  <a:gd name="T19" fmla="*/ 381 h 771"/>
                  <a:gd name="T20" fmla="*/ 0 w 1093"/>
                  <a:gd name="T21" fmla="*/ 441 h 771"/>
                  <a:gd name="T22" fmla="*/ 1020 w 1093"/>
                  <a:gd name="T23" fmla="*/ 771 h 771"/>
                  <a:gd name="T24" fmla="*/ 1020 w 1093"/>
                  <a:gd name="T25" fmla="*/ 771 h 771"/>
                  <a:gd name="T26" fmla="*/ 1036 w 1093"/>
                  <a:gd name="T27" fmla="*/ 735 h 771"/>
                  <a:gd name="T28" fmla="*/ 1054 w 1093"/>
                  <a:gd name="T29" fmla="*/ 699 h 771"/>
                  <a:gd name="T30" fmla="*/ 1073 w 1093"/>
                  <a:gd name="T31" fmla="*/ 664 h 771"/>
                  <a:gd name="T32" fmla="*/ 1093 w 1093"/>
                  <a:gd name="T33" fmla="*/ 630 h 771"/>
                  <a:gd name="T34" fmla="*/ 1093 w 1093"/>
                  <a:gd name="T35" fmla="*/ 63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1">
                    <a:moveTo>
                      <a:pt x="1093" y="630"/>
                    </a:moveTo>
                    <a:lnTo>
                      <a:pt x="225" y="0"/>
                    </a:lnTo>
                    <a:lnTo>
                      <a:pt x="225" y="0"/>
                    </a:lnTo>
                    <a:lnTo>
                      <a:pt x="191" y="51"/>
                    </a:lnTo>
                    <a:lnTo>
                      <a:pt x="159" y="103"/>
                    </a:lnTo>
                    <a:lnTo>
                      <a:pt x="128" y="157"/>
                    </a:lnTo>
                    <a:lnTo>
                      <a:pt x="98" y="211"/>
                    </a:lnTo>
                    <a:lnTo>
                      <a:pt x="71" y="267"/>
                    </a:lnTo>
                    <a:lnTo>
                      <a:pt x="46" y="324"/>
                    </a:lnTo>
                    <a:lnTo>
                      <a:pt x="22" y="381"/>
                    </a:lnTo>
                    <a:lnTo>
                      <a:pt x="0" y="441"/>
                    </a:lnTo>
                    <a:lnTo>
                      <a:pt x="1020" y="771"/>
                    </a:lnTo>
                    <a:lnTo>
                      <a:pt x="1020" y="771"/>
                    </a:lnTo>
                    <a:lnTo>
                      <a:pt x="1036" y="735"/>
                    </a:lnTo>
                    <a:lnTo>
                      <a:pt x="1054" y="699"/>
                    </a:lnTo>
                    <a:lnTo>
                      <a:pt x="1073" y="664"/>
                    </a:lnTo>
                    <a:lnTo>
                      <a:pt x="1093" y="630"/>
                    </a:lnTo>
                    <a:lnTo>
                      <a:pt x="1093" y="630"/>
                    </a:lnTo>
                    <a:close/>
                  </a:path>
                </a:pathLst>
              </a:custGeom>
              <a:solidFill>
                <a:schemeClr val="bg1"/>
              </a:solidFill>
              <a:ln>
                <a:noFill/>
              </a:ln>
            </p:spPr>
            <p:txBody>
              <a:bodyPr anchor="ctr"/>
              <a:lstStyle/>
              <a:p>
                <a:pPr algn="ctr"/>
                <a:endParaRPr/>
              </a:p>
            </p:txBody>
          </p:sp>
          <p:sp>
            <p:nvSpPr>
              <p:cNvPr id="77" name="îśļíḋê"/>
              <p:cNvSpPr>
                <a:spLocks/>
              </p:cNvSpPr>
              <p:nvPr/>
            </p:nvSpPr>
            <p:spPr bwMode="auto">
              <a:xfrm>
                <a:off x="2123599" y="2789038"/>
                <a:ext cx="760095" cy="760095"/>
              </a:xfrm>
              <a:custGeom>
                <a:avLst/>
                <a:gdLst>
                  <a:gd name="T0" fmla="*/ 980 w 980"/>
                  <a:gd name="T1" fmla="*/ 868 h 981"/>
                  <a:gd name="T2" fmla="*/ 349 w 980"/>
                  <a:gd name="T3" fmla="*/ 0 h 981"/>
                  <a:gd name="T4" fmla="*/ 349 w 980"/>
                  <a:gd name="T5" fmla="*/ 0 h 981"/>
                  <a:gd name="T6" fmla="*/ 301 w 980"/>
                  <a:gd name="T7" fmla="*/ 39 h 981"/>
                  <a:gd name="T8" fmla="*/ 253 w 980"/>
                  <a:gd name="T9" fmla="*/ 78 h 981"/>
                  <a:gd name="T10" fmla="*/ 207 w 980"/>
                  <a:gd name="T11" fmla="*/ 119 h 981"/>
                  <a:gd name="T12" fmla="*/ 163 w 980"/>
                  <a:gd name="T13" fmla="*/ 162 h 981"/>
                  <a:gd name="T14" fmla="*/ 120 w 980"/>
                  <a:gd name="T15" fmla="*/ 208 h 981"/>
                  <a:gd name="T16" fmla="*/ 78 w 980"/>
                  <a:gd name="T17" fmla="*/ 254 h 981"/>
                  <a:gd name="T18" fmla="*/ 38 w 980"/>
                  <a:gd name="T19" fmla="*/ 301 h 981"/>
                  <a:gd name="T20" fmla="*/ 0 w 980"/>
                  <a:gd name="T21" fmla="*/ 349 h 981"/>
                  <a:gd name="T22" fmla="*/ 867 w 980"/>
                  <a:gd name="T23" fmla="*/ 981 h 981"/>
                  <a:gd name="T24" fmla="*/ 867 w 980"/>
                  <a:gd name="T25" fmla="*/ 981 h 981"/>
                  <a:gd name="T26" fmla="*/ 894 w 980"/>
                  <a:gd name="T27" fmla="*/ 950 h 981"/>
                  <a:gd name="T28" fmla="*/ 921 w 980"/>
                  <a:gd name="T29" fmla="*/ 921 h 981"/>
                  <a:gd name="T30" fmla="*/ 950 w 980"/>
                  <a:gd name="T31" fmla="*/ 893 h 981"/>
                  <a:gd name="T32" fmla="*/ 980 w 980"/>
                  <a:gd name="T33" fmla="*/ 868 h 981"/>
                  <a:gd name="T34" fmla="*/ 980 w 980"/>
                  <a:gd name="T35" fmla="*/ 868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980" y="868"/>
                    </a:moveTo>
                    <a:lnTo>
                      <a:pt x="349" y="0"/>
                    </a:lnTo>
                    <a:lnTo>
                      <a:pt x="349" y="0"/>
                    </a:lnTo>
                    <a:lnTo>
                      <a:pt x="301" y="39"/>
                    </a:lnTo>
                    <a:lnTo>
                      <a:pt x="253" y="78"/>
                    </a:lnTo>
                    <a:lnTo>
                      <a:pt x="207" y="119"/>
                    </a:lnTo>
                    <a:lnTo>
                      <a:pt x="163" y="162"/>
                    </a:lnTo>
                    <a:lnTo>
                      <a:pt x="120" y="208"/>
                    </a:lnTo>
                    <a:lnTo>
                      <a:pt x="78" y="254"/>
                    </a:lnTo>
                    <a:lnTo>
                      <a:pt x="38" y="301"/>
                    </a:lnTo>
                    <a:lnTo>
                      <a:pt x="0" y="349"/>
                    </a:lnTo>
                    <a:lnTo>
                      <a:pt x="867" y="981"/>
                    </a:lnTo>
                    <a:lnTo>
                      <a:pt x="867" y="981"/>
                    </a:lnTo>
                    <a:lnTo>
                      <a:pt x="894" y="950"/>
                    </a:lnTo>
                    <a:lnTo>
                      <a:pt x="921" y="921"/>
                    </a:lnTo>
                    <a:lnTo>
                      <a:pt x="950" y="893"/>
                    </a:lnTo>
                    <a:lnTo>
                      <a:pt x="980" y="868"/>
                    </a:lnTo>
                    <a:lnTo>
                      <a:pt x="980" y="868"/>
                    </a:lnTo>
                    <a:close/>
                  </a:path>
                </a:pathLst>
              </a:custGeom>
              <a:solidFill>
                <a:schemeClr val="bg1"/>
              </a:solidFill>
              <a:ln>
                <a:noFill/>
              </a:ln>
            </p:spPr>
            <p:txBody>
              <a:bodyPr anchor="ctr"/>
              <a:lstStyle/>
              <a:p>
                <a:pPr algn="ctr"/>
                <a:endParaRPr/>
              </a:p>
            </p:txBody>
          </p:sp>
          <p:sp>
            <p:nvSpPr>
              <p:cNvPr id="78" name="îṥ1ïdè"/>
              <p:cNvSpPr>
                <a:spLocks/>
              </p:cNvSpPr>
              <p:nvPr/>
            </p:nvSpPr>
            <p:spPr bwMode="auto">
              <a:xfrm>
                <a:off x="2846465" y="2498961"/>
                <a:ext cx="380048" cy="850066"/>
              </a:xfrm>
              <a:custGeom>
                <a:avLst/>
                <a:gdLst>
                  <a:gd name="T0" fmla="*/ 490 w 490"/>
                  <a:gd name="T1" fmla="*/ 1072 h 1097"/>
                  <a:gd name="T2" fmla="*/ 490 w 490"/>
                  <a:gd name="T3" fmla="*/ 0 h 1097"/>
                  <a:gd name="T4" fmla="*/ 490 w 490"/>
                  <a:gd name="T5" fmla="*/ 0 h 1097"/>
                  <a:gd name="T6" fmla="*/ 427 w 490"/>
                  <a:gd name="T7" fmla="*/ 3 h 1097"/>
                  <a:gd name="T8" fmla="*/ 363 w 490"/>
                  <a:gd name="T9" fmla="*/ 7 h 1097"/>
                  <a:gd name="T10" fmla="*/ 302 w 490"/>
                  <a:gd name="T11" fmla="*/ 13 h 1097"/>
                  <a:gd name="T12" fmla="*/ 240 w 490"/>
                  <a:gd name="T13" fmla="*/ 22 h 1097"/>
                  <a:gd name="T14" fmla="*/ 179 w 490"/>
                  <a:gd name="T15" fmla="*/ 32 h 1097"/>
                  <a:gd name="T16" fmla="*/ 119 w 490"/>
                  <a:gd name="T17" fmla="*/ 46 h 1097"/>
                  <a:gd name="T18" fmla="*/ 60 w 490"/>
                  <a:gd name="T19" fmla="*/ 60 h 1097"/>
                  <a:gd name="T20" fmla="*/ 0 w 490"/>
                  <a:gd name="T21" fmla="*/ 77 h 1097"/>
                  <a:gd name="T22" fmla="*/ 332 w 490"/>
                  <a:gd name="T23" fmla="*/ 1097 h 1097"/>
                  <a:gd name="T24" fmla="*/ 332 w 490"/>
                  <a:gd name="T25" fmla="*/ 1097 h 1097"/>
                  <a:gd name="T26" fmla="*/ 371 w 490"/>
                  <a:gd name="T27" fmla="*/ 1087 h 1097"/>
                  <a:gd name="T28" fmla="*/ 410 w 490"/>
                  <a:gd name="T29" fmla="*/ 1080 h 1097"/>
                  <a:gd name="T30" fmla="*/ 449 w 490"/>
                  <a:gd name="T31" fmla="*/ 1075 h 1097"/>
                  <a:gd name="T32" fmla="*/ 490 w 490"/>
                  <a:gd name="T33" fmla="*/ 1072 h 1097"/>
                  <a:gd name="T34" fmla="*/ 490 w 490"/>
                  <a:gd name="T35" fmla="*/ 107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490" y="1072"/>
                    </a:moveTo>
                    <a:lnTo>
                      <a:pt x="490" y="0"/>
                    </a:lnTo>
                    <a:lnTo>
                      <a:pt x="490" y="0"/>
                    </a:lnTo>
                    <a:lnTo>
                      <a:pt x="427" y="3"/>
                    </a:lnTo>
                    <a:lnTo>
                      <a:pt x="363" y="7"/>
                    </a:lnTo>
                    <a:lnTo>
                      <a:pt x="302" y="13"/>
                    </a:lnTo>
                    <a:lnTo>
                      <a:pt x="240" y="22"/>
                    </a:lnTo>
                    <a:lnTo>
                      <a:pt x="179" y="32"/>
                    </a:lnTo>
                    <a:lnTo>
                      <a:pt x="119" y="46"/>
                    </a:lnTo>
                    <a:lnTo>
                      <a:pt x="60" y="60"/>
                    </a:lnTo>
                    <a:lnTo>
                      <a:pt x="0" y="77"/>
                    </a:lnTo>
                    <a:lnTo>
                      <a:pt x="332" y="1097"/>
                    </a:lnTo>
                    <a:lnTo>
                      <a:pt x="332" y="1097"/>
                    </a:lnTo>
                    <a:lnTo>
                      <a:pt x="371" y="1087"/>
                    </a:lnTo>
                    <a:lnTo>
                      <a:pt x="410" y="1080"/>
                    </a:lnTo>
                    <a:lnTo>
                      <a:pt x="449" y="1075"/>
                    </a:lnTo>
                    <a:lnTo>
                      <a:pt x="490" y="1072"/>
                    </a:lnTo>
                    <a:lnTo>
                      <a:pt x="490" y="1072"/>
                    </a:lnTo>
                    <a:close/>
                  </a:path>
                </a:pathLst>
              </a:custGeom>
              <a:solidFill>
                <a:schemeClr val="bg1"/>
              </a:solidFill>
              <a:ln>
                <a:noFill/>
              </a:ln>
            </p:spPr>
            <p:txBody>
              <a:bodyPr anchor="ctr"/>
              <a:lstStyle/>
              <a:p>
                <a:pPr algn="ctr"/>
                <a:endParaRPr/>
              </a:p>
            </p:txBody>
          </p:sp>
          <p:sp>
            <p:nvSpPr>
              <p:cNvPr id="79" name="îşļíḍê"/>
              <p:cNvSpPr>
                <a:spLocks/>
              </p:cNvSpPr>
              <p:nvPr/>
            </p:nvSpPr>
            <p:spPr bwMode="auto">
              <a:xfrm>
                <a:off x="2123599" y="4295267"/>
                <a:ext cx="760095" cy="760095"/>
              </a:xfrm>
              <a:custGeom>
                <a:avLst/>
                <a:gdLst>
                  <a:gd name="T0" fmla="*/ 867 w 980"/>
                  <a:gd name="T1" fmla="*/ 0 h 981"/>
                  <a:gd name="T2" fmla="*/ 0 w 980"/>
                  <a:gd name="T3" fmla="*/ 631 h 981"/>
                  <a:gd name="T4" fmla="*/ 0 w 980"/>
                  <a:gd name="T5" fmla="*/ 631 h 981"/>
                  <a:gd name="T6" fmla="*/ 38 w 980"/>
                  <a:gd name="T7" fmla="*/ 680 h 981"/>
                  <a:gd name="T8" fmla="*/ 78 w 980"/>
                  <a:gd name="T9" fmla="*/ 727 h 981"/>
                  <a:gd name="T10" fmla="*/ 120 w 980"/>
                  <a:gd name="T11" fmla="*/ 773 h 981"/>
                  <a:gd name="T12" fmla="*/ 163 w 980"/>
                  <a:gd name="T13" fmla="*/ 817 h 981"/>
                  <a:gd name="T14" fmla="*/ 207 w 980"/>
                  <a:gd name="T15" fmla="*/ 860 h 981"/>
                  <a:gd name="T16" fmla="*/ 253 w 980"/>
                  <a:gd name="T17" fmla="*/ 902 h 981"/>
                  <a:gd name="T18" fmla="*/ 301 w 980"/>
                  <a:gd name="T19" fmla="*/ 942 h 981"/>
                  <a:gd name="T20" fmla="*/ 349 w 980"/>
                  <a:gd name="T21" fmla="*/ 981 h 981"/>
                  <a:gd name="T22" fmla="*/ 980 w 980"/>
                  <a:gd name="T23" fmla="*/ 113 h 981"/>
                  <a:gd name="T24" fmla="*/ 980 w 980"/>
                  <a:gd name="T25" fmla="*/ 113 h 981"/>
                  <a:gd name="T26" fmla="*/ 950 w 980"/>
                  <a:gd name="T27" fmla="*/ 88 h 981"/>
                  <a:gd name="T28" fmla="*/ 921 w 980"/>
                  <a:gd name="T29" fmla="*/ 60 h 981"/>
                  <a:gd name="T30" fmla="*/ 894 w 980"/>
                  <a:gd name="T31" fmla="*/ 31 h 981"/>
                  <a:gd name="T32" fmla="*/ 867 w 980"/>
                  <a:gd name="T33" fmla="*/ 0 h 981"/>
                  <a:gd name="T34" fmla="*/ 867 w 980"/>
                  <a:gd name="T35"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867" y="0"/>
                    </a:moveTo>
                    <a:lnTo>
                      <a:pt x="0" y="631"/>
                    </a:lnTo>
                    <a:lnTo>
                      <a:pt x="0" y="631"/>
                    </a:lnTo>
                    <a:lnTo>
                      <a:pt x="38" y="680"/>
                    </a:lnTo>
                    <a:lnTo>
                      <a:pt x="78" y="727"/>
                    </a:lnTo>
                    <a:lnTo>
                      <a:pt x="120" y="773"/>
                    </a:lnTo>
                    <a:lnTo>
                      <a:pt x="163" y="817"/>
                    </a:lnTo>
                    <a:lnTo>
                      <a:pt x="207" y="860"/>
                    </a:lnTo>
                    <a:lnTo>
                      <a:pt x="253" y="902"/>
                    </a:lnTo>
                    <a:lnTo>
                      <a:pt x="301" y="942"/>
                    </a:lnTo>
                    <a:lnTo>
                      <a:pt x="349" y="981"/>
                    </a:lnTo>
                    <a:lnTo>
                      <a:pt x="980" y="113"/>
                    </a:lnTo>
                    <a:lnTo>
                      <a:pt x="980" y="113"/>
                    </a:lnTo>
                    <a:lnTo>
                      <a:pt x="950" y="88"/>
                    </a:lnTo>
                    <a:lnTo>
                      <a:pt x="921" y="60"/>
                    </a:lnTo>
                    <a:lnTo>
                      <a:pt x="894" y="31"/>
                    </a:lnTo>
                    <a:lnTo>
                      <a:pt x="867" y="0"/>
                    </a:lnTo>
                    <a:lnTo>
                      <a:pt x="867" y="0"/>
                    </a:lnTo>
                    <a:close/>
                  </a:path>
                </a:pathLst>
              </a:custGeom>
              <a:solidFill>
                <a:schemeClr val="bg1"/>
              </a:solidFill>
              <a:ln>
                <a:noFill/>
              </a:ln>
            </p:spPr>
            <p:txBody>
              <a:bodyPr anchor="ctr"/>
              <a:lstStyle/>
              <a:p>
                <a:pPr algn="ctr"/>
                <a:endParaRPr/>
              </a:p>
            </p:txBody>
          </p:sp>
        </p:grpSp>
        <p:grpSp>
          <p:nvGrpSpPr>
            <p:cNvPr id="6" name="ïslïďé"/>
            <p:cNvGrpSpPr/>
            <p:nvPr/>
          </p:nvGrpSpPr>
          <p:grpSpPr>
            <a:xfrm>
              <a:off x="2077903" y="1666875"/>
              <a:ext cx="2862421" cy="2879546"/>
              <a:chOff x="907879" y="2281904"/>
              <a:chExt cx="3158296" cy="3287240"/>
            </a:xfrm>
          </p:grpSpPr>
          <p:cxnSp>
            <p:nvCxnSpPr>
              <p:cNvPr id="50" name="Straight Connector 24"/>
              <p:cNvCxnSpPr/>
              <p:nvPr/>
            </p:nvCxnSpPr>
            <p:spPr>
              <a:xfrm flipV="1">
                <a:off x="2482623" y="228190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flipV="1">
                <a:off x="2482623" y="549714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rot="2160000" flipV="1">
                <a:off x="3431504" y="2586790"/>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rot="2160000" flipV="1">
                <a:off x="1537009" y="5185843"/>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rot="4320000" flipV="1">
                <a:off x="4018698" y="3395911"/>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rot="4320000" flipV="1">
                <a:off x="943879" y="4384963"/>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30"/>
              <p:cNvCxnSpPr/>
              <p:nvPr/>
            </p:nvCxnSpPr>
            <p:spPr>
              <a:xfrm rot="19440000">
                <a:off x="3426004" y="519539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31"/>
              <p:cNvCxnSpPr/>
              <p:nvPr/>
            </p:nvCxnSpPr>
            <p:spPr>
              <a:xfrm rot="19440000">
                <a:off x="1539142" y="2584578"/>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32"/>
              <p:cNvCxnSpPr/>
              <p:nvPr/>
            </p:nvCxnSpPr>
            <p:spPr>
              <a:xfrm rot="17280000">
                <a:off x="4030175" y="4369891"/>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33"/>
              <p:cNvCxnSpPr/>
              <p:nvPr/>
            </p:nvCxnSpPr>
            <p:spPr>
              <a:xfrm rot="17280000">
                <a:off x="956790" y="3393699"/>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ïṡ1îḑê"/>
            <p:cNvSpPr/>
            <p:nvPr/>
          </p:nvSpPr>
          <p:spPr>
            <a:xfrm>
              <a:off x="2596233" y="2198416"/>
              <a:ext cx="1849779" cy="18497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šḷîḍè"/>
            <p:cNvSpPr txBox="1">
              <a:spLocks/>
            </p:cNvSpPr>
            <p:nvPr/>
          </p:nvSpPr>
          <p:spPr>
            <a:xfrm>
              <a:off x="2973330" y="3239340"/>
              <a:ext cx="1095586" cy="406324"/>
            </a:xfrm>
            <a:prstGeom prst="rect">
              <a:avLst/>
            </a:prstGeom>
          </p:spPr>
          <p:txBody>
            <a:bodyPr wrap="none" lIns="0" tIns="0" rIns="0" bIns="0">
              <a:noAutofit/>
              <a:scene3d>
                <a:camera prst="orthographicFront"/>
                <a:lightRig rig="threePt" dir="t"/>
              </a:scene3d>
              <a:sp3d contourW="12700">
                <a:bevelT w="0" h="0"/>
              </a:sp3d>
            </a:bodyPr>
            <a:lstStyle/>
            <a:p>
              <a:pPr algn="ctr">
                <a:spcBef>
                  <a:spcPct val="0"/>
                </a:spcBef>
                <a:tabLst>
                  <a:tab pos="180975" algn="l"/>
                </a:tabLst>
              </a:pPr>
              <a:r>
                <a:rPr lang="en-US" altLang="ko-KR" sz="2400" spc="0">
                  <a:solidFill>
                    <a:schemeClr val="tx1">
                      <a:lumMod val="65000"/>
                      <a:lumOff val="35000"/>
                    </a:schemeClr>
                  </a:solidFill>
                  <a:latin typeface="Century Gothic" panose="020B0502020202020204" pitchFamily="34" charset="0"/>
                </a:rPr>
                <a:t>40%</a:t>
              </a:r>
            </a:p>
          </p:txBody>
        </p:sp>
        <p:sp>
          <p:nvSpPr>
            <p:cNvPr id="11" name="iṩḻídè"/>
            <p:cNvSpPr>
              <a:spLocks/>
            </p:cNvSpPr>
            <p:nvPr/>
          </p:nvSpPr>
          <p:spPr bwMode="auto">
            <a:xfrm>
              <a:off x="3236877" y="2524062"/>
              <a:ext cx="573884" cy="57388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accent1"/>
            </a:solidFill>
            <a:ln>
              <a:noFill/>
            </a:ln>
            <a:extLst/>
          </p:spPr>
          <p:txBody>
            <a:bodyPr anchor="ctr"/>
            <a:lstStyle/>
            <a:p>
              <a:pPr algn="ctr"/>
              <a:endParaRPr/>
            </a:p>
          </p:txBody>
        </p:sp>
      </p:grpSp>
      <p:grpSp>
        <p:nvGrpSpPr>
          <p:cNvPr id="84" name="组合 83"/>
          <p:cNvGrpSpPr/>
          <p:nvPr/>
        </p:nvGrpSpPr>
        <p:grpSpPr>
          <a:xfrm>
            <a:off x="7268912" y="2070459"/>
            <a:ext cx="2502624" cy="2517596"/>
            <a:chOff x="6907302" y="1666875"/>
            <a:chExt cx="2862421" cy="2879546"/>
          </a:xfrm>
        </p:grpSpPr>
        <p:grpSp>
          <p:nvGrpSpPr>
            <p:cNvPr id="13" name="iṩļiďê"/>
            <p:cNvGrpSpPr/>
            <p:nvPr/>
          </p:nvGrpSpPr>
          <p:grpSpPr>
            <a:xfrm>
              <a:off x="7152873" y="1926172"/>
              <a:ext cx="2395286" cy="2393983"/>
              <a:chOff x="6211860" y="2498961"/>
              <a:chExt cx="2848032" cy="2846478"/>
            </a:xfrm>
          </p:grpSpPr>
          <p:sp>
            <p:nvSpPr>
              <p:cNvPr id="30" name="ïṡļiḑê"/>
              <p:cNvSpPr>
                <a:spLocks/>
              </p:cNvSpPr>
              <p:nvPr/>
            </p:nvSpPr>
            <p:spPr bwMode="auto">
              <a:xfrm>
                <a:off x="8133816" y="3110139"/>
                <a:ext cx="846963" cy="598769"/>
              </a:xfrm>
              <a:custGeom>
                <a:avLst/>
                <a:gdLst>
                  <a:gd name="T0" fmla="*/ 73 w 1093"/>
                  <a:gd name="T1" fmla="*/ 771 h 771"/>
                  <a:gd name="T2" fmla="*/ 1093 w 1093"/>
                  <a:gd name="T3" fmla="*/ 441 h 771"/>
                  <a:gd name="T4" fmla="*/ 1093 w 1093"/>
                  <a:gd name="T5" fmla="*/ 441 h 771"/>
                  <a:gd name="T6" fmla="*/ 1071 w 1093"/>
                  <a:gd name="T7" fmla="*/ 381 h 771"/>
                  <a:gd name="T8" fmla="*/ 1047 w 1093"/>
                  <a:gd name="T9" fmla="*/ 324 h 771"/>
                  <a:gd name="T10" fmla="*/ 1022 w 1093"/>
                  <a:gd name="T11" fmla="*/ 267 h 771"/>
                  <a:gd name="T12" fmla="*/ 995 w 1093"/>
                  <a:gd name="T13" fmla="*/ 211 h 771"/>
                  <a:gd name="T14" fmla="*/ 965 w 1093"/>
                  <a:gd name="T15" fmla="*/ 157 h 771"/>
                  <a:gd name="T16" fmla="*/ 934 w 1093"/>
                  <a:gd name="T17" fmla="*/ 103 h 771"/>
                  <a:gd name="T18" fmla="*/ 902 w 1093"/>
                  <a:gd name="T19" fmla="*/ 51 h 771"/>
                  <a:gd name="T20" fmla="*/ 868 w 1093"/>
                  <a:gd name="T21" fmla="*/ 0 h 771"/>
                  <a:gd name="T22" fmla="*/ 0 w 1093"/>
                  <a:gd name="T23" fmla="*/ 630 h 771"/>
                  <a:gd name="T24" fmla="*/ 0 w 1093"/>
                  <a:gd name="T25" fmla="*/ 630 h 771"/>
                  <a:gd name="T26" fmla="*/ 20 w 1093"/>
                  <a:gd name="T27" fmla="*/ 664 h 771"/>
                  <a:gd name="T28" fmla="*/ 39 w 1093"/>
                  <a:gd name="T29" fmla="*/ 699 h 771"/>
                  <a:gd name="T30" fmla="*/ 57 w 1093"/>
                  <a:gd name="T31" fmla="*/ 735 h 771"/>
                  <a:gd name="T32" fmla="*/ 73 w 1093"/>
                  <a:gd name="T33" fmla="*/ 771 h 771"/>
                  <a:gd name="T34" fmla="*/ 73 w 1093"/>
                  <a:gd name="T35" fmla="*/ 771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1">
                    <a:moveTo>
                      <a:pt x="73" y="771"/>
                    </a:moveTo>
                    <a:lnTo>
                      <a:pt x="1093" y="441"/>
                    </a:lnTo>
                    <a:lnTo>
                      <a:pt x="1093" y="441"/>
                    </a:lnTo>
                    <a:lnTo>
                      <a:pt x="1071" y="381"/>
                    </a:lnTo>
                    <a:lnTo>
                      <a:pt x="1047" y="324"/>
                    </a:lnTo>
                    <a:lnTo>
                      <a:pt x="1022" y="267"/>
                    </a:lnTo>
                    <a:lnTo>
                      <a:pt x="995" y="211"/>
                    </a:lnTo>
                    <a:lnTo>
                      <a:pt x="965" y="157"/>
                    </a:lnTo>
                    <a:lnTo>
                      <a:pt x="934" y="103"/>
                    </a:lnTo>
                    <a:lnTo>
                      <a:pt x="902" y="51"/>
                    </a:lnTo>
                    <a:lnTo>
                      <a:pt x="868" y="0"/>
                    </a:lnTo>
                    <a:lnTo>
                      <a:pt x="0" y="630"/>
                    </a:lnTo>
                    <a:lnTo>
                      <a:pt x="0" y="630"/>
                    </a:lnTo>
                    <a:lnTo>
                      <a:pt x="20" y="664"/>
                    </a:lnTo>
                    <a:lnTo>
                      <a:pt x="39" y="699"/>
                    </a:lnTo>
                    <a:lnTo>
                      <a:pt x="57" y="735"/>
                    </a:lnTo>
                    <a:lnTo>
                      <a:pt x="73" y="771"/>
                    </a:lnTo>
                    <a:lnTo>
                      <a:pt x="73" y="771"/>
                    </a:lnTo>
                    <a:close/>
                  </a:path>
                </a:pathLst>
              </a:custGeom>
              <a:solidFill>
                <a:schemeClr val="accent2"/>
              </a:solidFill>
              <a:ln>
                <a:noFill/>
              </a:ln>
            </p:spPr>
            <p:txBody>
              <a:bodyPr anchor="ctr"/>
              <a:lstStyle/>
              <a:p>
                <a:pPr algn="ctr"/>
                <a:endParaRPr/>
              </a:p>
            </p:txBody>
          </p:sp>
          <p:sp>
            <p:nvSpPr>
              <p:cNvPr id="31" name="îš1iḍe"/>
              <p:cNvSpPr>
                <a:spLocks/>
              </p:cNvSpPr>
              <p:nvPr/>
            </p:nvSpPr>
            <p:spPr bwMode="auto">
              <a:xfrm>
                <a:off x="7666900" y="2498961"/>
                <a:ext cx="380048" cy="850066"/>
              </a:xfrm>
              <a:custGeom>
                <a:avLst/>
                <a:gdLst>
                  <a:gd name="T0" fmla="*/ 158 w 490"/>
                  <a:gd name="T1" fmla="*/ 1097 h 1097"/>
                  <a:gd name="T2" fmla="*/ 490 w 490"/>
                  <a:gd name="T3" fmla="*/ 77 h 1097"/>
                  <a:gd name="T4" fmla="*/ 490 w 490"/>
                  <a:gd name="T5" fmla="*/ 77 h 1097"/>
                  <a:gd name="T6" fmla="*/ 430 w 490"/>
                  <a:gd name="T7" fmla="*/ 60 h 1097"/>
                  <a:gd name="T8" fmla="*/ 371 w 490"/>
                  <a:gd name="T9" fmla="*/ 46 h 1097"/>
                  <a:gd name="T10" fmla="*/ 311 w 490"/>
                  <a:gd name="T11" fmla="*/ 32 h 1097"/>
                  <a:gd name="T12" fmla="*/ 250 w 490"/>
                  <a:gd name="T13" fmla="*/ 22 h 1097"/>
                  <a:gd name="T14" fmla="*/ 188 w 490"/>
                  <a:gd name="T15" fmla="*/ 13 h 1097"/>
                  <a:gd name="T16" fmla="*/ 127 w 490"/>
                  <a:gd name="T17" fmla="*/ 7 h 1097"/>
                  <a:gd name="T18" fmla="*/ 63 w 490"/>
                  <a:gd name="T19" fmla="*/ 3 h 1097"/>
                  <a:gd name="T20" fmla="*/ 0 w 490"/>
                  <a:gd name="T21" fmla="*/ 0 h 1097"/>
                  <a:gd name="T22" fmla="*/ 0 w 490"/>
                  <a:gd name="T23" fmla="*/ 1072 h 1097"/>
                  <a:gd name="T24" fmla="*/ 0 w 490"/>
                  <a:gd name="T25" fmla="*/ 1072 h 1097"/>
                  <a:gd name="T26" fmla="*/ 41 w 490"/>
                  <a:gd name="T27" fmla="*/ 1075 h 1097"/>
                  <a:gd name="T28" fmla="*/ 80 w 490"/>
                  <a:gd name="T29" fmla="*/ 1080 h 1097"/>
                  <a:gd name="T30" fmla="*/ 119 w 490"/>
                  <a:gd name="T31" fmla="*/ 1087 h 1097"/>
                  <a:gd name="T32" fmla="*/ 158 w 490"/>
                  <a:gd name="T33" fmla="*/ 1097 h 1097"/>
                  <a:gd name="T34" fmla="*/ 158 w 490"/>
                  <a:gd name="T35"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158" y="1097"/>
                    </a:moveTo>
                    <a:lnTo>
                      <a:pt x="490" y="77"/>
                    </a:lnTo>
                    <a:lnTo>
                      <a:pt x="490" y="77"/>
                    </a:lnTo>
                    <a:lnTo>
                      <a:pt x="430" y="60"/>
                    </a:lnTo>
                    <a:lnTo>
                      <a:pt x="371" y="46"/>
                    </a:lnTo>
                    <a:lnTo>
                      <a:pt x="311" y="32"/>
                    </a:lnTo>
                    <a:lnTo>
                      <a:pt x="250" y="22"/>
                    </a:lnTo>
                    <a:lnTo>
                      <a:pt x="188" y="13"/>
                    </a:lnTo>
                    <a:lnTo>
                      <a:pt x="127" y="7"/>
                    </a:lnTo>
                    <a:lnTo>
                      <a:pt x="63" y="3"/>
                    </a:lnTo>
                    <a:lnTo>
                      <a:pt x="0" y="0"/>
                    </a:lnTo>
                    <a:lnTo>
                      <a:pt x="0" y="1072"/>
                    </a:lnTo>
                    <a:lnTo>
                      <a:pt x="0" y="1072"/>
                    </a:lnTo>
                    <a:lnTo>
                      <a:pt x="41" y="1075"/>
                    </a:lnTo>
                    <a:lnTo>
                      <a:pt x="80" y="1080"/>
                    </a:lnTo>
                    <a:lnTo>
                      <a:pt x="119" y="1087"/>
                    </a:lnTo>
                    <a:lnTo>
                      <a:pt x="158" y="1097"/>
                    </a:lnTo>
                    <a:lnTo>
                      <a:pt x="158" y="1097"/>
                    </a:lnTo>
                    <a:close/>
                  </a:path>
                </a:pathLst>
              </a:custGeom>
              <a:solidFill>
                <a:schemeClr val="accent2"/>
              </a:solidFill>
              <a:ln>
                <a:noFill/>
              </a:ln>
            </p:spPr>
            <p:txBody>
              <a:bodyPr anchor="ctr"/>
              <a:lstStyle/>
              <a:p>
                <a:pPr algn="ctr"/>
                <a:endParaRPr/>
              </a:p>
            </p:txBody>
          </p:sp>
          <p:sp>
            <p:nvSpPr>
              <p:cNvPr id="32" name="îSľide"/>
              <p:cNvSpPr>
                <a:spLocks/>
              </p:cNvSpPr>
              <p:nvPr/>
            </p:nvSpPr>
            <p:spPr bwMode="auto">
              <a:xfrm>
                <a:off x="8009719" y="2789038"/>
                <a:ext cx="760095" cy="760095"/>
              </a:xfrm>
              <a:custGeom>
                <a:avLst/>
                <a:gdLst>
                  <a:gd name="T0" fmla="*/ 113 w 980"/>
                  <a:gd name="T1" fmla="*/ 981 h 981"/>
                  <a:gd name="T2" fmla="*/ 980 w 980"/>
                  <a:gd name="T3" fmla="*/ 349 h 981"/>
                  <a:gd name="T4" fmla="*/ 980 w 980"/>
                  <a:gd name="T5" fmla="*/ 349 h 981"/>
                  <a:gd name="T6" fmla="*/ 942 w 980"/>
                  <a:gd name="T7" fmla="*/ 301 h 981"/>
                  <a:gd name="T8" fmla="*/ 902 w 980"/>
                  <a:gd name="T9" fmla="*/ 254 h 981"/>
                  <a:gd name="T10" fmla="*/ 860 w 980"/>
                  <a:gd name="T11" fmla="*/ 208 h 981"/>
                  <a:gd name="T12" fmla="*/ 817 w 980"/>
                  <a:gd name="T13" fmla="*/ 162 h 981"/>
                  <a:gd name="T14" fmla="*/ 773 w 980"/>
                  <a:gd name="T15" fmla="*/ 119 h 981"/>
                  <a:gd name="T16" fmla="*/ 727 w 980"/>
                  <a:gd name="T17" fmla="*/ 78 h 981"/>
                  <a:gd name="T18" fmla="*/ 679 w 980"/>
                  <a:gd name="T19" fmla="*/ 39 h 981"/>
                  <a:gd name="T20" fmla="*/ 631 w 980"/>
                  <a:gd name="T21" fmla="*/ 0 h 981"/>
                  <a:gd name="T22" fmla="*/ 0 w 980"/>
                  <a:gd name="T23" fmla="*/ 868 h 981"/>
                  <a:gd name="T24" fmla="*/ 0 w 980"/>
                  <a:gd name="T25" fmla="*/ 868 h 981"/>
                  <a:gd name="T26" fmla="*/ 30 w 980"/>
                  <a:gd name="T27" fmla="*/ 893 h 981"/>
                  <a:gd name="T28" fmla="*/ 59 w 980"/>
                  <a:gd name="T29" fmla="*/ 921 h 981"/>
                  <a:gd name="T30" fmla="*/ 86 w 980"/>
                  <a:gd name="T31" fmla="*/ 950 h 981"/>
                  <a:gd name="T32" fmla="*/ 113 w 980"/>
                  <a:gd name="T33" fmla="*/ 981 h 981"/>
                  <a:gd name="T34" fmla="*/ 113 w 980"/>
                  <a:gd name="T35"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113" y="981"/>
                    </a:moveTo>
                    <a:lnTo>
                      <a:pt x="980" y="349"/>
                    </a:lnTo>
                    <a:lnTo>
                      <a:pt x="980" y="349"/>
                    </a:lnTo>
                    <a:lnTo>
                      <a:pt x="942" y="301"/>
                    </a:lnTo>
                    <a:lnTo>
                      <a:pt x="902" y="254"/>
                    </a:lnTo>
                    <a:lnTo>
                      <a:pt x="860" y="208"/>
                    </a:lnTo>
                    <a:lnTo>
                      <a:pt x="817" y="162"/>
                    </a:lnTo>
                    <a:lnTo>
                      <a:pt x="773" y="119"/>
                    </a:lnTo>
                    <a:lnTo>
                      <a:pt x="727" y="78"/>
                    </a:lnTo>
                    <a:lnTo>
                      <a:pt x="679" y="39"/>
                    </a:lnTo>
                    <a:lnTo>
                      <a:pt x="631" y="0"/>
                    </a:lnTo>
                    <a:lnTo>
                      <a:pt x="0" y="868"/>
                    </a:lnTo>
                    <a:lnTo>
                      <a:pt x="0" y="868"/>
                    </a:lnTo>
                    <a:lnTo>
                      <a:pt x="30" y="893"/>
                    </a:lnTo>
                    <a:lnTo>
                      <a:pt x="59" y="921"/>
                    </a:lnTo>
                    <a:lnTo>
                      <a:pt x="86" y="950"/>
                    </a:lnTo>
                    <a:lnTo>
                      <a:pt x="113" y="981"/>
                    </a:lnTo>
                    <a:lnTo>
                      <a:pt x="113" y="981"/>
                    </a:lnTo>
                    <a:close/>
                  </a:path>
                </a:pathLst>
              </a:custGeom>
              <a:solidFill>
                <a:schemeClr val="accent2"/>
              </a:solidFill>
              <a:ln>
                <a:noFill/>
              </a:ln>
            </p:spPr>
            <p:txBody>
              <a:bodyPr anchor="ctr"/>
              <a:lstStyle/>
              <a:p>
                <a:pPr algn="ctr"/>
                <a:endParaRPr/>
              </a:p>
            </p:txBody>
          </p:sp>
          <p:sp>
            <p:nvSpPr>
              <p:cNvPr id="33" name="íŝľíde"/>
              <p:cNvSpPr>
                <a:spLocks/>
              </p:cNvSpPr>
              <p:nvPr/>
            </p:nvSpPr>
            <p:spPr bwMode="auto">
              <a:xfrm>
                <a:off x="8208274" y="3511904"/>
                <a:ext cx="851618" cy="378496"/>
              </a:xfrm>
              <a:custGeom>
                <a:avLst/>
                <a:gdLst>
                  <a:gd name="T0" fmla="*/ 25 w 1098"/>
                  <a:gd name="T1" fmla="*/ 488 h 488"/>
                  <a:gd name="T2" fmla="*/ 1098 w 1098"/>
                  <a:gd name="T3" fmla="*/ 488 h 488"/>
                  <a:gd name="T4" fmla="*/ 1098 w 1098"/>
                  <a:gd name="T5" fmla="*/ 488 h 488"/>
                  <a:gd name="T6" fmla="*/ 1095 w 1098"/>
                  <a:gd name="T7" fmla="*/ 425 h 488"/>
                  <a:gd name="T8" fmla="*/ 1090 w 1098"/>
                  <a:gd name="T9" fmla="*/ 363 h 488"/>
                  <a:gd name="T10" fmla="*/ 1085 w 1098"/>
                  <a:gd name="T11" fmla="*/ 300 h 488"/>
                  <a:gd name="T12" fmla="*/ 1075 w 1098"/>
                  <a:gd name="T13" fmla="*/ 239 h 488"/>
                  <a:gd name="T14" fmla="*/ 1064 w 1098"/>
                  <a:gd name="T15" fmla="*/ 178 h 488"/>
                  <a:gd name="T16" fmla="*/ 1052 w 1098"/>
                  <a:gd name="T17" fmla="*/ 118 h 488"/>
                  <a:gd name="T18" fmla="*/ 1038 w 1098"/>
                  <a:gd name="T19" fmla="*/ 58 h 488"/>
                  <a:gd name="T20" fmla="*/ 1020 w 1098"/>
                  <a:gd name="T21" fmla="*/ 0 h 488"/>
                  <a:gd name="T22" fmla="*/ 0 w 1098"/>
                  <a:gd name="T23" fmla="*/ 331 h 488"/>
                  <a:gd name="T24" fmla="*/ 0 w 1098"/>
                  <a:gd name="T25" fmla="*/ 331 h 488"/>
                  <a:gd name="T26" fmla="*/ 9 w 1098"/>
                  <a:gd name="T27" fmla="*/ 370 h 488"/>
                  <a:gd name="T28" fmla="*/ 16 w 1098"/>
                  <a:gd name="T29" fmla="*/ 409 h 488"/>
                  <a:gd name="T30" fmla="*/ 21 w 1098"/>
                  <a:gd name="T31" fmla="*/ 448 h 488"/>
                  <a:gd name="T32" fmla="*/ 25 w 1098"/>
                  <a:gd name="T33" fmla="*/ 488 h 488"/>
                  <a:gd name="T34" fmla="*/ 25 w 1098"/>
                  <a:gd name="T35" fmla="*/ 488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8">
                    <a:moveTo>
                      <a:pt x="25" y="488"/>
                    </a:moveTo>
                    <a:lnTo>
                      <a:pt x="1098" y="488"/>
                    </a:lnTo>
                    <a:lnTo>
                      <a:pt x="1098" y="488"/>
                    </a:lnTo>
                    <a:lnTo>
                      <a:pt x="1095" y="425"/>
                    </a:lnTo>
                    <a:lnTo>
                      <a:pt x="1090" y="363"/>
                    </a:lnTo>
                    <a:lnTo>
                      <a:pt x="1085" y="300"/>
                    </a:lnTo>
                    <a:lnTo>
                      <a:pt x="1075" y="239"/>
                    </a:lnTo>
                    <a:lnTo>
                      <a:pt x="1064" y="178"/>
                    </a:lnTo>
                    <a:lnTo>
                      <a:pt x="1052" y="118"/>
                    </a:lnTo>
                    <a:lnTo>
                      <a:pt x="1038" y="58"/>
                    </a:lnTo>
                    <a:lnTo>
                      <a:pt x="1020" y="0"/>
                    </a:lnTo>
                    <a:lnTo>
                      <a:pt x="0" y="331"/>
                    </a:lnTo>
                    <a:lnTo>
                      <a:pt x="0" y="331"/>
                    </a:lnTo>
                    <a:lnTo>
                      <a:pt x="9" y="370"/>
                    </a:lnTo>
                    <a:lnTo>
                      <a:pt x="16" y="409"/>
                    </a:lnTo>
                    <a:lnTo>
                      <a:pt x="21" y="448"/>
                    </a:lnTo>
                    <a:lnTo>
                      <a:pt x="25" y="488"/>
                    </a:lnTo>
                    <a:lnTo>
                      <a:pt x="25" y="488"/>
                    </a:lnTo>
                    <a:close/>
                  </a:path>
                </a:pathLst>
              </a:custGeom>
              <a:solidFill>
                <a:schemeClr val="accent2"/>
              </a:solidFill>
              <a:ln>
                <a:noFill/>
              </a:ln>
            </p:spPr>
            <p:txBody>
              <a:bodyPr anchor="ctr"/>
              <a:lstStyle/>
              <a:p>
                <a:pPr algn="ctr"/>
                <a:endParaRPr/>
              </a:p>
            </p:txBody>
          </p:sp>
          <p:sp>
            <p:nvSpPr>
              <p:cNvPr id="34" name="îṥľîdè"/>
              <p:cNvSpPr>
                <a:spLocks/>
              </p:cNvSpPr>
              <p:nvPr/>
            </p:nvSpPr>
            <p:spPr bwMode="auto">
              <a:xfrm>
                <a:off x="7224804" y="4495373"/>
                <a:ext cx="380048" cy="850066"/>
              </a:xfrm>
              <a:custGeom>
                <a:avLst/>
                <a:gdLst>
                  <a:gd name="T0" fmla="*/ 332 w 490"/>
                  <a:gd name="T1" fmla="*/ 0 h 1097"/>
                  <a:gd name="T2" fmla="*/ 0 w 490"/>
                  <a:gd name="T3" fmla="*/ 1020 h 1097"/>
                  <a:gd name="T4" fmla="*/ 0 w 490"/>
                  <a:gd name="T5" fmla="*/ 1020 h 1097"/>
                  <a:gd name="T6" fmla="*/ 60 w 490"/>
                  <a:gd name="T7" fmla="*/ 1037 h 1097"/>
                  <a:gd name="T8" fmla="*/ 119 w 490"/>
                  <a:gd name="T9" fmla="*/ 1051 h 1097"/>
                  <a:gd name="T10" fmla="*/ 179 w 490"/>
                  <a:gd name="T11" fmla="*/ 1063 h 1097"/>
                  <a:gd name="T12" fmla="*/ 240 w 490"/>
                  <a:gd name="T13" fmla="*/ 1074 h 1097"/>
                  <a:gd name="T14" fmla="*/ 302 w 490"/>
                  <a:gd name="T15" fmla="*/ 1084 h 1097"/>
                  <a:gd name="T16" fmla="*/ 363 w 490"/>
                  <a:gd name="T17" fmla="*/ 1090 h 1097"/>
                  <a:gd name="T18" fmla="*/ 427 w 490"/>
                  <a:gd name="T19" fmla="*/ 1094 h 1097"/>
                  <a:gd name="T20" fmla="*/ 490 w 490"/>
                  <a:gd name="T21" fmla="*/ 1097 h 1097"/>
                  <a:gd name="T22" fmla="*/ 490 w 490"/>
                  <a:gd name="T23" fmla="*/ 25 h 1097"/>
                  <a:gd name="T24" fmla="*/ 490 w 490"/>
                  <a:gd name="T25" fmla="*/ 25 h 1097"/>
                  <a:gd name="T26" fmla="*/ 449 w 490"/>
                  <a:gd name="T27" fmla="*/ 22 h 1097"/>
                  <a:gd name="T28" fmla="*/ 410 w 490"/>
                  <a:gd name="T29" fmla="*/ 17 h 1097"/>
                  <a:gd name="T30" fmla="*/ 371 w 490"/>
                  <a:gd name="T31" fmla="*/ 8 h 1097"/>
                  <a:gd name="T32" fmla="*/ 332 w 490"/>
                  <a:gd name="T33" fmla="*/ 0 h 1097"/>
                  <a:gd name="T34" fmla="*/ 332 w 490"/>
                  <a:gd name="T35"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332" y="0"/>
                    </a:moveTo>
                    <a:lnTo>
                      <a:pt x="0" y="1020"/>
                    </a:lnTo>
                    <a:lnTo>
                      <a:pt x="0" y="1020"/>
                    </a:lnTo>
                    <a:lnTo>
                      <a:pt x="60" y="1037"/>
                    </a:lnTo>
                    <a:lnTo>
                      <a:pt x="119" y="1051"/>
                    </a:lnTo>
                    <a:lnTo>
                      <a:pt x="179" y="1063"/>
                    </a:lnTo>
                    <a:lnTo>
                      <a:pt x="240" y="1074"/>
                    </a:lnTo>
                    <a:lnTo>
                      <a:pt x="302" y="1084"/>
                    </a:lnTo>
                    <a:lnTo>
                      <a:pt x="363" y="1090"/>
                    </a:lnTo>
                    <a:lnTo>
                      <a:pt x="427" y="1094"/>
                    </a:lnTo>
                    <a:lnTo>
                      <a:pt x="490" y="1097"/>
                    </a:lnTo>
                    <a:lnTo>
                      <a:pt x="490" y="25"/>
                    </a:lnTo>
                    <a:lnTo>
                      <a:pt x="490" y="25"/>
                    </a:lnTo>
                    <a:lnTo>
                      <a:pt x="449" y="22"/>
                    </a:lnTo>
                    <a:lnTo>
                      <a:pt x="410" y="17"/>
                    </a:lnTo>
                    <a:lnTo>
                      <a:pt x="371" y="8"/>
                    </a:lnTo>
                    <a:lnTo>
                      <a:pt x="332" y="0"/>
                    </a:lnTo>
                    <a:lnTo>
                      <a:pt x="332" y="0"/>
                    </a:lnTo>
                    <a:close/>
                  </a:path>
                </a:pathLst>
              </a:custGeom>
              <a:solidFill>
                <a:schemeClr val="accent2"/>
              </a:solidFill>
              <a:ln>
                <a:noFill/>
              </a:ln>
            </p:spPr>
            <p:txBody>
              <a:bodyPr anchor="ctr"/>
              <a:lstStyle/>
              <a:p>
                <a:pPr algn="ctr"/>
                <a:endParaRPr/>
              </a:p>
            </p:txBody>
          </p:sp>
          <p:sp>
            <p:nvSpPr>
              <p:cNvPr id="35" name="îsḷïḑe"/>
              <p:cNvSpPr>
                <a:spLocks/>
              </p:cNvSpPr>
              <p:nvPr/>
            </p:nvSpPr>
            <p:spPr bwMode="auto">
              <a:xfrm>
                <a:off x="7848392" y="2576522"/>
                <a:ext cx="600321" cy="848514"/>
              </a:xfrm>
              <a:custGeom>
                <a:avLst/>
                <a:gdLst>
                  <a:gd name="T0" fmla="*/ 141 w 773"/>
                  <a:gd name="T1" fmla="*/ 1094 h 1094"/>
                  <a:gd name="T2" fmla="*/ 773 w 773"/>
                  <a:gd name="T3" fmla="*/ 226 h 1094"/>
                  <a:gd name="T4" fmla="*/ 773 w 773"/>
                  <a:gd name="T5" fmla="*/ 226 h 1094"/>
                  <a:gd name="T6" fmla="*/ 721 w 773"/>
                  <a:gd name="T7" fmla="*/ 191 h 1094"/>
                  <a:gd name="T8" fmla="*/ 668 w 773"/>
                  <a:gd name="T9" fmla="*/ 158 h 1094"/>
                  <a:gd name="T10" fmla="*/ 616 w 773"/>
                  <a:gd name="T11" fmla="*/ 127 h 1094"/>
                  <a:gd name="T12" fmla="*/ 561 w 773"/>
                  <a:gd name="T13" fmla="*/ 98 h 1094"/>
                  <a:gd name="T14" fmla="*/ 506 w 773"/>
                  <a:gd name="T15" fmla="*/ 71 h 1094"/>
                  <a:gd name="T16" fmla="*/ 448 w 773"/>
                  <a:gd name="T17" fmla="*/ 45 h 1094"/>
                  <a:gd name="T18" fmla="*/ 390 w 773"/>
                  <a:gd name="T19" fmla="*/ 23 h 1094"/>
                  <a:gd name="T20" fmla="*/ 332 w 773"/>
                  <a:gd name="T21" fmla="*/ 0 h 1094"/>
                  <a:gd name="T22" fmla="*/ 0 w 773"/>
                  <a:gd name="T23" fmla="*/ 1021 h 1094"/>
                  <a:gd name="T24" fmla="*/ 0 w 773"/>
                  <a:gd name="T25" fmla="*/ 1021 h 1094"/>
                  <a:gd name="T26" fmla="*/ 36 w 773"/>
                  <a:gd name="T27" fmla="*/ 1036 h 1094"/>
                  <a:gd name="T28" fmla="*/ 73 w 773"/>
                  <a:gd name="T29" fmla="*/ 1053 h 1094"/>
                  <a:gd name="T30" fmla="*/ 108 w 773"/>
                  <a:gd name="T31" fmla="*/ 1072 h 1094"/>
                  <a:gd name="T32" fmla="*/ 141 w 773"/>
                  <a:gd name="T33" fmla="*/ 1094 h 1094"/>
                  <a:gd name="T34" fmla="*/ 141 w 773"/>
                  <a:gd name="T35" fmla="*/ 1094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4">
                    <a:moveTo>
                      <a:pt x="141" y="1094"/>
                    </a:moveTo>
                    <a:lnTo>
                      <a:pt x="773" y="226"/>
                    </a:lnTo>
                    <a:lnTo>
                      <a:pt x="773" y="226"/>
                    </a:lnTo>
                    <a:lnTo>
                      <a:pt x="721" y="191"/>
                    </a:lnTo>
                    <a:lnTo>
                      <a:pt x="668" y="158"/>
                    </a:lnTo>
                    <a:lnTo>
                      <a:pt x="616" y="127"/>
                    </a:lnTo>
                    <a:lnTo>
                      <a:pt x="561" y="98"/>
                    </a:lnTo>
                    <a:lnTo>
                      <a:pt x="506" y="71"/>
                    </a:lnTo>
                    <a:lnTo>
                      <a:pt x="448" y="45"/>
                    </a:lnTo>
                    <a:lnTo>
                      <a:pt x="390" y="23"/>
                    </a:lnTo>
                    <a:lnTo>
                      <a:pt x="332" y="0"/>
                    </a:lnTo>
                    <a:lnTo>
                      <a:pt x="0" y="1021"/>
                    </a:lnTo>
                    <a:lnTo>
                      <a:pt x="0" y="1021"/>
                    </a:lnTo>
                    <a:lnTo>
                      <a:pt x="36" y="1036"/>
                    </a:lnTo>
                    <a:lnTo>
                      <a:pt x="73" y="1053"/>
                    </a:lnTo>
                    <a:lnTo>
                      <a:pt x="108" y="1072"/>
                    </a:lnTo>
                    <a:lnTo>
                      <a:pt x="141" y="1094"/>
                    </a:lnTo>
                    <a:lnTo>
                      <a:pt x="141" y="1094"/>
                    </a:lnTo>
                    <a:close/>
                  </a:path>
                </a:pathLst>
              </a:custGeom>
              <a:solidFill>
                <a:schemeClr val="accent2"/>
              </a:solidFill>
              <a:ln>
                <a:noFill/>
              </a:ln>
            </p:spPr>
            <p:txBody>
              <a:bodyPr anchor="ctr"/>
              <a:lstStyle/>
              <a:p>
                <a:pPr algn="ctr"/>
                <a:endParaRPr/>
              </a:p>
            </p:txBody>
          </p:sp>
          <p:sp>
            <p:nvSpPr>
              <p:cNvPr id="36" name="ï$ḷîḍé"/>
              <p:cNvSpPr>
                <a:spLocks/>
              </p:cNvSpPr>
              <p:nvPr/>
            </p:nvSpPr>
            <p:spPr bwMode="auto">
              <a:xfrm>
                <a:off x="7666900" y="4495373"/>
                <a:ext cx="380048" cy="850066"/>
              </a:xfrm>
              <a:custGeom>
                <a:avLst/>
                <a:gdLst>
                  <a:gd name="T0" fmla="*/ 0 w 490"/>
                  <a:gd name="T1" fmla="*/ 25 h 1097"/>
                  <a:gd name="T2" fmla="*/ 0 w 490"/>
                  <a:gd name="T3" fmla="*/ 1097 h 1097"/>
                  <a:gd name="T4" fmla="*/ 0 w 490"/>
                  <a:gd name="T5" fmla="*/ 1097 h 1097"/>
                  <a:gd name="T6" fmla="*/ 63 w 490"/>
                  <a:gd name="T7" fmla="*/ 1094 h 1097"/>
                  <a:gd name="T8" fmla="*/ 127 w 490"/>
                  <a:gd name="T9" fmla="*/ 1090 h 1097"/>
                  <a:gd name="T10" fmla="*/ 188 w 490"/>
                  <a:gd name="T11" fmla="*/ 1084 h 1097"/>
                  <a:gd name="T12" fmla="*/ 250 w 490"/>
                  <a:gd name="T13" fmla="*/ 1074 h 1097"/>
                  <a:gd name="T14" fmla="*/ 311 w 490"/>
                  <a:gd name="T15" fmla="*/ 1063 h 1097"/>
                  <a:gd name="T16" fmla="*/ 371 w 490"/>
                  <a:gd name="T17" fmla="*/ 1051 h 1097"/>
                  <a:gd name="T18" fmla="*/ 430 w 490"/>
                  <a:gd name="T19" fmla="*/ 1037 h 1097"/>
                  <a:gd name="T20" fmla="*/ 490 w 490"/>
                  <a:gd name="T21" fmla="*/ 1020 h 1097"/>
                  <a:gd name="T22" fmla="*/ 158 w 490"/>
                  <a:gd name="T23" fmla="*/ 0 h 1097"/>
                  <a:gd name="T24" fmla="*/ 158 w 490"/>
                  <a:gd name="T25" fmla="*/ 0 h 1097"/>
                  <a:gd name="T26" fmla="*/ 119 w 490"/>
                  <a:gd name="T27" fmla="*/ 8 h 1097"/>
                  <a:gd name="T28" fmla="*/ 80 w 490"/>
                  <a:gd name="T29" fmla="*/ 17 h 1097"/>
                  <a:gd name="T30" fmla="*/ 41 w 490"/>
                  <a:gd name="T31" fmla="*/ 22 h 1097"/>
                  <a:gd name="T32" fmla="*/ 0 w 490"/>
                  <a:gd name="T33" fmla="*/ 25 h 1097"/>
                  <a:gd name="T34" fmla="*/ 0 w 490"/>
                  <a:gd name="T35" fmla="*/ 25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0" y="25"/>
                    </a:moveTo>
                    <a:lnTo>
                      <a:pt x="0" y="1097"/>
                    </a:lnTo>
                    <a:lnTo>
                      <a:pt x="0" y="1097"/>
                    </a:lnTo>
                    <a:lnTo>
                      <a:pt x="63" y="1094"/>
                    </a:lnTo>
                    <a:lnTo>
                      <a:pt x="127" y="1090"/>
                    </a:lnTo>
                    <a:lnTo>
                      <a:pt x="188" y="1084"/>
                    </a:lnTo>
                    <a:lnTo>
                      <a:pt x="250" y="1074"/>
                    </a:lnTo>
                    <a:lnTo>
                      <a:pt x="311" y="1063"/>
                    </a:lnTo>
                    <a:lnTo>
                      <a:pt x="371" y="1051"/>
                    </a:lnTo>
                    <a:lnTo>
                      <a:pt x="430" y="1037"/>
                    </a:lnTo>
                    <a:lnTo>
                      <a:pt x="490" y="1020"/>
                    </a:lnTo>
                    <a:lnTo>
                      <a:pt x="158" y="0"/>
                    </a:lnTo>
                    <a:lnTo>
                      <a:pt x="158" y="0"/>
                    </a:lnTo>
                    <a:lnTo>
                      <a:pt x="119" y="8"/>
                    </a:lnTo>
                    <a:lnTo>
                      <a:pt x="80" y="17"/>
                    </a:lnTo>
                    <a:lnTo>
                      <a:pt x="41" y="22"/>
                    </a:lnTo>
                    <a:lnTo>
                      <a:pt x="0" y="25"/>
                    </a:lnTo>
                    <a:lnTo>
                      <a:pt x="0" y="25"/>
                    </a:lnTo>
                    <a:close/>
                  </a:path>
                </a:pathLst>
              </a:custGeom>
              <a:solidFill>
                <a:schemeClr val="accent2"/>
              </a:solidFill>
              <a:ln>
                <a:noFill/>
              </a:ln>
            </p:spPr>
            <p:txBody>
              <a:bodyPr anchor="ctr"/>
              <a:lstStyle/>
              <a:p>
                <a:pPr algn="ctr"/>
                <a:endParaRPr/>
              </a:p>
            </p:txBody>
          </p:sp>
          <p:sp>
            <p:nvSpPr>
              <p:cNvPr id="37" name="îš1ïḓê"/>
              <p:cNvSpPr>
                <a:spLocks/>
              </p:cNvSpPr>
              <p:nvPr/>
            </p:nvSpPr>
            <p:spPr bwMode="auto">
              <a:xfrm>
                <a:off x="8208274" y="3952448"/>
                <a:ext cx="851618" cy="380047"/>
              </a:xfrm>
              <a:custGeom>
                <a:avLst/>
                <a:gdLst>
                  <a:gd name="T0" fmla="*/ 25 w 1098"/>
                  <a:gd name="T1" fmla="*/ 0 h 489"/>
                  <a:gd name="T2" fmla="*/ 25 w 1098"/>
                  <a:gd name="T3" fmla="*/ 0 h 489"/>
                  <a:gd name="T4" fmla="*/ 21 w 1098"/>
                  <a:gd name="T5" fmla="*/ 40 h 489"/>
                  <a:gd name="T6" fmla="*/ 16 w 1098"/>
                  <a:gd name="T7" fmla="*/ 80 h 489"/>
                  <a:gd name="T8" fmla="*/ 9 w 1098"/>
                  <a:gd name="T9" fmla="*/ 119 h 489"/>
                  <a:gd name="T10" fmla="*/ 0 w 1098"/>
                  <a:gd name="T11" fmla="*/ 157 h 489"/>
                  <a:gd name="T12" fmla="*/ 1020 w 1098"/>
                  <a:gd name="T13" fmla="*/ 489 h 489"/>
                  <a:gd name="T14" fmla="*/ 1020 w 1098"/>
                  <a:gd name="T15" fmla="*/ 489 h 489"/>
                  <a:gd name="T16" fmla="*/ 1038 w 1098"/>
                  <a:gd name="T17" fmla="*/ 430 h 489"/>
                  <a:gd name="T18" fmla="*/ 1052 w 1098"/>
                  <a:gd name="T19" fmla="*/ 371 h 489"/>
                  <a:gd name="T20" fmla="*/ 1064 w 1098"/>
                  <a:gd name="T21" fmla="*/ 310 h 489"/>
                  <a:gd name="T22" fmla="*/ 1075 w 1098"/>
                  <a:gd name="T23" fmla="*/ 250 h 489"/>
                  <a:gd name="T24" fmla="*/ 1085 w 1098"/>
                  <a:gd name="T25" fmla="*/ 188 h 489"/>
                  <a:gd name="T26" fmla="*/ 1090 w 1098"/>
                  <a:gd name="T27" fmla="*/ 126 h 489"/>
                  <a:gd name="T28" fmla="*/ 1095 w 1098"/>
                  <a:gd name="T29" fmla="*/ 63 h 489"/>
                  <a:gd name="T30" fmla="*/ 1098 w 1098"/>
                  <a:gd name="T31" fmla="*/ 0 h 489"/>
                  <a:gd name="T32" fmla="*/ 25 w 1098"/>
                  <a:gd name="T33"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8" h="489">
                    <a:moveTo>
                      <a:pt x="25" y="0"/>
                    </a:moveTo>
                    <a:lnTo>
                      <a:pt x="25" y="0"/>
                    </a:lnTo>
                    <a:lnTo>
                      <a:pt x="21" y="40"/>
                    </a:lnTo>
                    <a:lnTo>
                      <a:pt x="16" y="80"/>
                    </a:lnTo>
                    <a:lnTo>
                      <a:pt x="9" y="119"/>
                    </a:lnTo>
                    <a:lnTo>
                      <a:pt x="0" y="157"/>
                    </a:lnTo>
                    <a:lnTo>
                      <a:pt x="1020" y="489"/>
                    </a:lnTo>
                    <a:lnTo>
                      <a:pt x="1020" y="489"/>
                    </a:lnTo>
                    <a:lnTo>
                      <a:pt x="1038" y="430"/>
                    </a:lnTo>
                    <a:lnTo>
                      <a:pt x="1052" y="371"/>
                    </a:lnTo>
                    <a:lnTo>
                      <a:pt x="1064" y="310"/>
                    </a:lnTo>
                    <a:lnTo>
                      <a:pt x="1075" y="250"/>
                    </a:lnTo>
                    <a:lnTo>
                      <a:pt x="1085" y="188"/>
                    </a:lnTo>
                    <a:lnTo>
                      <a:pt x="1090" y="126"/>
                    </a:lnTo>
                    <a:lnTo>
                      <a:pt x="1095" y="63"/>
                    </a:lnTo>
                    <a:lnTo>
                      <a:pt x="1098" y="0"/>
                    </a:lnTo>
                    <a:lnTo>
                      <a:pt x="25" y="0"/>
                    </a:lnTo>
                    <a:close/>
                  </a:path>
                </a:pathLst>
              </a:custGeom>
              <a:solidFill>
                <a:schemeClr val="accent2"/>
              </a:solidFill>
              <a:ln>
                <a:noFill/>
              </a:ln>
            </p:spPr>
            <p:txBody>
              <a:bodyPr anchor="ctr"/>
              <a:lstStyle/>
              <a:p>
                <a:pPr algn="ctr"/>
                <a:endParaRPr/>
              </a:p>
            </p:txBody>
          </p:sp>
          <p:sp>
            <p:nvSpPr>
              <p:cNvPr id="38" name="ïṥ1íďé"/>
              <p:cNvSpPr>
                <a:spLocks/>
              </p:cNvSpPr>
              <p:nvPr/>
            </p:nvSpPr>
            <p:spPr bwMode="auto">
              <a:xfrm>
                <a:off x="8133816" y="4133941"/>
                <a:ext cx="846963" cy="600319"/>
              </a:xfrm>
              <a:custGeom>
                <a:avLst/>
                <a:gdLst>
                  <a:gd name="T0" fmla="*/ 0 w 1093"/>
                  <a:gd name="T1" fmla="*/ 143 h 773"/>
                  <a:gd name="T2" fmla="*/ 868 w 1093"/>
                  <a:gd name="T3" fmla="*/ 773 h 773"/>
                  <a:gd name="T4" fmla="*/ 868 w 1093"/>
                  <a:gd name="T5" fmla="*/ 773 h 773"/>
                  <a:gd name="T6" fmla="*/ 902 w 1093"/>
                  <a:gd name="T7" fmla="*/ 722 h 773"/>
                  <a:gd name="T8" fmla="*/ 934 w 1093"/>
                  <a:gd name="T9" fmla="*/ 670 h 773"/>
                  <a:gd name="T10" fmla="*/ 965 w 1093"/>
                  <a:gd name="T11" fmla="*/ 616 h 773"/>
                  <a:gd name="T12" fmla="*/ 995 w 1093"/>
                  <a:gd name="T13" fmla="*/ 561 h 773"/>
                  <a:gd name="T14" fmla="*/ 1022 w 1093"/>
                  <a:gd name="T15" fmla="*/ 506 h 773"/>
                  <a:gd name="T16" fmla="*/ 1047 w 1093"/>
                  <a:gd name="T17" fmla="*/ 449 h 773"/>
                  <a:gd name="T18" fmla="*/ 1071 w 1093"/>
                  <a:gd name="T19" fmla="*/ 392 h 773"/>
                  <a:gd name="T20" fmla="*/ 1093 w 1093"/>
                  <a:gd name="T21" fmla="*/ 332 h 773"/>
                  <a:gd name="T22" fmla="*/ 73 w 1093"/>
                  <a:gd name="T23" fmla="*/ 0 h 773"/>
                  <a:gd name="T24" fmla="*/ 73 w 1093"/>
                  <a:gd name="T25" fmla="*/ 0 h 773"/>
                  <a:gd name="T26" fmla="*/ 57 w 1093"/>
                  <a:gd name="T27" fmla="*/ 38 h 773"/>
                  <a:gd name="T28" fmla="*/ 39 w 1093"/>
                  <a:gd name="T29" fmla="*/ 74 h 773"/>
                  <a:gd name="T30" fmla="*/ 20 w 1093"/>
                  <a:gd name="T31" fmla="*/ 109 h 773"/>
                  <a:gd name="T32" fmla="*/ 0 w 1093"/>
                  <a:gd name="T33" fmla="*/ 143 h 773"/>
                  <a:gd name="T34" fmla="*/ 0 w 1093"/>
                  <a:gd name="T35" fmla="*/ 143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3">
                    <a:moveTo>
                      <a:pt x="0" y="143"/>
                    </a:moveTo>
                    <a:lnTo>
                      <a:pt x="868" y="773"/>
                    </a:lnTo>
                    <a:lnTo>
                      <a:pt x="868" y="773"/>
                    </a:lnTo>
                    <a:lnTo>
                      <a:pt x="902" y="722"/>
                    </a:lnTo>
                    <a:lnTo>
                      <a:pt x="934" y="670"/>
                    </a:lnTo>
                    <a:lnTo>
                      <a:pt x="965" y="616"/>
                    </a:lnTo>
                    <a:lnTo>
                      <a:pt x="995" y="561"/>
                    </a:lnTo>
                    <a:lnTo>
                      <a:pt x="1022" y="506"/>
                    </a:lnTo>
                    <a:lnTo>
                      <a:pt x="1047" y="449"/>
                    </a:lnTo>
                    <a:lnTo>
                      <a:pt x="1071" y="392"/>
                    </a:lnTo>
                    <a:lnTo>
                      <a:pt x="1093" y="332"/>
                    </a:lnTo>
                    <a:lnTo>
                      <a:pt x="73" y="0"/>
                    </a:lnTo>
                    <a:lnTo>
                      <a:pt x="73" y="0"/>
                    </a:lnTo>
                    <a:lnTo>
                      <a:pt x="57" y="38"/>
                    </a:lnTo>
                    <a:lnTo>
                      <a:pt x="39" y="74"/>
                    </a:lnTo>
                    <a:lnTo>
                      <a:pt x="20" y="109"/>
                    </a:lnTo>
                    <a:lnTo>
                      <a:pt x="0" y="143"/>
                    </a:lnTo>
                    <a:lnTo>
                      <a:pt x="0" y="143"/>
                    </a:lnTo>
                    <a:close/>
                  </a:path>
                </a:pathLst>
              </a:custGeom>
              <a:solidFill>
                <a:schemeClr val="accent2"/>
              </a:solidFill>
              <a:ln>
                <a:noFill/>
              </a:ln>
            </p:spPr>
            <p:txBody>
              <a:bodyPr anchor="ctr"/>
              <a:lstStyle/>
              <a:p>
                <a:pPr algn="ctr"/>
                <a:endParaRPr/>
              </a:p>
            </p:txBody>
          </p:sp>
          <p:sp>
            <p:nvSpPr>
              <p:cNvPr id="39" name="íŝlíḍe"/>
              <p:cNvSpPr>
                <a:spLocks/>
              </p:cNvSpPr>
              <p:nvPr/>
            </p:nvSpPr>
            <p:spPr bwMode="auto">
              <a:xfrm>
                <a:off x="6290972" y="4133941"/>
                <a:ext cx="846963" cy="600319"/>
              </a:xfrm>
              <a:custGeom>
                <a:avLst/>
                <a:gdLst>
                  <a:gd name="T0" fmla="*/ 1020 w 1093"/>
                  <a:gd name="T1" fmla="*/ 0 h 773"/>
                  <a:gd name="T2" fmla="*/ 0 w 1093"/>
                  <a:gd name="T3" fmla="*/ 332 h 773"/>
                  <a:gd name="T4" fmla="*/ 0 w 1093"/>
                  <a:gd name="T5" fmla="*/ 332 h 773"/>
                  <a:gd name="T6" fmla="*/ 22 w 1093"/>
                  <a:gd name="T7" fmla="*/ 392 h 773"/>
                  <a:gd name="T8" fmla="*/ 46 w 1093"/>
                  <a:gd name="T9" fmla="*/ 449 h 773"/>
                  <a:gd name="T10" fmla="*/ 71 w 1093"/>
                  <a:gd name="T11" fmla="*/ 506 h 773"/>
                  <a:gd name="T12" fmla="*/ 98 w 1093"/>
                  <a:gd name="T13" fmla="*/ 561 h 773"/>
                  <a:gd name="T14" fmla="*/ 128 w 1093"/>
                  <a:gd name="T15" fmla="*/ 616 h 773"/>
                  <a:gd name="T16" fmla="*/ 159 w 1093"/>
                  <a:gd name="T17" fmla="*/ 670 h 773"/>
                  <a:gd name="T18" fmla="*/ 191 w 1093"/>
                  <a:gd name="T19" fmla="*/ 722 h 773"/>
                  <a:gd name="T20" fmla="*/ 225 w 1093"/>
                  <a:gd name="T21" fmla="*/ 773 h 773"/>
                  <a:gd name="T22" fmla="*/ 1093 w 1093"/>
                  <a:gd name="T23" fmla="*/ 143 h 773"/>
                  <a:gd name="T24" fmla="*/ 1093 w 1093"/>
                  <a:gd name="T25" fmla="*/ 143 h 773"/>
                  <a:gd name="T26" fmla="*/ 1073 w 1093"/>
                  <a:gd name="T27" fmla="*/ 109 h 773"/>
                  <a:gd name="T28" fmla="*/ 1054 w 1093"/>
                  <a:gd name="T29" fmla="*/ 74 h 773"/>
                  <a:gd name="T30" fmla="*/ 1036 w 1093"/>
                  <a:gd name="T31" fmla="*/ 38 h 773"/>
                  <a:gd name="T32" fmla="*/ 1020 w 1093"/>
                  <a:gd name="T33" fmla="*/ 0 h 773"/>
                  <a:gd name="T34" fmla="*/ 1020 w 1093"/>
                  <a:gd name="T35"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3">
                    <a:moveTo>
                      <a:pt x="1020" y="0"/>
                    </a:moveTo>
                    <a:lnTo>
                      <a:pt x="0" y="332"/>
                    </a:lnTo>
                    <a:lnTo>
                      <a:pt x="0" y="332"/>
                    </a:lnTo>
                    <a:lnTo>
                      <a:pt x="22" y="392"/>
                    </a:lnTo>
                    <a:lnTo>
                      <a:pt x="46" y="449"/>
                    </a:lnTo>
                    <a:lnTo>
                      <a:pt x="71" y="506"/>
                    </a:lnTo>
                    <a:lnTo>
                      <a:pt x="98" y="561"/>
                    </a:lnTo>
                    <a:lnTo>
                      <a:pt x="128" y="616"/>
                    </a:lnTo>
                    <a:lnTo>
                      <a:pt x="159" y="670"/>
                    </a:lnTo>
                    <a:lnTo>
                      <a:pt x="191" y="722"/>
                    </a:lnTo>
                    <a:lnTo>
                      <a:pt x="225" y="773"/>
                    </a:lnTo>
                    <a:lnTo>
                      <a:pt x="1093" y="143"/>
                    </a:lnTo>
                    <a:lnTo>
                      <a:pt x="1093" y="143"/>
                    </a:lnTo>
                    <a:lnTo>
                      <a:pt x="1073" y="109"/>
                    </a:lnTo>
                    <a:lnTo>
                      <a:pt x="1054" y="74"/>
                    </a:lnTo>
                    <a:lnTo>
                      <a:pt x="1036" y="38"/>
                    </a:lnTo>
                    <a:lnTo>
                      <a:pt x="1020" y="0"/>
                    </a:lnTo>
                    <a:lnTo>
                      <a:pt x="1020" y="0"/>
                    </a:lnTo>
                    <a:close/>
                  </a:path>
                </a:pathLst>
              </a:custGeom>
              <a:solidFill>
                <a:schemeClr val="accent2"/>
              </a:solidFill>
              <a:ln>
                <a:noFill/>
              </a:ln>
            </p:spPr>
            <p:txBody>
              <a:bodyPr anchor="ctr"/>
              <a:lstStyle/>
              <a:p>
                <a:pPr algn="ctr"/>
                <a:endParaRPr/>
              </a:p>
            </p:txBody>
          </p:sp>
          <p:sp>
            <p:nvSpPr>
              <p:cNvPr id="40" name="îSḷîḑè"/>
              <p:cNvSpPr>
                <a:spLocks/>
              </p:cNvSpPr>
              <p:nvPr/>
            </p:nvSpPr>
            <p:spPr bwMode="auto">
              <a:xfrm>
                <a:off x="8009719" y="4295267"/>
                <a:ext cx="760095" cy="760095"/>
              </a:xfrm>
              <a:custGeom>
                <a:avLst/>
                <a:gdLst>
                  <a:gd name="T0" fmla="*/ 0 w 980"/>
                  <a:gd name="T1" fmla="*/ 113 h 981"/>
                  <a:gd name="T2" fmla="*/ 631 w 980"/>
                  <a:gd name="T3" fmla="*/ 981 h 981"/>
                  <a:gd name="T4" fmla="*/ 631 w 980"/>
                  <a:gd name="T5" fmla="*/ 981 h 981"/>
                  <a:gd name="T6" fmla="*/ 679 w 980"/>
                  <a:gd name="T7" fmla="*/ 942 h 981"/>
                  <a:gd name="T8" fmla="*/ 727 w 980"/>
                  <a:gd name="T9" fmla="*/ 902 h 981"/>
                  <a:gd name="T10" fmla="*/ 773 w 980"/>
                  <a:gd name="T11" fmla="*/ 860 h 981"/>
                  <a:gd name="T12" fmla="*/ 817 w 980"/>
                  <a:gd name="T13" fmla="*/ 817 h 981"/>
                  <a:gd name="T14" fmla="*/ 860 w 980"/>
                  <a:gd name="T15" fmla="*/ 773 h 981"/>
                  <a:gd name="T16" fmla="*/ 902 w 980"/>
                  <a:gd name="T17" fmla="*/ 727 h 981"/>
                  <a:gd name="T18" fmla="*/ 942 w 980"/>
                  <a:gd name="T19" fmla="*/ 680 h 981"/>
                  <a:gd name="T20" fmla="*/ 980 w 980"/>
                  <a:gd name="T21" fmla="*/ 631 h 981"/>
                  <a:gd name="T22" fmla="*/ 113 w 980"/>
                  <a:gd name="T23" fmla="*/ 0 h 981"/>
                  <a:gd name="T24" fmla="*/ 113 w 980"/>
                  <a:gd name="T25" fmla="*/ 0 h 981"/>
                  <a:gd name="T26" fmla="*/ 86 w 980"/>
                  <a:gd name="T27" fmla="*/ 31 h 981"/>
                  <a:gd name="T28" fmla="*/ 59 w 980"/>
                  <a:gd name="T29" fmla="*/ 60 h 981"/>
                  <a:gd name="T30" fmla="*/ 30 w 980"/>
                  <a:gd name="T31" fmla="*/ 88 h 981"/>
                  <a:gd name="T32" fmla="*/ 0 w 980"/>
                  <a:gd name="T33" fmla="*/ 113 h 981"/>
                  <a:gd name="T34" fmla="*/ 0 w 980"/>
                  <a:gd name="T35" fmla="*/ 113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0" y="113"/>
                    </a:moveTo>
                    <a:lnTo>
                      <a:pt x="631" y="981"/>
                    </a:lnTo>
                    <a:lnTo>
                      <a:pt x="631" y="981"/>
                    </a:lnTo>
                    <a:lnTo>
                      <a:pt x="679" y="942"/>
                    </a:lnTo>
                    <a:lnTo>
                      <a:pt x="727" y="902"/>
                    </a:lnTo>
                    <a:lnTo>
                      <a:pt x="773" y="860"/>
                    </a:lnTo>
                    <a:lnTo>
                      <a:pt x="817" y="817"/>
                    </a:lnTo>
                    <a:lnTo>
                      <a:pt x="860" y="773"/>
                    </a:lnTo>
                    <a:lnTo>
                      <a:pt x="902" y="727"/>
                    </a:lnTo>
                    <a:lnTo>
                      <a:pt x="942" y="680"/>
                    </a:lnTo>
                    <a:lnTo>
                      <a:pt x="980" y="631"/>
                    </a:lnTo>
                    <a:lnTo>
                      <a:pt x="113" y="0"/>
                    </a:lnTo>
                    <a:lnTo>
                      <a:pt x="113" y="0"/>
                    </a:lnTo>
                    <a:lnTo>
                      <a:pt x="86" y="31"/>
                    </a:lnTo>
                    <a:lnTo>
                      <a:pt x="59" y="60"/>
                    </a:lnTo>
                    <a:lnTo>
                      <a:pt x="30" y="88"/>
                    </a:lnTo>
                    <a:lnTo>
                      <a:pt x="0" y="113"/>
                    </a:lnTo>
                    <a:lnTo>
                      <a:pt x="0" y="113"/>
                    </a:lnTo>
                    <a:close/>
                  </a:path>
                </a:pathLst>
              </a:custGeom>
              <a:solidFill>
                <a:schemeClr val="accent2"/>
              </a:solidFill>
              <a:ln>
                <a:noFill/>
              </a:ln>
            </p:spPr>
            <p:txBody>
              <a:bodyPr anchor="ctr"/>
              <a:lstStyle/>
              <a:p>
                <a:pPr algn="ctr"/>
                <a:endParaRPr/>
              </a:p>
            </p:txBody>
          </p:sp>
          <p:sp>
            <p:nvSpPr>
              <p:cNvPr id="41" name="íŝľídê"/>
              <p:cNvSpPr>
                <a:spLocks/>
              </p:cNvSpPr>
              <p:nvPr/>
            </p:nvSpPr>
            <p:spPr bwMode="auto">
              <a:xfrm>
                <a:off x="7848392" y="4419364"/>
                <a:ext cx="600321" cy="846963"/>
              </a:xfrm>
              <a:custGeom>
                <a:avLst/>
                <a:gdLst>
                  <a:gd name="T0" fmla="*/ 0 w 773"/>
                  <a:gd name="T1" fmla="*/ 73 h 1093"/>
                  <a:gd name="T2" fmla="*/ 332 w 773"/>
                  <a:gd name="T3" fmla="*/ 1093 h 1093"/>
                  <a:gd name="T4" fmla="*/ 332 w 773"/>
                  <a:gd name="T5" fmla="*/ 1093 h 1093"/>
                  <a:gd name="T6" fmla="*/ 390 w 773"/>
                  <a:gd name="T7" fmla="*/ 1071 h 1093"/>
                  <a:gd name="T8" fmla="*/ 448 w 773"/>
                  <a:gd name="T9" fmla="*/ 1049 h 1093"/>
                  <a:gd name="T10" fmla="*/ 506 w 773"/>
                  <a:gd name="T11" fmla="*/ 1023 h 1093"/>
                  <a:gd name="T12" fmla="*/ 561 w 773"/>
                  <a:gd name="T13" fmla="*/ 995 h 1093"/>
                  <a:gd name="T14" fmla="*/ 616 w 773"/>
                  <a:gd name="T15" fmla="*/ 967 h 1093"/>
                  <a:gd name="T16" fmla="*/ 668 w 773"/>
                  <a:gd name="T17" fmla="*/ 936 h 1093"/>
                  <a:gd name="T18" fmla="*/ 721 w 773"/>
                  <a:gd name="T19" fmla="*/ 902 h 1093"/>
                  <a:gd name="T20" fmla="*/ 773 w 773"/>
                  <a:gd name="T21" fmla="*/ 868 h 1093"/>
                  <a:gd name="T22" fmla="*/ 141 w 773"/>
                  <a:gd name="T23" fmla="*/ 0 h 1093"/>
                  <a:gd name="T24" fmla="*/ 141 w 773"/>
                  <a:gd name="T25" fmla="*/ 0 h 1093"/>
                  <a:gd name="T26" fmla="*/ 108 w 773"/>
                  <a:gd name="T27" fmla="*/ 22 h 1093"/>
                  <a:gd name="T28" fmla="*/ 73 w 773"/>
                  <a:gd name="T29" fmla="*/ 41 h 1093"/>
                  <a:gd name="T30" fmla="*/ 36 w 773"/>
                  <a:gd name="T31" fmla="*/ 58 h 1093"/>
                  <a:gd name="T32" fmla="*/ 0 w 773"/>
                  <a:gd name="T33" fmla="*/ 73 h 1093"/>
                  <a:gd name="T34" fmla="*/ 0 w 773"/>
                  <a:gd name="T35" fmla="*/ 73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3">
                    <a:moveTo>
                      <a:pt x="0" y="73"/>
                    </a:moveTo>
                    <a:lnTo>
                      <a:pt x="332" y="1093"/>
                    </a:lnTo>
                    <a:lnTo>
                      <a:pt x="332" y="1093"/>
                    </a:lnTo>
                    <a:lnTo>
                      <a:pt x="390" y="1071"/>
                    </a:lnTo>
                    <a:lnTo>
                      <a:pt x="448" y="1049"/>
                    </a:lnTo>
                    <a:lnTo>
                      <a:pt x="506" y="1023"/>
                    </a:lnTo>
                    <a:lnTo>
                      <a:pt x="561" y="995"/>
                    </a:lnTo>
                    <a:lnTo>
                      <a:pt x="616" y="967"/>
                    </a:lnTo>
                    <a:lnTo>
                      <a:pt x="668" y="936"/>
                    </a:lnTo>
                    <a:lnTo>
                      <a:pt x="721" y="902"/>
                    </a:lnTo>
                    <a:lnTo>
                      <a:pt x="773" y="868"/>
                    </a:lnTo>
                    <a:lnTo>
                      <a:pt x="141" y="0"/>
                    </a:lnTo>
                    <a:lnTo>
                      <a:pt x="141" y="0"/>
                    </a:lnTo>
                    <a:lnTo>
                      <a:pt x="108" y="22"/>
                    </a:lnTo>
                    <a:lnTo>
                      <a:pt x="73" y="41"/>
                    </a:lnTo>
                    <a:lnTo>
                      <a:pt x="36" y="58"/>
                    </a:lnTo>
                    <a:lnTo>
                      <a:pt x="0" y="73"/>
                    </a:lnTo>
                    <a:lnTo>
                      <a:pt x="0" y="73"/>
                    </a:lnTo>
                    <a:close/>
                  </a:path>
                </a:pathLst>
              </a:custGeom>
              <a:solidFill>
                <a:schemeClr val="accent2"/>
              </a:solidFill>
              <a:ln>
                <a:noFill/>
              </a:ln>
            </p:spPr>
            <p:txBody>
              <a:bodyPr anchor="ctr"/>
              <a:lstStyle/>
              <a:p>
                <a:pPr algn="ctr"/>
                <a:endParaRPr/>
              </a:p>
            </p:txBody>
          </p:sp>
          <p:sp>
            <p:nvSpPr>
              <p:cNvPr id="42" name="išlïḓè"/>
              <p:cNvSpPr>
                <a:spLocks/>
              </p:cNvSpPr>
              <p:nvPr/>
            </p:nvSpPr>
            <p:spPr bwMode="auto">
              <a:xfrm>
                <a:off x="6211860" y="3952448"/>
                <a:ext cx="851618" cy="380047"/>
              </a:xfrm>
              <a:custGeom>
                <a:avLst/>
                <a:gdLst>
                  <a:gd name="T0" fmla="*/ 1073 w 1098"/>
                  <a:gd name="T1" fmla="*/ 0 h 489"/>
                  <a:gd name="T2" fmla="*/ 0 w 1098"/>
                  <a:gd name="T3" fmla="*/ 0 h 489"/>
                  <a:gd name="T4" fmla="*/ 0 w 1098"/>
                  <a:gd name="T5" fmla="*/ 0 h 489"/>
                  <a:gd name="T6" fmla="*/ 3 w 1098"/>
                  <a:gd name="T7" fmla="*/ 63 h 489"/>
                  <a:gd name="T8" fmla="*/ 8 w 1098"/>
                  <a:gd name="T9" fmla="*/ 126 h 489"/>
                  <a:gd name="T10" fmla="*/ 13 w 1098"/>
                  <a:gd name="T11" fmla="*/ 188 h 489"/>
                  <a:gd name="T12" fmla="*/ 23 w 1098"/>
                  <a:gd name="T13" fmla="*/ 250 h 489"/>
                  <a:gd name="T14" fmla="*/ 34 w 1098"/>
                  <a:gd name="T15" fmla="*/ 310 h 489"/>
                  <a:gd name="T16" fmla="*/ 46 w 1098"/>
                  <a:gd name="T17" fmla="*/ 371 h 489"/>
                  <a:gd name="T18" fmla="*/ 60 w 1098"/>
                  <a:gd name="T19" fmla="*/ 430 h 489"/>
                  <a:gd name="T20" fmla="*/ 78 w 1098"/>
                  <a:gd name="T21" fmla="*/ 489 h 489"/>
                  <a:gd name="T22" fmla="*/ 1098 w 1098"/>
                  <a:gd name="T23" fmla="*/ 157 h 489"/>
                  <a:gd name="T24" fmla="*/ 1098 w 1098"/>
                  <a:gd name="T25" fmla="*/ 157 h 489"/>
                  <a:gd name="T26" fmla="*/ 1089 w 1098"/>
                  <a:gd name="T27" fmla="*/ 119 h 489"/>
                  <a:gd name="T28" fmla="*/ 1082 w 1098"/>
                  <a:gd name="T29" fmla="*/ 80 h 489"/>
                  <a:gd name="T30" fmla="*/ 1077 w 1098"/>
                  <a:gd name="T31" fmla="*/ 40 h 489"/>
                  <a:gd name="T32" fmla="*/ 1073 w 1098"/>
                  <a:gd name="T33" fmla="*/ 0 h 489"/>
                  <a:gd name="T34" fmla="*/ 1073 w 1098"/>
                  <a:gd name="T35"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9">
                    <a:moveTo>
                      <a:pt x="1073" y="0"/>
                    </a:moveTo>
                    <a:lnTo>
                      <a:pt x="0" y="0"/>
                    </a:lnTo>
                    <a:lnTo>
                      <a:pt x="0" y="0"/>
                    </a:lnTo>
                    <a:lnTo>
                      <a:pt x="3" y="63"/>
                    </a:lnTo>
                    <a:lnTo>
                      <a:pt x="8" y="126"/>
                    </a:lnTo>
                    <a:lnTo>
                      <a:pt x="13" y="188"/>
                    </a:lnTo>
                    <a:lnTo>
                      <a:pt x="23" y="250"/>
                    </a:lnTo>
                    <a:lnTo>
                      <a:pt x="34" y="310"/>
                    </a:lnTo>
                    <a:lnTo>
                      <a:pt x="46" y="371"/>
                    </a:lnTo>
                    <a:lnTo>
                      <a:pt x="60" y="430"/>
                    </a:lnTo>
                    <a:lnTo>
                      <a:pt x="78" y="489"/>
                    </a:lnTo>
                    <a:lnTo>
                      <a:pt x="1098" y="157"/>
                    </a:lnTo>
                    <a:lnTo>
                      <a:pt x="1098" y="157"/>
                    </a:lnTo>
                    <a:lnTo>
                      <a:pt x="1089" y="119"/>
                    </a:lnTo>
                    <a:lnTo>
                      <a:pt x="1082" y="80"/>
                    </a:lnTo>
                    <a:lnTo>
                      <a:pt x="1077" y="40"/>
                    </a:lnTo>
                    <a:lnTo>
                      <a:pt x="1073" y="0"/>
                    </a:lnTo>
                    <a:lnTo>
                      <a:pt x="1073" y="0"/>
                    </a:lnTo>
                    <a:close/>
                  </a:path>
                </a:pathLst>
              </a:custGeom>
              <a:solidFill>
                <a:schemeClr val="bg1"/>
              </a:solidFill>
              <a:ln>
                <a:noFill/>
              </a:ln>
            </p:spPr>
            <p:txBody>
              <a:bodyPr anchor="ctr"/>
              <a:lstStyle/>
              <a:p>
                <a:pPr algn="ctr"/>
                <a:endParaRPr/>
              </a:p>
            </p:txBody>
          </p:sp>
          <p:sp>
            <p:nvSpPr>
              <p:cNvPr id="43" name="iṧḷíḓé"/>
              <p:cNvSpPr>
                <a:spLocks/>
              </p:cNvSpPr>
              <p:nvPr/>
            </p:nvSpPr>
            <p:spPr bwMode="auto">
              <a:xfrm>
                <a:off x="6824590" y="4419364"/>
                <a:ext cx="598769" cy="846963"/>
              </a:xfrm>
              <a:custGeom>
                <a:avLst/>
                <a:gdLst>
                  <a:gd name="T0" fmla="*/ 631 w 772"/>
                  <a:gd name="T1" fmla="*/ 0 h 1093"/>
                  <a:gd name="T2" fmla="*/ 0 w 772"/>
                  <a:gd name="T3" fmla="*/ 868 h 1093"/>
                  <a:gd name="T4" fmla="*/ 0 w 772"/>
                  <a:gd name="T5" fmla="*/ 868 h 1093"/>
                  <a:gd name="T6" fmla="*/ 51 w 772"/>
                  <a:gd name="T7" fmla="*/ 902 h 1093"/>
                  <a:gd name="T8" fmla="*/ 104 w 772"/>
                  <a:gd name="T9" fmla="*/ 936 h 1093"/>
                  <a:gd name="T10" fmla="*/ 156 w 772"/>
                  <a:gd name="T11" fmla="*/ 967 h 1093"/>
                  <a:gd name="T12" fmla="*/ 211 w 772"/>
                  <a:gd name="T13" fmla="*/ 995 h 1093"/>
                  <a:gd name="T14" fmla="*/ 266 w 772"/>
                  <a:gd name="T15" fmla="*/ 1023 h 1093"/>
                  <a:gd name="T16" fmla="*/ 324 w 772"/>
                  <a:gd name="T17" fmla="*/ 1049 h 1093"/>
                  <a:gd name="T18" fmla="*/ 382 w 772"/>
                  <a:gd name="T19" fmla="*/ 1071 h 1093"/>
                  <a:gd name="T20" fmla="*/ 440 w 772"/>
                  <a:gd name="T21" fmla="*/ 1093 h 1093"/>
                  <a:gd name="T22" fmla="*/ 772 w 772"/>
                  <a:gd name="T23" fmla="*/ 73 h 1093"/>
                  <a:gd name="T24" fmla="*/ 772 w 772"/>
                  <a:gd name="T25" fmla="*/ 73 h 1093"/>
                  <a:gd name="T26" fmla="*/ 736 w 772"/>
                  <a:gd name="T27" fmla="*/ 58 h 1093"/>
                  <a:gd name="T28" fmla="*/ 699 w 772"/>
                  <a:gd name="T29" fmla="*/ 41 h 1093"/>
                  <a:gd name="T30" fmla="*/ 664 w 772"/>
                  <a:gd name="T31" fmla="*/ 22 h 1093"/>
                  <a:gd name="T32" fmla="*/ 631 w 772"/>
                  <a:gd name="T33" fmla="*/ 0 h 1093"/>
                  <a:gd name="T34" fmla="*/ 631 w 772"/>
                  <a:gd name="T35" fmla="*/ 0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093">
                    <a:moveTo>
                      <a:pt x="631" y="0"/>
                    </a:moveTo>
                    <a:lnTo>
                      <a:pt x="0" y="868"/>
                    </a:lnTo>
                    <a:lnTo>
                      <a:pt x="0" y="868"/>
                    </a:lnTo>
                    <a:lnTo>
                      <a:pt x="51" y="902"/>
                    </a:lnTo>
                    <a:lnTo>
                      <a:pt x="104" y="936"/>
                    </a:lnTo>
                    <a:lnTo>
                      <a:pt x="156" y="967"/>
                    </a:lnTo>
                    <a:lnTo>
                      <a:pt x="211" y="995"/>
                    </a:lnTo>
                    <a:lnTo>
                      <a:pt x="266" y="1023"/>
                    </a:lnTo>
                    <a:lnTo>
                      <a:pt x="324" y="1049"/>
                    </a:lnTo>
                    <a:lnTo>
                      <a:pt x="382" y="1071"/>
                    </a:lnTo>
                    <a:lnTo>
                      <a:pt x="440" y="1093"/>
                    </a:lnTo>
                    <a:lnTo>
                      <a:pt x="772" y="73"/>
                    </a:lnTo>
                    <a:lnTo>
                      <a:pt x="772" y="73"/>
                    </a:lnTo>
                    <a:lnTo>
                      <a:pt x="736" y="58"/>
                    </a:lnTo>
                    <a:lnTo>
                      <a:pt x="699" y="41"/>
                    </a:lnTo>
                    <a:lnTo>
                      <a:pt x="664" y="22"/>
                    </a:lnTo>
                    <a:lnTo>
                      <a:pt x="631" y="0"/>
                    </a:lnTo>
                    <a:lnTo>
                      <a:pt x="631" y="0"/>
                    </a:lnTo>
                    <a:close/>
                  </a:path>
                </a:pathLst>
              </a:custGeom>
              <a:solidFill>
                <a:schemeClr val="accent2"/>
              </a:solidFill>
              <a:ln>
                <a:noFill/>
              </a:ln>
            </p:spPr>
            <p:txBody>
              <a:bodyPr anchor="ctr"/>
              <a:lstStyle/>
              <a:p>
                <a:pPr algn="ctr"/>
                <a:endParaRPr/>
              </a:p>
            </p:txBody>
          </p:sp>
          <p:sp>
            <p:nvSpPr>
              <p:cNvPr id="44" name="is1iḑê"/>
              <p:cNvSpPr>
                <a:spLocks/>
              </p:cNvSpPr>
              <p:nvPr/>
            </p:nvSpPr>
            <p:spPr bwMode="auto">
              <a:xfrm>
                <a:off x="6211860" y="3511904"/>
                <a:ext cx="851618" cy="378496"/>
              </a:xfrm>
              <a:custGeom>
                <a:avLst/>
                <a:gdLst>
                  <a:gd name="T0" fmla="*/ 1098 w 1098"/>
                  <a:gd name="T1" fmla="*/ 331 h 488"/>
                  <a:gd name="T2" fmla="*/ 78 w 1098"/>
                  <a:gd name="T3" fmla="*/ 0 h 488"/>
                  <a:gd name="T4" fmla="*/ 78 w 1098"/>
                  <a:gd name="T5" fmla="*/ 0 h 488"/>
                  <a:gd name="T6" fmla="*/ 60 w 1098"/>
                  <a:gd name="T7" fmla="*/ 58 h 488"/>
                  <a:gd name="T8" fmla="*/ 46 w 1098"/>
                  <a:gd name="T9" fmla="*/ 118 h 488"/>
                  <a:gd name="T10" fmla="*/ 34 w 1098"/>
                  <a:gd name="T11" fmla="*/ 178 h 488"/>
                  <a:gd name="T12" fmla="*/ 23 w 1098"/>
                  <a:gd name="T13" fmla="*/ 239 h 488"/>
                  <a:gd name="T14" fmla="*/ 13 w 1098"/>
                  <a:gd name="T15" fmla="*/ 300 h 488"/>
                  <a:gd name="T16" fmla="*/ 8 w 1098"/>
                  <a:gd name="T17" fmla="*/ 363 h 488"/>
                  <a:gd name="T18" fmla="*/ 3 w 1098"/>
                  <a:gd name="T19" fmla="*/ 425 h 488"/>
                  <a:gd name="T20" fmla="*/ 0 w 1098"/>
                  <a:gd name="T21" fmla="*/ 488 h 488"/>
                  <a:gd name="T22" fmla="*/ 1073 w 1098"/>
                  <a:gd name="T23" fmla="*/ 488 h 488"/>
                  <a:gd name="T24" fmla="*/ 1073 w 1098"/>
                  <a:gd name="T25" fmla="*/ 488 h 488"/>
                  <a:gd name="T26" fmla="*/ 1077 w 1098"/>
                  <a:gd name="T27" fmla="*/ 448 h 488"/>
                  <a:gd name="T28" fmla="*/ 1082 w 1098"/>
                  <a:gd name="T29" fmla="*/ 409 h 488"/>
                  <a:gd name="T30" fmla="*/ 1089 w 1098"/>
                  <a:gd name="T31" fmla="*/ 370 h 488"/>
                  <a:gd name="T32" fmla="*/ 1098 w 1098"/>
                  <a:gd name="T33" fmla="*/ 331 h 488"/>
                  <a:gd name="T34" fmla="*/ 1098 w 1098"/>
                  <a:gd name="T35" fmla="*/ 331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8">
                    <a:moveTo>
                      <a:pt x="1098" y="331"/>
                    </a:moveTo>
                    <a:lnTo>
                      <a:pt x="78" y="0"/>
                    </a:lnTo>
                    <a:lnTo>
                      <a:pt x="78" y="0"/>
                    </a:lnTo>
                    <a:lnTo>
                      <a:pt x="60" y="58"/>
                    </a:lnTo>
                    <a:lnTo>
                      <a:pt x="46" y="118"/>
                    </a:lnTo>
                    <a:lnTo>
                      <a:pt x="34" y="178"/>
                    </a:lnTo>
                    <a:lnTo>
                      <a:pt x="23" y="239"/>
                    </a:lnTo>
                    <a:lnTo>
                      <a:pt x="13" y="300"/>
                    </a:lnTo>
                    <a:lnTo>
                      <a:pt x="8" y="363"/>
                    </a:lnTo>
                    <a:lnTo>
                      <a:pt x="3" y="425"/>
                    </a:lnTo>
                    <a:lnTo>
                      <a:pt x="0" y="488"/>
                    </a:lnTo>
                    <a:lnTo>
                      <a:pt x="1073" y="488"/>
                    </a:lnTo>
                    <a:lnTo>
                      <a:pt x="1073" y="488"/>
                    </a:lnTo>
                    <a:lnTo>
                      <a:pt x="1077" y="448"/>
                    </a:lnTo>
                    <a:lnTo>
                      <a:pt x="1082" y="409"/>
                    </a:lnTo>
                    <a:lnTo>
                      <a:pt x="1089" y="370"/>
                    </a:lnTo>
                    <a:lnTo>
                      <a:pt x="1098" y="331"/>
                    </a:lnTo>
                    <a:lnTo>
                      <a:pt x="1098" y="331"/>
                    </a:lnTo>
                    <a:close/>
                  </a:path>
                </a:pathLst>
              </a:custGeom>
              <a:solidFill>
                <a:schemeClr val="bg1"/>
              </a:solidFill>
              <a:ln>
                <a:noFill/>
              </a:ln>
            </p:spPr>
            <p:txBody>
              <a:bodyPr anchor="ctr"/>
              <a:lstStyle/>
              <a:p>
                <a:pPr algn="ctr"/>
                <a:endParaRPr/>
              </a:p>
            </p:txBody>
          </p:sp>
          <p:sp>
            <p:nvSpPr>
              <p:cNvPr id="45" name="ïṥḷîďè"/>
              <p:cNvSpPr>
                <a:spLocks/>
              </p:cNvSpPr>
              <p:nvPr/>
            </p:nvSpPr>
            <p:spPr bwMode="auto">
              <a:xfrm>
                <a:off x="6823039" y="2576522"/>
                <a:ext cx="600321" cy="848514"/>
              </a:xfrm>
              <a:custGeom>
                <a:avLst/>
                <a:gdLst>
                  <a:gd name="T0" fmla="*/ 773 w 773"/>
                  <a:gd name="T1" fmla="*/ 1021 h 1094"/>
                  <a:gd name="T2" fmla="*/ 441 w 773"/>
                  <a:gd name="T3" fmla="*/ 0 h 1094"/>
                  <a:gd name="T4" fmla="*/ 441 w 773"/>
                  <a:gd name="T5" fmla="*/ 0 h 1094"/>
                  <a:gd name="T6" fmla="*/ 383 w 773"/>
                  <a:gd name="T7" fmla="*/ 23 h 1094"/>
                  <a:gd name="T8" fmla="*/ 325 w 773"/>
                  <a:gd name="T9" fmla="*/ 45 h 1094"/>
                  <a:gd name="T10" fmla="*/ 267 w 773"/>
                  <a:gd name="T11" fmla="*/ 71 h 1094"/>
                  <a:gd name="T12" fmla="*/ 212 w 773"/>
                  <a:gd name="T13" fmla="*/ 98 h 1094"/>
                  <a:gd name="T14" fmla="*/ 157 w 773"/>
                  <a:gd name="T15" fmla="*/ 127 h 1094"/>
                  <a:gd name="T16" fmla="*/ 105 w 773"/>
                  <a:gd name="T17" fmla="*/ 158 h 1094"/>
                  <a:gd name="T18" fmla="*/ 52 w 773"/>
                  <a:gd name="T19" fmla="*/ 191 h 1094"/>
                  <a:gd name="T20" fmla="*/ 0 w 773"/>
                  <a:gd name="T21" fmla="*/ 226 h 1094"/>
                  <a:gd name="T22" fmla="*/ 632 w 773"/>
                  <a:gd name="T23" fmla="*/ 1094 h 1094"/>
                  <a:gd name="T24" fmla="*/ 632 w 773"/>
                  <a:gd name="T25" fmla="*/ 1094 h 1094"/>
                  <a:gd name="T26" fmla="*/ 665 w 773"/>
                  <a:gd name="T27" fmla="*/ 1072 h 1094"/>
                  <a:gd name="T28" fmla="*/ 700 w 773"/>
                  <a:gd name="T29" fmla="*/ 1053 h 1094"/>
                  <a:gd name="T30" fmla="*/ 737 w 773"/>
                  <a:gd name="T31" fmla="*/ 1036 h 1094"/>
                  <a:gd name="T32" fmla="*/ 773 w 773"/>
                  <a:gd name="T33" fmla="*/ 1021 h 1094"/>
                  <a:gd name="T34" fmla="*/ 773 w 773"/>
                  <a:gd name="T35" fmla="*/ 1021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4">
                    <a:moveTo>
                      <a:pt x="773" y="1021"/>
                    </a:moveTo>
                    <a:lnTo>
                      <a:pt x="441" y="0"/>
                    </a:lnTo>
                    <a:lnTo>
                      <a:pt x="441" y="0"/>
                    </a:lnTo>
                    <a:lnTo>
                      <a:pt x="383" y="23"/>
                    </a:lnTo>
                    <a:lnTo>
                      <a:pt x="325" y="45"/>
                    </a:lnTo>
                    <a:lnTo>
                      <a:pt x="267" y="71"/>
                    </a:lnTo>
                    <a:lnTo>
                      <a:pt x="212" y="98"/>
                    </a:lnTo>
                    <a:lnTo>
                      <a:pt x="157" y="127"/>
                    </a:lnTo>
                    <a:lnTo>
                      <a:pt x="105" y="158"/>
                    </a:lnTo>
                    <a:lnTo>
                      <a:pt x="52" y="191"/>
                    </a:lnTo>
                    <a:lnTo>
                      <a:pt x="0" y="226"/>
                    </a:lnTo>
                    <a:lnTo>
                      <a:pt x="632" y="1094"/>
                    </a:lnTo>
                    <a:lnTo>
                      <a:pt x="632" y="1094"/>
                    </a:lnTo>
                    <a:lnTo>
                      <a:pt x="665" y="1072"/>
                    </a:lnTo>
                    <a:lnTo>
                      <a:pt x="700" y="1053"/>
                    </a:lnTo>
                    <a:lnTo>
                      <a:pt x="737" y="1036"/>
                    </a:lnTo>
                    <a:lnTo>
                      <a:pt x="773" y="1021"/>
                    </a:lnTo>
                    <a:lnTo>
                      <a:pt x="773" y="1021"/>
                    </a:lnTo>
                    <a:close/>
                  </a:path>
                </a:pathLst>
              </a:custGeom>
              <a:solidFill>
                <a:schemeClr val="bg1"/>
              </a:solidFill>
              <a:ln>
                <a:noFill/>
              </a:ln>
            </p:spPr>
            <p:txBody>
              <a:bodyPr anchor="ctr"/>
              <a:lstStyle/>
              <a:p>
                <a:pPr algn="ctr"/>
                <a:endParaRPr/>
              </a:p>
            </p:txBody>
          </p:sp>
          <p:sp>
            <p:nvSpPr>
              <p:cNvPr id="46" name="ïšlïḍe"/>
              <p:cNvSpPr>
                <a:spLocks/>
              </p:cNvSpPr>
              <p:nvPr/>
            </p:nvSpPr>
            <p:spPr bwMode="auto">
              <a:xfrm>
                <a:off x="6290972" y="3110139"/>
                <a:ext cx="846963" cy="598769"/>
              </a:xfrm>
              <a:custGeom>
                <a:avLst/>
                <a:gdLst>
                  <a:gd name="T0" fmla="*/ 1093 w 1093"/>
                  <a:gd name="T1" fmla="*/ 630 h 771"/>
                  <a:gd name="T2" fmla="*/ 225 w 1093"/>
                  <a:gd name="T3" fmla="*/ 0 h 771"/>
                  <a:gd name="T4" fmla="*/ 225 w 1093"/>
                  <a:gd name="T5" fmla="*/ 0 h 771"/>
                  <a:gd name="T6" fmla="*/ 191 w 1093"/>
                  <a:gd name="T7" fmla="*/ 51 h 771"/>
                  <a:gd name="T8" fmla="*/ 159 w 1093"/>
                  <a:gd name="T9" fmla="*/ 103 h 771"/>
                  <a:gd name="T10" fmla="*/ 128 w 1093"/>
                  <a:gd name="T11" fmla="*/ 157 h 771"/>
                  <a:gd name="T12" fmla="*/ 98 w 1093"/>
                  <a:gd name="T13" fmla="*/ 211 h 771"/>
                  <a:gd name="T14" fmla="*/ 71 w 1093"/>
                  <a:gd name="T15" fmla="*/ 267 h 771"/>
                  <a:gd name="T16" fmla="*/ 46 w 1093"/>
                  <a:gd name="T17" fmla="*/ 324 h 771"/>
                  <a:gd name="T18" fmla="*/ 22 w 1093"/>
                  <a:gd name="T19" fmla="*/ 381 h 771"/>
                  <a:gd name="T20" fmla="*/ 0 w 1093"/>
                  <a:gd name="T21" fmla="*/ 441 h 771"/>
                  <a:gd name="T22" fmla="*/ 1020 w 1093"/>
                  <a:gd name="T23" fmla="*/ 771 h 771"/>
                  <a:gd name="T24" fmla="*/ 1020 w 1093"/>
                  <a:gd name="T25" fmla="*/ 771 h 771"/>
                  <a:gd name="T26" fmla="*/ 1036 w 1093"/>
                  <a:gd name="T27" fmla="*/ 735 h 771"/>
                  <a:gd name="T28" fmla="*/ 1054 w 1093"/>
                  <a:gd name="T29" fmla="*/ 699 h 771"/>
                  <a:gd name="T30" fmla="*/ 1073 w 1093"/>
                  <a:gd name="T31" fmla="*/ 664 h 771"/>
                  <a:gd name="T32" fmla="*/ 1093 w 1093"/>
                  <a:gd name="T33" fmla="*/ 630 h 771"/>
                  <a:gd name="T34" fmla="*/ 1093 w 1093"/>
                  <a:gd name="T35" fmla="*/ 63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1">
                    <a:moveTo>
                      <a:pt x="1093" y="630"/>
                    </a:moveTo>
                    <a:lnTo>
                      <a:pt x="225" y="0"/>
                    </a:lnTo>
                    <a:lnTo>
                      <a:pt x="225" y="0"/>
                    </a:lnTo>
                    <a:lnTo>
                      <a:pt x="191" y="51"/>
                    </a:lnTo>
                    <a:lnTo>
                      <a:pt x="159" y="103"/>
                    </a:lnTo>
                    <a:lnTo>
                      <a:pt x="128" y="157"/>
                    </a:lnTo>
                    <a:lnTo>
                      <a:pt x="98" y="211"/>
                    </a:lnTo>
                    <a:lnTo>
                      <a:pt x="71" y="267"/>
                    </a:lnTo>
                    <a:lnTo>
                      <a:pt x="46" y="324"/>
                    </a:lnTo>
                    <a:lnTo>
                      <a:pt x="22" y="381"/>
                    </a:lnTo>
                    <a:lnTo>
                      <a:pt x="0" y="441"/>
                    </a:lnTo>
                    <a:lnTo>
                      <a:pt x="1020" y="771"/>
                    </a:lnTo>
                    <a:lnTo>
                      <a:pt x="1020" y="771"/>
                    </a:lnTo>
                    <a:lnTo>
                      <a:pt x="1036" y="735"/>
                    </a:lnTo>
                    <a:lnTo>
                      <a:pt x="1054" y="699"/>
                    </a:lnTo>
                    <a:lnTo>
                      <a:pt x="1073" y="664"/>
                    </a:lnTo>
                    <a:lnTo>
                      <a:pt x="1093" y="630"/>
                    </a:lnTo>
                    <a:lnTo>
                      <a:pt x="1093" y="630"/>
                    </a:lnTo>
                    <a:close/>
                  </a:path>
                </a:pathLst>
              </a:custGeom>
              <a:solidFill>
                <a:schemeClr val="bg1"/>
              </a:solidFill>
              <a:ln>
                <a:noFill/>
              </a:ln>
            </p:spPr>
            <p:txBody>
              <a:bodyPr anchor="ctr"/>
              <a:lstStyle/>
              <a:p>
                <a:pPr algn="ctr"/>
                <a:endParaRPr/>
              </a:p>
            </p:txBody>
          </p:sp>
          <p:sp>
            <p:nvSpPr>
              <p:cNvPr id="47" name="îṥľiḋe"/>
              <p:cNvSpPr>
                <a:spLocks/>
              </p:cNvSpPr>
              <p:nvPr/>
            </p:nvSpPr>
            <p:spPr bwMode="auto">
              <a:xfrm>
                <a:off x="6501938" y="2789038"/>
                <a:ext cx="760095" cy="760095"/>
              </a:xfrm>
              <a:custGeom>
                <a:avLst/>
                <a:gdLst>
                  <a:gd name="T0" fmla="*/ 980 w 980"/>
                  <a:gd name="T1" fmla="*/ 868 h 981"/>
                  <a:gd name="T2" fmla="*/ 349 w 980"/>
                  <a:gd name="T3" fmla="*/ 0 h 981"/>
                  <a:gd name="T4" fmla="*/ 349 w 980"/>
                  <a:gd name="T5" fmla="*/ 0 h 981"/>
                  <a:gd name="T6" fmla="*/ 301 w 980"/>
                  <a:gd name="T7" fmla="*/ 39 h 981"/>
                  <a:gd name="T8" fmla="*/ 253 w 980"/>
                  <a:gd name="T9" fmla="*/ 78 h 981"/>
                  <a:gd name="T10" fmla="*/ 207 w 980"/>
                  <a:gd name="T11" fmla="*/ 119 h 981"/>
                  <a:gd name="T12" fmla="*/ 163 w 980"/>
                  <a:gd name="T13" fmla="*/ 162 h 981"/>
                  <a:gd name="T14" fmla="*/ 120 w 980"/>
                  <a:gd name="T15" fmla="*/ 208 h 981"/>
                  <a:gd name="T16" fmla="*/ 78 w 980"/>
                  <a:gd name="T17" fmla="*/ 254 h 981"/>
                  <a:gd name="T18" fmla="*/ 38 w 980"/>
                  <a:gd name="T19" fmla="*/ 301 h 981"/>
                  <a:gd name="T20" fmla="*/ 0 w 980"/>
                  <a:gd name="T21" fmla="*/ 349 h 981"/>
                  <a:gd name="T22" fmla="*/ 867 w 980"/>
                  <a:gd name="T23" fmla="*/ 981 h 981"/>
                  <a:gd name="T24" fmla="*/ 867 w 980"/>
                  <a:gd name="T25" fmla="*/ 981 h 981"/>
                  <a:gd name="T26" fmla="*/ 894 w 980"/>
                  <a:gd name="T27" fmla="*/ 950 h 981"/>
                  <a:gd name="T28" fmla="*/ 921 w 980"/>
                  <a:gd name="T29" fmla="*/ 921 h 981"/>
                  <a:gd name="T30" fmla="*/ 950 w 980"/>
                  <a:gd name="T31" fmla="*/ 893 h 981"/>
                  <a:gd name="T32" fmla="*/ 980 w 980"/>
                  <a:gd name="T33" fmla="*/ 868 h 981"/>
                  <a:gd name="T34" fmla="*/ 980 w 980"/>
                  <a:gd name="T35" fmla="*/ 868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980" y="868"/>
                    </a:moveTo>
                    <a:lnTo>
                      <a:pt x="349" y="0"/>
                    </a:lnTo>
                    <a:lnTo>
                      <a:pt x="349" y="0"/>
                    </a:lnTo>
                    <a:lnTo>
                      <a:pt x="301" y="39"/>
                    </a:lnTo>
                    <a:lnTo>
                      <a:pt x="253" y="78"/>
                    </a:lnTo>
                    <a:lnTo>
                      <a:pt x="207" y="119"/>
                    </a:lnTo>
                    <a:lnTo>
                      <a:pt x="163" y="162"/>
                    </a:lnTo>
                    <a:lnTo>
                      <a:pt x="120" y="208"/>
                    </a:lnTo>
                    <a:lnTo>
                      <a:pt x="78" y="254"/>
                    </a:lnTo>
                    <a:lnTo>
                      <a:pt x="38" y="301"/>
                    </a:lnTo>
                    <a:lnTo>
                      <a:pt x="0" y="349"/>
                    </a:lnTo>
                    <a:lnTo>
                      <a:pt x="867" y="981"/>
                    </a:lnTo>
                    <a:lnTo>
                      <a:pt x="867" y="981"/>
                    </a:lnTo>
                    <a:lnTo>
                      <a:pt x="894" y="950"/>
                    </a:lnTo>
                    <a:lnTo>
                      <a:pt x="921" y="921"/>
                    </a:lnTo>
                    <a:lnTo>
                      <a:pt x="950" y="893"/>
                    </a:lnTo>
                    <a:lnTo>
                      <a:pt x="980" y="868"/>
                    </a:lnTo>
                    <a:lnTo>
                      <a:pt x="980" y="868"/>
                    </a:lnTo>
                    <a:close/>
                  </a:path>
                </a:pathLst>
              </a:custGeom>
              <a:solidFill>
                <a:schemeClr val="bg1"/>
              </a:solidFill>
              <a:ln>
                <a:noFill/>
              </a:ln>
            </p:spPr>
            <p:txBody>
              <a:bodyPr anchor="ctr"/>
              <a:lstStyle/>
              <a:p>
                <a:pPr algn="ctr"/>
                <a:endParaRPr/>
              </a:p>
            </p:txBody>
          </p:sp>
          <p:sp>
            <p:nvSpPr>
              <p:cNvPr id="48" name="íṣḻïḋé"/>
              <p:cNvSpPr>
                <a:spLocks/>
              </p:cNvSpPr>
              <p:nvPr/>
            </p:nvSpPr>
            <p:spPr bwMode="auto">
              <a:xfrm>
                <a:off x="7224804" y="2498961"/>
                <a:ext cx="380048" cy="850066"/>
              </a:xfrm>
              <a:custGeom>
                <a:avLst/>
                <a:gdLst>
                  <a:gd name="T0" fmla="*/ 490 w 490"/>
                  <a:gd name="T1" fmla="*/ 1072 h 1097"/>
                  <a:gd name="T2" fmla="*/ 490 w 490"/>
                  <a:gd name="T3" fmla="*/ 0 h 1097"/>
                  <a:gd name="T4" fmla="*/ 490 w 490"/>
                  <a:gd name="T5" fmla="*/ 0 h 1097"/>
                  <a:gd name="T6" fmla="*/ 427 w 490"/>
                  <a:gd name="T7" fmla="*/ 3 h 1097"/>
                  <a:gd name="T8" fmla="*/ 363 w 490"/>
                  <a:gd name="T9" fmla="*/ 7 h 1097"/>
                  <a:gd name="T10" fmla="*/ 302 w 490"/>
                  <a:gd name="T11" fmla="*/ 13 h 1097"/>
                  <a:gd name="T12" fmla="*/ 240 w 490"/>
                  <a:gd name="T13" fmla="*/ 22 h 1097"/>
                  <a:gd name="T14" fmla="*/ 179 w 490"/>
                  <a:gd name="T15" fmla="*/ 32 h 1097"/>
                  <a:gd name="T16" fmla="*/ 119 w 490"/>
                  <a:gd name="T17" fmla="*/ 46 h 1097"/>
                  <a:gd name="T18" fmla="*/ 60 w 490"/>
                  <a:gd name="T19" fmla="*/ 60 h 1097"/>
                  <a:gd name="T20" fmla="*/ 0 w 490"/>
                  <a:gd name="T21" fmla="*/ 77 h 1097"/>
                  <a:gd name="T22" fmla="*/ 332 w 490"/>
                  <a:gd name="T23" fmla="*/ 1097 h 1097"/>
                  <a:gd name="T24" fmla="*/ 332 w 490"/>
                  <a:gd name="T25" fmla="*/ 1097 h 1097"/>
                  <a:gd name="T26" fmla="*/ 371 w 490"/>
                  <a:gd name="T27" fmla="*/ 1087 h 1097"/>
                  <a:gd name="T28" fmla="*/ 410 w 490"/>
                  <a:gd name="T29" fmla="*/ 1080 h 1097"/>
                  <a:gd name="T30" fmla="*/ 449 w 490"/>
                  <a:gd name="T31" fmla="*/ 1075 h 1097"/>
                  <a:gd name="T32" fmla="*/ 490 w 490"/>
                  <a:gd name="T33" fmla="*/ 1072 h 1097"/>
                  <a:gd name="T34" fmla="*/ 490 w 490"/>
                  <a:gd name="T35" fmla="*/ 107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490" y="1072"/>
                    </a:moveTo>
                    <a:lnTo>
                      <a:pt x="490" y="0"/>
                    </a:lnTo>
                    <a:lnTo>
                      <a:pt x="490" y="0"/>
                    </a:lnTo>
                    <a:lnTo>
                      <a:pt x="427" y="3"/>
                    </a:lnTo>
                    <a:lnTo>
                      <a:pt x="363" y="7"/>
                    </a:lnTo>
                    <a:lnTo>
                      <a:pt x="302" y="13"/>
                    </a:lnTo>
                    <a:lnTo>
                      <a:pt x="240" y="22"/>
                    </a:lnTo>
                    <a:lnTo>
                      <a:pt x="179" y="32"/>
                    </a:lnTo>
                    <a:lnTo>
                      <a:pt x="119" y="46"/>
                    </a:lnTo>
                    <a:lnTo>
                      <a:pt x="60" y="60"/>
                    </a:lnTo>
                    <a:lnTo>
                      <a:pt x="0" y="77"/>
                    </a:lnTo>
                    <a:lnTo>
                      <a:pt x="332" y="1097"/>
                    </a:lnTo>
                    <a:lnTo>
                      <a:pt x="332" y="1097"/>
                    </a:lnTo>
                    <a:lnTo>
                      <a:pt x="371" y="1087"/>
                    </a:lnTo>
                    <a:lnTo>
                      <a:pt x="410" y="1080"/>
                    </a:lnTo>
                    <a:lnTo>
                      <a:pt x="449" y="1075"/>
                    </a:lnTo>
                    <a:lnTo>
                      <a:pt x="490" y="1072"/>
                    </a:lnTo>
                    <a:lnTo>
                      <a:pt x="490" y="1072"/>
                    </a:lnTo>
                    <a:close/>
                  </a:path>
                </a:pathLst>
              </a:custGeom>
              <a:solidFill>
                <a:schemeClr val="bg1"/>
              </a:solidFill>
              <a:ln>
                <a:noFill/>
              </a:ln>
            </p:spPr>
            <p:txBody>
              <a:bodyPr anchor="ctr"/>
              <a:lstStyle/>
              <a:p>
                <a:pPr algn="ctr"/>
                <a:endParaRPr/>
              </a:p>
            </p:txBody>
          </p:sp>
          <p:sp>
            <p:nvSpPr>
              <p:cNvPr id="49" name="i$liḍè"/>
              <p:cNvSpPr>
                <a:spLocks/>
              </p:cNvSpPr>
              <p:nvPr/>
            </p:nvSpPr>
            <p:spPr bwMode="auto">
              <a:xfrm>
                <a:off x="6501938" y="4295267"/>
                <a:ext cx="760095" cy="760095"/>
              </a:xfrm>
              <a:custGeom>
                <a:avLst/>
                <a:gdLst>
                  <a:gd name="T0" fmla="*/ 867 w 980"/>
                  <a:gd name="T1" fmla="*/ 0 h 981"/>
                  <a:gd name="T2" fmla="*/ 0 w 980"/>
                  <a:gd name="T3" fmla="*/ 631 h 981"/>
                  <a:gd name="T4" fmla="*/ 0 w 980"/>
                  <a:gd name="T5" fmla="*/ 631 h 981"/>
                  <a:gd name="T6" fmla="*/ 38 w 980"/>
                  <a:gd name="T7" fmla="*/ 680 h 981"/>
                  <a:gd name="T8" fmla="*/ 78 w 980"/>
                  <a:gd name="T9" fmla="*/ 727 h 981"/>
                  <a:gd name="T10" fmla="*/ 120 w 980"/>
                  <a:gd name="T11" fmla="*/ 773 h 981"/>
                  <a:gd name="T12" fmla="*/ 163 w 980"/>
                  <a:gd name="T13" fmla="*/ 817 h 981"/>
                  <a:gd name="T14" fmla="*/ 207 w 980"/>
                  <a:gd name="T15" fmla="*/ 860 h 981"/>
                  <a:gd name="T16" fmla="*/ 253 w 980"/>
                  <a:gd name="T17" fmla="*/ 902 h 981"/>
                  <a:gd name="T18" fmla="*/ 301 w 980"/>
                  <a:gd name="T19" fmla="*/ 942 h 981"/>
                  <a:gd name="T20" fmla="*/ 349 w 980"/>
                  <a:gd name="T21" fmla="*/ 981 h 981"/>
                  <a:gd name="T22" fmla="*/ 980 w 980"/>
                  <a:gd name="T23" fmla="*/ 113 h 981"/>
                  <a:gd name="T24" fmla="*/ 980 w 980"/>
                  <a:gd name="T25" fmla="*/ 113 h 981"/>
                  <a:gd name="T26" fmla="*/ 950 w 980"/>
                  <a:gd name="T27" fmla="*/ 88 h 981"/>
                  <a:gd name="T28" fmla="*/ 921 w 980"/>
                  <a:gd name="T29" fmla="*/ 60 h 981"/>
                  <a:gd name="T30" fmla="*/ 894 w 980"/>
                  <a:gd name="T31" fmla="*/ 31 h 981"/>
                  <a:gd name="T32" fmla="*/ 867 w 980"/>
                  <a:gd name="T33" fmla="*/ 0 h 981"/>
                  <a:gd name="T34" fmla="*/ 867 w 980"/>
                  <a:gd name="T35"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867" y="0"/>
                    </a:moveTo>
                    <a:lnTo>
                      <a:pt x="0" y="631"/>
                    </a:lnTo>
                    <a:lnTo>
                      <a:pt x="0" y="631"/>
                    </a:lnTo>
                    <a:lnTo>
                      <a:pt x="38" y="680"/>
                    </a:lnTo>
                    <a:lnTo>
                      <a:pt x="78" y="727"/>
                    </a:lnTo>
                    <a:lnTo>
                      <a:pt x="120" y="773"/>
                    </a:lnTo>
                    <a:lnTo>
                      <a:pt x="163" y="817"/>
                    </a:lnTo>
                    <a:lnTo>
                      <a:pt x="207" y="860"/>
                    </a:lnTo>
                    <a:lnTo>
                      <a:pt x="253" y="902"/>
                    </a:lnTo>
                    <a:lnTo>
                      <a:pt x="301" y="942"/>
                    </a:lnTo>
                    <a:lnTo>
                      <a:pt x="349" y="981"/>
                    </a:lnTo>
                    <a:lnTo>
                      <a:pt x="980" y="113"/>
                    </a:lnTo>
                    <a:lnTo>
                      <a:pt x="980" y="113"/>
                    </a:lnTo>
                    <a:lnTo>
                      <a:pt x="950" y="88"/>
                    </a:lnTo>
                    <a:lnTo>
                      <a:pt x="921" y="60"/>
                    </a:lnTo>
                    <a:lnTo>
                      <a:pt x="894" y="31"/>
                    </a:lnTo>
                    <a:lnTo>
                      <a:pt x="867" y="0"/>
                    </a:lnTo>
                    <a:lnTo>
                      <a:pt x="867" y="0"/>
                    </a:lnTo>
                    <a:close/>
                  </a:path>
                </a:pathLst>
              </a:custGeom>
              <a:solidFill>
                <a:schemeClr val="accent2"/>
              </a:solidFill>
              <a:ln>
                <a:noFill/>
              </a:ln>
            </p:spPr>
            <p:txBody>
              <a:bodyPr anchor="ctr"/>
              <a:lstStyle/>
              <a:p>
                <a:pPr algn="ctr"/>
                <a:endParaRPr/>
              </a:p>
            </p:txBody>
          </p:sp>
        </p:grpSp>
        <p:grpSp>
          <p:nvGrpSpPr>
            <p:cNvPr id="14" name="íṩľidè"/>
            <p:cNvGrpSpPr/>
            <p:nvPr/>
          </p:nvGrpSpPr>
          <p:grpSpPr>
            <a:xfrm>
              <a:off x="6907302" y="1666875"/>
              <a:ext cx="2862421" cy="2879546"/>
              <a:chOff x="907879" y="2281904"/>
              <a:chExt cx="3158296" cy="3287240"/>
            </a:xfrm>
          </p:grpSpPr>
          <p:cxnSp>
            <p:nvCxnSpPr>
              <p:cNvPr id="20" name="Straight Connector 62"/>
              <p:cNvCxnSpPr/>
              <p:nvPr/>
            </p:nvCxnSpPr>
            <p:spPr>
              <a:xfrm flipV="1">
                <a:off x="2482623" y="228190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63"/>
              <p:cNvCxnSpPr/>
              <p:nvPr/>
            </p:nvCxnSpPr>
            <p:spPr>
              <a:xfrm flipV="1">
                <a:off x="2482623" y="549714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64"/>
              <p:cNvCxnSpPr/>
              <p:nvPr/>
            </p:nvCxnSpPr>
            <p:spPr>
              <a:xfrm rot="2160000" flipV="1">
                <a:off x="3431504" y="2586790"/>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65"/>
              <p:cNvCxnSpPr/>
              <p:nvPr/>
            </p:nvCxnSpPr>
            <p:spPr>
              <a:xfrm rot="2160000" flipV="1">
                <a:off x="1537009" y="5185843"/>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66"/>
              <p:cNvCxnSpPr/>
              <p:nvPr/>
            </p:nvCxnSpPr>
            <p:spPr>
              <a:xfrm rot="4320000" flipV="1">
                <a:off x="4018698" y="3395911"/>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67"/>
              <p:cNvCxnSpPr/>
              <p:nvPr/>
            </p:nvCxnSpPr>
            <p:spPr>
              <a:xfrm rot="4320000" flipV="1">
                <a:off x="943879" y="4384963"/>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68"/>
              <p:cNvCxnSpPr/>
              <p:nvPr/>
            </p:nvCxnSpPr>
            <p:spPr>
              <a:xfrm rot="19440000">
                <a:off x="3426004" y="519539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69"/>
              <p:cNvCxnSpPr/>
              <p:nvPr/>
            </p:nvCxnSpPr>
            <p:spPr>
              <a:xfrm rot="19440000">
                <a:off x="1539142" y="2584578"/>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70"/>
              <p:cNvCxnSpPr/>
              <p:nvPr/>
            </p:nvCxnSpPr>
            <p:spPr>
              <a:xfrm rot="17280000">
                <a:off x="4030175" y="4369891"/>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71"/>
              <p:cNvCxnSpPr/>
              <p:nvPr/>
            </p:nvCxnSpPr>
            <p:spPr>
              <a:xfrm rot="17280000">
                <a:off x="956790" y="3393699"/>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iṩḻïďê"/>
            <p:cNvSpPr/>
            <p:nvPr/>
          </p:nvSpPr>
          <p:spPr>
            <a:xfrm>
              <a:off x="7425632" y="2198416"/>
              <a:ext cx="1849779" cy="18497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ïśľïḓe"/>
            <p:cNvSpPr txBox="1">
              <a:spLocks/>
            </p:cNvSpPr>
            <p:nvPr/>
          </p:nvSpPr>
          <p:spPr>
            <a:xfrm>
              <a:off x="7802729" y="3239340"/>
              <a:ext cx="1095586" cy="406324"/>
            </a:xfrm>
            <a:prstGeom prst="rect">
              <a:avLst/>
            </a:prstGeom>
          </p:spPr>
          <p:txBody>
            <a:bodyPr wrap="none" lIns="0" tIns="0" rIns="0" bIns="0">
              <a:noAutofit/>
              <a:scene3d>
                <a:camera prst="orthographicFront"/>
                <a:lightRig rig="threePt" dir="t"/>
              </a:scene3d>
              <a:sp3d contourW="12700">
                <a:bevelT w="0" h="0"/>
              </a:sp3d>
            </a:bodyPr>
            <a:lstStyle/>
            <a:p>
              <a:pPr algn="ctr">
                <a:spcBef>
                  <a:spcPct val="0"/>
                </a:spcBef>
                <a:tabLst>
                  <a:tab pos="180975" algn="l"/>
                </a:tabLst>
              </a:pPr>
              <a:r>
                <a:rPr lang="en-US" altLang="ko-KR" sz="2400" spc="0" dirty="0">
                  <a:solidFill>
                    <a:schemeClr val="tx1">
                      <a:lumMod val="65000"/>
                      <a:lumOff val="35000"/>
                    </a:schemeClr>
                  </a:solidFill>
                  <a:latin typeface="Century Gothic" panose="020B0502020202020204" pitchFamily="34" charset="0"/>
                </a:rPr>
                <a:t>70%</a:t>
              </a:r>
            </a:p>
          </p:txBody>
        </p:sp>
        <p:sp>
          <p:nvSpPr>
            <p:cNvPr id="18" name="iSḻiďê"/>
            <p:cNvSpPr>
              <a:spLocks/>
            </p:cNvSpPr>
            <p:nvPr/>
          </p:nvSpPr>
          <p:spPr bwMode="auto">
            <a:xfrm>
              <a:off x="8070756" y="2524062"/>
              <a:ext cx="573884" cy="57388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accent2"/>
            </a:solidFill>
            <a:ln>
              <a:noFill/>
            </a:ln>
            <a:extLst/>
          </p:spPr>
          <p:txBody>
            <a:bodyPr anchor="ctr"/>
            <a:lstStyle/>
            <a:p>
              <a:pPr algn="ctr"/>
              <a:endParaRPr/>
            </a:p>
          </p:txBody>
        </p:sp>
      </p:grpSp>
      <p:grpSp>
        <p:nvGrpSpPr>
          <p:cNvPr id="80" name="组合 79"/>
          <p:cNvGrpSpPr/>
          <p:nvPr/>
        </p:nvGrpSpPr>
        <p:grpSpPr>
          <a:xfrm>
            <a:off x="2122698" y="4765127"/>
            <a:ext cx="3135102" cy="957185"/>
            <a:chOff x="3232965" y="2412339"/>
            <a:chExt cx="3135102" cy="957185"/>
          </a:xfrm>
        </p:grpSpPr>
        <p:sp>
          <p:nvSpPr>
            <p:cNvPr id="81" name="文本框 80"/>
            <p:cNvSpPr txBox="1"/>
            <p:nvPr/>
          </p:nvSpPr>
          <p:spPr>
            <a:xfrm>
              <a:off x="3733626"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82" name="文本框 81"/>
            <p:cNvSpPr txBox="1"/>
            <p:nvPr/>
          </p:nvSpPr>
          <p:spPr>
            <a:xfrm>
              <a:off x="3232965" y="2750893"/>
              <a:ext cx="3135102" cy="61863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dirty="0">
                  <a:solidFill>
                    <a:schemeClr val="tx1">
                      <a:lumMod val="65000"/>
                      <a:lumOff val="35000"/>
                    </a:schemeClr>
                  </a:solidFill>
                  <a:latin typeface="Century Gothic" panose="020B0502020202020204" pitchFamily="34" charset="0"/>
                  <a:ea typeface="+mj-ea"/>
                </a:rPr>
                <a:t>The user can demonstrate on a projector or computer, or presentation and make it film to be used in a wider field</a:t>
              </a:r>
            </a:p>
          </p:txBody>
        </p:sp>
      </p:grpSp>
      <p:grpSp>
        <p:nvGrpSpPr>
          <p:cNvPr id="86" name="组合 85"/>
          <p:cNvGrpSpPr/>
          <p:nvPr/>
        </p:nvGrpSpPr>
        <p:grpSpPr>
          <a:xfrm>
            <a:off x="6985980" y="4765127"/>
            <a:ext cx="3135102" cy="957185"/>
            <a:chOff x="3232965" y="2412339"/>
            <a:chExt cx="3135102" cy="957185"/>
          </a:xfrm>
        </p:grpSpPr>
        <p:sp>
          <p:nvSpPr>
            <p:cNvPr id="87" name="文本框 86"/>
            <p:cNvSpPr txBox="1"/>
            <p:nvPr/>
          </p:nvSpPr>
          <p:spPr>
            <a:xfrm>
              <a:off x="3733626"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88" name="文本框 87"/>
            <p:cNvSpPr txBox="1"/>
            <p:nvPr/>
          </p:nvSpPr>
          <p:spPr>
            <a:xfrm>
              <a:off x="3232965" y="2750893"/>
              <a:ext cx="3135102" cy="61863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dirty="0">
                  <a:solidFill>
                    <a:schemeClr val="tx1">
                      <a:lumMod val="65000"/>
                      <a:lumOff val="35000"/>
                    </a:schemeClr>
                  </a:solidFill>
                  <a:latin typeface="Century Gothic" panose="020B0502020202020204" pitchFamily="34" charset="0"/>
                  <a:ea typeface="+mj-ea"/>
                </a:rPr>
                <a:t>The user can demonstrate on a projector or computer, or presentation and make it film to be used in a wider field</a:t>
              </a:r>
            </a:p>
          </p:txBody>
        </p:sp>
      </p:grpSp>
      <p:sp>
        <p:nvSpPr>
          <p:cNvPr id="85" name="任意多边形 8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p:cNvGrpSpPr/>
          <p:nvPr/>
        </p:nvGrpSpPr>
        <p:grpSpPr>
          <a:xfrm>
            <a:off x="-391195" y="-1"/>
            <a:ext cx="1417774" cy="723901"/>
            <a:chOff x="-391195" y="-1"/>
            <a:chExt cx="1697596" cy="866775"/>
          </a:xfrm>
        </p:grpSpPr>
        <p:sp>
          <p:nvSpPr>
            <p:cNvPr id="90" name="任意多边形 89"/>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92"/>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94"/>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6" name="直接连接符 95"/>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98" name="矩形 97"/>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Tree>
    <p:extLst>
      <p:ext uri="{BB962C8B-B14F-4D97-AF65-F5344CB8AC3E}">
        <p14:creationId xmlns:p14="http://schemas.microsoft.com/office/powerpoint/2010/main" val="32677228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1000" fill="hold"/>
                                        <p:tgtEl>
                                          <p:spTgt spid="83"/>
                                        </p:tgtEl>
                                        <p:attrNameLst>
                                          <p:attrName>ppt_w</p:attrName>
                                        </p:attrNameLst>
                                      </p:cBhvr>
                                      <p:tavLst>
                                        <p:tav tm="0">
                                          <p:val>
                                            <p:fltVal val="0"/>
                                          </p:val>
                                        </p:tav>
                                        <p:tav tm="100000">
                                          <p:val>
                                            <p:strVal val="#ppt_w"/>
                                          </p:val>
                                        </p:tav>
                                      </p:tavLst>
                                    </p:anim>
                                    <p:anim calcmode="lin" valueType="num">
                                      <p:cBhvr>
                                        <p:cTn id="8" dur="1000" fill="hold"/>
                                        <p:tgtEl>
                                          <p:spTgt spid="83"/>
                                        </p:tgtEl>
                                        <p:attrNameLst>
                                          <p:attrName>ppt_h</p:attrName>
                                        </p:attrNameLst>
                                      </p:cBhvr>
                                      <p:tavLst>
                                        <p:tav tm="0">
                                          <p:val>
                                            <p:fltVal val="0"/>
                                          </p:val>
                                        </p:tav>
                                        <p:tav tm="100000">
                                          <p:val>
                                            <p:strVal val="#ppt_h"/>
                                          </p:val>
                                        </p:tav>
                                      </p:tavLst>
                                    </p:anim>
                                    <p:anim calcmode="lin" valueType="num">
                                      <p:cBhvr>
                                        <p:cTn id="9" dur="1000" fill="hold"/>
                                        <p:tgtEl>
                                          <p:spTgt spid="83"/>
                                        </p:tgtEl>
                                        <p:attrNameLst>
                                          <p:attrName>style.rotation</p:attrName>
                                        </p:attrNameLst>
                                      </p:cBhvr>
                                      <p:tavLst>
                                        <p:tav tm="0">
                                          <p:val>
                                            <p:fltVal val="90"/>
                                          </p:val>
                                        </p:tav>
                                        <p:tav tm="100000">
                                          <p:val>
                                            <p:fltVal val="0"/>
                                          </p:val>
                                        </p:tav>
                                      </p:tavLst>
                                    </p:anim>
                                    <p:animEffect transition="in" filter="fade">
                                      <p:cBhvr>
                                        <p:cTn id="10" dur="1000"/>
                                        <p:tgtEl>
                                          <p:spTgt spid="83"/>
                                        </p:tgtEl>
                                      </p:cBhvr>
                                    </p:animEffect>
                                  </p:childTnLst>
                                </p:cTn>
                              </p:par>
                              <p:par>
                                <p:cTn id="11" presetID="31"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 calcmode="lin" valueType="num">
                                      <p:cBhvr>
                                        <p:cTn id="13" dur="1000" fill="hold"/>
                                        <p:tgtEl>
                                          <p:spTgt spid="84"/>
                                        </p:tgtEl>
                                        <p:attrNameLst>
                                          <p:attrName>ppt_w</p:attrName>
                                        </p:attrNameLst>
                                      </p:cBhvr>
                                      <p:tavLst>
                                        <p:tav tm="0">
                                          <p:val>
                                            <p:fltVal val="0"/>
                                          </p:val>
                                        </p:tav>
                                        <p:tav tm="100000">
                                          <p:val>
                                            <p:strVal val="#ppt_w"/>
                                          </p:val>
                                        </p:tav>
                                      </p:tavLst>
                                    </p:anim>
                                    <p:anim calcmode="lin" valueType="num">
                                      <p:cBhvr>
                                        <p:cTn id="14" dur="1000" fill="hold"/>
                                        <p:tgtEl>
                                          <p:spTgt spid="84"/>
                                        </p:tgtEl>
                                        <p:attrNameLst>
                                          <p:attrName>ppt_h</p:attrName>
                                        </p:attrNameLst>
                                      </p:cBhvr>
                                      <p:tavLst>
                                        <p:tav tm="0">
                                          <p:val>
                                            <p:fltVal val="0"/>
                                          </p:val>
                                        </p:tav>
                                        <p:tav tm="100000">
                                          <p:val>
                                            <p:strVal val="#ppt_h"/>
                                          </p:val>
                                        </p:tav>
                                      </p:tavLst>
                                    </p:anim>
                                    <p:anim calcmode="lin" valueType="num">
                                      <p:cBhvr>
                                        <p:cTn id="15" dur="1000" fill="hold"/>
                                        <p:tgtEl>
                                          <p:spTgt spid="84"/>
                                        </p:tgtEl>
                                        <p:attrNameLst>
                                          <p:attrName>style.rotation</p:attrName>
                                        </p:attrNameLst>
                                      </p:cBhvr>
                                      <p:tavLst>
                                        <p:tav tm="0">
                                          <p:val>
                                            <p:fltVal val="90"/>
                                          </p:val>
                                        </p:tav>
                                        <p:tav tm="100000">
                                          <p:val>
                                            <p:fltVal val="0"/>
                                          </p:val>
                                        </p:tav>
                                      </p:tavLst>
                                    </p:anim>
                                    <p:animEffect transition="in" filter="fade">
                                      <p:cBhvr>
                                        <p:cTn id="16" dur="1000"/>
                                        <p:tgtEl>
                                          <p:spTgt spid="84"/>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80"/>
                                        </p:tgtEl>
                                        <p:attrNameLst>
                                          <p:attrName>style.visibility</p:attrName>
                                        </p:attrNameLst>
                                      </p:cBhvr>
                                      <p:to>
                                        <p:strVal val="visible"/>
                                      </p:to>
                                    </p:set>
                                    <p:anim calcmode="lin" valueType="num">
                                      <p:cBhvr>
                                        <p:cTn id="20" dur="500" fill="hold"/>
                                        <p:tgtEl>
                                          <p:spTgt spid="80"/>
                                        </p:tgtEl>
                                        <p:attrNameLst>
                                          <p:attrName>ppt_w</p:attrName>
                                        </p:attrNameLst>
                                      </p:cBhvr>
                                      <p:tavLst>
                                        <p:tav tm="0">
                                          <p:val>
                                            <p:fltVal val="0"/>
                                          </p:val>
                                        </p:tav>
                                        <p:tav tm="100000">
                                          <p:val>
                                            <p:strVal val="#ppt_w"/>
                                          </p:val>
                                        </p:tav>
                                      </p:tavLst>
                                    </p:anim>
                                    <p:anim calcmode="lin" valueType="num">
                                      <p:cBhvr>
                                        <p:cTn id="21" dur="500" fill="hold"/>
                                        <p:tgtEl>
                                          <p:spTgt spid="80"/>
                                        </p:tgtEl>
                                        <p:attrNameLst>
                                          <p:attrName>ppt_h</p:attrName>
                                        </p:attrNameLst>
                                      </p:cBhvr>
                                      <p:tavLst>
                                        <p:tav tm="0">
                                          <p:val>
                                            <p:fltVal val="0"/>
                                          </p:val>
                                        </p:tav>
                                        <p:tav tm="100000">
                                          <p:val>
                                            <p:strVal val="#ppt_h"/>
                                          </p:val>
                                        </p:tav>
                                      </p:tavLst>
                                    </p:anim>
                                    <p:animEffect transition="in" filter="fade">
                                      <p:cBhvr>
                                        <p:cTn id="22" dur="500"/>
                                        <p:tgtEl>
                                          <p:spTgt spid="80"/>
                                        </p:tgtEl>
                                      </p:cBhvr>
                                    </p:animEffect>
                                  </p:childTnLst>
                                </p:cTn>
                              </p:par>
                              <p:par>
                                <p:cTn id="23" presetID="53" presetClass="entr" presetSubtype="16" fill="hold" nodeType="withEffect">
                                  <p:stCondLst>
                                    <p:cond delay="0"/>
                                  </p:stCondLst>
                                  <p:childTnLst>
                                    <p:set>
                                      <p:cBhvr>
                                        <p:cTn id="24" dur="1" fill="hold">
                                          <p:stCondLst>
                                            <p:cond delay="0"/>
                                          </p:stCondLst>
                                        </p:cTn>
                                        <p:tgtEl>
                                          <p:spTgt spid="86"/>
                                        </p:tgtEl>
                                        <p:attrNameLst>
                                          <p:attrName>style.visibility</p:attrName>
                                        </p:attrNameLst>
                                      </p:cBhvr>
                                      <p:to>
                                        <p:strVal val="visible"/>
                                      </p:to>
                                    </p:set>
                                    <p:anim calcmode="lin" valueType="num">
                                      <p:cBhvr>
                                        <p:cTn id="25" dur="500" fill="hold"/>
                                        <p:tgtEl>
                                          <p:spTgt spid="86"/>
                                        </p:tgtEl>
                                        <p:attrNameLst>
                                          <p:attrName>ppt_w</p:attrName>
                                        </p:attrNameLst>
                                      </p:cBhvr>
                                      <p:tavLst>
                                        <p:tav tm="0">
                                          <p:val>
                                            <p:fltVal val="0"/>
                                          </p:val>
                                        </p:tav>
                                        <p:tav tm="100000">
                                          <p:val>
                                            <p:strVal val="#ppt_w"/>
                                          </p:val>
                                        </p:tav>
                                      </p:tavLst>
                                    </p:anim>
                                    <p:anim calcmode="lin" valueType="num">
                                      <p:cBhvr>
                                        <p:cTn id="26" dur="500" fill="hold"/>
                                        <p:tgtEl>
                                          <p:spTgt spid="86"/>
                                        </p:tgtEl>
                                        <p:attrNameLst>
                                          <p:attrName>ppt_h</p:attrName>
                                        </p:attrNameLst>
                                      </p:cBhvr>
                                      <p:tavLst>
                                        <p:tav tm="0">
                                          <p:val>
                                            <p:fltVal val="0"/>
                                          </p:val>
                                        </p:tav>
                                        <p:tav tm="100000">
                                          <p:val>
                                            <p:strVal val="#ppt_h"/>
                                          </p:val>
                                        </p:tav>
                                      </p:tavLst>
                                    </p:anim>
                                    <p:animEffect transition="in" filter="fade">
                                      <p:cBhvr>
                                        <p:cTn id="2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0"/>
          <p:cNvGrpSpPr/>
          <p:nvPr/>
        </p:nvGrpSpPr>
        <p:grpSpPr>
          <a:xfrm>
            <a:off x="1582029" y="2219876"/>
            <a:ext cx="1706650" cy="3296009"/>
            <a:chOff x="-3768725" y="1125538"/>
            <a:chExt cx="2517775" cy="4862513"/>
          </a:xfrm>
        </p:grpSpPr>
        <p:sp>
          <p:nvSpPr>
            <p:cNvPr id="67" name="Freeform: Shape 21"/>
            <p:cNvSpPr>
              <a:spLocks/>
            </p:cNvSpPr>
            <p:nvPr/>
          </p:nvSpPr>
          <p:spPr bwMode="auto">
            <a:xfrm>
              <a:off x="-3741738" y="1125538"/>
              <a:ext cx="2478087" cy="4862513"/>
            </a:xfrm>
            <a:custGeom>
              <a:avLst/>
              <a:gdLst>
                <a:gd name="T0" fmla="*/ 1393 w 1393"/>
                <a:gd name="T1" fmla="*/ 2559 h 2739"/>
                <a:gd name="T2" fmla="*/ 1213 w 1393"/>
                <a:gd name="T3" fmla="*/ 2739 h 2739"/>
                <a:gd name="T4" fmla="*/ 180 w 1393"/>
                <a:gd name="T5" fmla="*/ 2739 h 2739"/>
                <a:gd name="T6" fmla="*/ 0 w 1393"/>
                <a:gd name="T7" fmla="*/ 2559 h 2739"/>
                <a:gd name="T8" fmla="*/ 0 w 1393"/>
                <a:gd name="T9" fmla="*/ 180 h 2739"/>
                <a:gd name="T10" fmla="*/ 180 w 1393"/>
                <a:gd name="T11" fmla="*/ 0 h 2739"/>
                <a:gd name="T12" fmla="*/ 1213 w 1393"/>
                <a:gd name="T13" fmla="*/ 0 h 2739"/>
                <a:gd name="T14" fmla="*/ 1393 w 1393"/>
                <a:gd name="T15" fmla="*/ 180 h 2739"/>
                <a:gd name="T16" fmla="*/ 1393 w 1393"/>
                <a:gd name="T17" fmla="*/ 2559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2739">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chemeClr val="bg1">
                <a:lumMod val="75000"/>
              </a:schemeClr>
            </a:solidFill>
            <a:ln>
              <a:noFill/>
            </a:ln>
          </p:spPr>
          <p:txBody>
            <a:bodyPr anchor="ctr"/>
            <a:lstStyle/>
            <a:p>
              <a:pPr algn="ctr"/>
              <a:endParaRPr/>
            </a:p>
          </p:txBody>
        </p:sp>
        <p:sp>
          <p:nvSpPr>
            <p:cNvPr id="68" name="Freeform: Shape 22"/>
            <p:cNvSpPr>
              <a:spLocks/>
            </p:cNvSpPr>
            <p:nvPr/>
          </p:nvSpPr>
          <p:spPr bwMode="auto">
            <a:xfrm>
              <a:off x="-3713163" y="1141413"/>
              <a:ext cx="2430462" cy="4830763"/>
            </a:xfrm>
            <a:custGeom>
              <a:avLst/>
              <a:gdLst>
                <a:gd name="T0" fmla="*/ 1366 w 1366"/>
                <a:gd name="T1" fmla="*/ 2542 h 2721"/>
                <a:gd name="T2" fmla="*/ 1189 w 1366"/>
                <a:gd name="T3" fmla="*/ 2721 h 2721"/>
                <a:gd name="T4" fmla="*/ 176 w 1366"/>
                <a:gd name="T5" fmla="*/ 2721 h 2721"/>
                <a:gd name="T6" fmla="*/ 0 w 1366"/>
                <a:gd name="T7" fmla="*/ 2542 h 2721"/>
                <a:gd name="T8" fmla="*/ 0 w 1366"/>
                <a:gd name="T9" fmla="*/ 179 h 2721"/>
                <a:gd name="T10" fmla="*/ 176 w 1366"/>
                <a:gd name="T11" fmla="*/ 0 h 2721"/>
                <a:gd name="T12" fmla="*/ 1189 w 1366"/>
                <a:gd name="T13" fmla="*/ 0 h 2721"/>
                <a:gd name="T14" fmla="*/ 1366 w 1366"/>
                <a:gd name="T15" fmla="*/ 179 h 2721"/>
                <a:gd name="T16" fmla="*/ 1366 w 1366"/>
                <a:gd name="T17" fmla="*/ 2542 h 2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2721">
                  <a:moveTo>
                    <a:pt x="1366" y="2542"/>
                  </a:moveTo>
                  <a:cubicBezTo>
                    <a:pt x="1366" y="2641"/>
                    <a:pt x="1287" y="2721"/>
                    <a:pt x="1189" y="2721"/>
                  </a:cubicBezTo>
                  <a:cubicBezTo>
                    <a:pt x="176" y="2721"/>
                    <a:pt x="176" y="2721"/>
                    <a:pt x="176" y="2721"/>
                  </a:cubicBezTo>
                  <a:cubicBezTo>
                    <a:pt x="79" y="2721"/>
                    <a:pt x="0" y="2641"/>
                    <a:pt x="0" y="2542"/>
                  </a:cubicBezTo>
                  <a:cubicBezTo>
                    <a:pt x="0" y="179"/>
                    <a:pt x="0" y="179"/>
                    <a:pt x="0" y="179"/>
                  </a:cubicBezTo>
                  <a:cubicBezTo>
                    <a:pt x="0" y="80"/>
                    <a:pt x="79" y="0"/>
                    <a:pt x="176" y="0"/>
                  </a:cubicBezTo>
                  <a:cubicBezTo>
                    <a:pt x="1189" y="0"/>
                    <a:pt x="1189" y="0"/>
                    <a:pt x="1189" y="0"/>
                  </a:cubicBezTo>
                  <a:cubicBezTo>
                    <a:pt x="1287" y="0"/>
                    <a:pt x="1366" y="80"/>
                    <a:pt x="1366" y="179"/>
                  </a:cubicBezTo>
                  <a:cubicBezTo>
                    <a:pt x="1366" y="2542"/>
                    <a:pt x="1366" y="2542"/>
                    <a:pt x="1366" y="2542"/>
                  </a:cubicBezTo>
                </a:path>
              </a:pathLst>
            </a:custGeom>
            <a:solidFill>
              <a:schemeClr val="bg1">
                <a:lumMod val="95000"/>
              </a:schemeClr>
            </a:solidFill>
            <a:ln>
              <a:noFill/>
            </a:ln>
          </p:spPr>
          <p:txBody>
            <a:bodyPr anchor="ctr"/>
            <a:lstStyle/>
            <a:p>
              <a:pPr algn="ctr"/>
              <a:endParaRPr/>
            </a:p>
          </p:txBody>
        </p:sp>
        <p:sp>
          <p:nvSpPr>
            <p:cNvPr id="69" name="Oval 23"/>
            <p:cNvSpPr>
              <a:spLocks/>
            </p:cNvSpPr>
            <p:nvPr/>
          </p:nvSpPr>
          <p:spPr bwMode="auto">
            <a:xfrm>
              <a:off x="-2693988" y="5486400"/>
              <a:ext cx="403225" cy="401638"/>
            </a:xfrm>
            <a:prstGeom prst="ellipse">
              <a:avLst/>
            </a:prstGeom>
            <a:solidFill>
              <a:schemeClr val="bg1">
                <a:lumMod val="65000"/>
              </a:schemeClr>
            </a:solidFill>
            <a:ln>
              <a:noFill/>
            </a:ln>
          </p:spPr>
          <p:txBody>
            <a:bodyPr anchor="ctr"/>
            <a:lstStyle/>
            <a:p>
              <a:pPr algn="ctr"/>
              <a:endParaRPr/>
            </a:p>
          </p:txBody>
        </p:sp>
        <p:sp>
          <p:nvSpPr>
            <p:cNvPr id="70" name="Oval 24"/>
            <p:cNvSpPr>
              <a:spLocks/>
            </p:cNvSpPr>
            <p:nvPr/>
          </p:nvSpPr>
          <p:spPr bwMode="auto">
            <a:xfrm>
              <a:off x="-2673350" y="5507038"/>
              <a:ext cx="361950" cy="3603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Freeform: Shape 25"/>
            <p:cNvSpPr>
              <a:spLocks/>
            </p:cNvSpPr>
            <p:nvPr/>
          </p:nvSpPr>
          <p:spPr bwMode="auto">
            <a:xfrm>
              <a:off x="-2520950" y="1254125"/>
              <a:ext cx="47625" cy="46038"/>
            </a:xfrm>
            <a:custGeom>
              <a:avLst/>
              <a:gdLst>
                <a:gd name="T0" fmla="*/ 13 w 27"/>
                <a:gd name="T1" fmla="*/ 0 h 26"/>
                <a:gd name="T2" fmla="*/ 0 w 27"/>
                <a:gd name="T3" fmla="*/ 13 h 26"/>
                <a:gd name="T4" fmla="*/ 13 w 27"/>
                <a:gd name="T5" fmla="*/ 26 h 26"/>
                <a:gd name="T6" fmla="*/ 25 w 27"/>
                <a:gd name="T7" fmla="*/ 13 h 26"/>
                <a:gd name="T8" fmla="*/ 27 w 27"/>
                <a:gd name="T9" fmla="*/ 13 h 26"/>
                <a:gd name="T10" fmla="*/ 27 w 27"/>
                <a:gd name="T11" fmla="*/ 13 h 26"/>
                <a:gd name="T12" fmla="*/ 25 w 27"/>
                <a:gd name="T13" fmla="*/ 13 h 26"/>
                <a:gd name="T14" fmla="*/ 13 w 27"/>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6">
                  <a:moveTo>
                    <a:pt x="13" y="0"/>
                  </a:moveTo>
                  <a:cubicBezTo>
                    <a:pt x="6" y="0"/>
                    <a:pt x="0" y="6"/>
                    <a:pt x="0" y="13"/>
                  </a:cubicBezTo>
                  <a:cubicBezTo>
                    <a:pt x="0" y="20"/>
                    <a:pt x="6" y="26"/>
                    <a:pt x="13" y="26"/>
                  </a:cubicBezTo>
                  <a:cubicBezTo>
                    <a:pt x="20" y="26"/>
                    <a:pt x="25" y="20"/>
                    <a:pt x="25" y="13"/>
                  </a:cubicBezTo>
                  <a:cubicBezTo>
                    <a:pt x="27" y="13"/>
                    <a:pt x="27" y="13"/>
                    <a:pt x="27" y="13"/>
                  </a:cubicBezTo>
                  <a:cubicBezTo>
                    <a:pt x="27" y="13"/>
                    <a:pt x="27" y="13"/>
                    <a:pt x="27" y="13"/>
                  </a:cubicBezTo>
                  <a:cubicBezTo>
                    <a:pt x="25" y="13"/>
                    <a:pt x="25" y="13"/>
                    <a:pt x="25" y="13"/>
                  </a:cubicBezTo>
                  <a:cubicBezTo>
                    <a:pt x="25" y="6"/>
                    <a:pt x="20" y="0"/>
                    <a:pt x="13"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Freeform: Shape 26"/>
            <p:cNvSpPr>
              <a:spLocks/>
            </p:cNvSpPr>
            <p:nvPr/>
          </p:nvSpPr>
          <p:spPr bwMode="auto">
            <a:xfrm>
              <a:off x="-2528888" y="1246188"/>
              <a:ext cx="58737" cy="60325"/>
            </a:xfrm>
            <a:custGeom>
              <a:avLst/>
              <a:gdLst>
                <a:gd name="T0" fmla="*/ 33 w 33"/>
                <a:gd name="T1" fmla="*/ 17 h 34"/>
                <a:gd name="T2" fmla="*/ 33 w 33"/>
                <a:gd name="T3" fmla="*/ 17 h 34"/>
                <a:gd name="T4" fmla="*/ 33 w 33"/>
                <a:gd name="T5" fmla="*/ 17 h 34"/>
                <a:gd name="T6" fmla="*/ 17 w 33"/>
                <a:gd name="T7" fmla="*/ 0 h 34"/>
                <a:gd name="T8" fmla="*/ 0 w 33"/>
                <a:gd name="T9" fmla="*/ 17 h 34"/>
                <a:gd name="T10" fmla="*/ 17 w 33"/>
                <a:gd name="T11" fmla="*/ 34 h 34"/>
                <a:gd name="T12" fmla="*/ 33 w 33"/>
                <a:gd name="T13" fmla="*/ 17 h 34"/>
                <a:gd name="T14" fmla="*/ 31 w 33"/>
                <a:gd name="T15" fmla="*/ 17 h 34"/>
                <a:gd name="T16" fmla="*/ 29 w 33"/>
                <a:gd name="T17" fmla="*/ 17 h 34"/>
                <a:gd name="T18" fmla="*/ 17 w 33"/>
                <a:gd name="T19" fmla="*/ 30 h 34"/>
                <a:gd name="T20" fmla="*/ 4 w 33"/>
                <a:gd name="T21" fmla="*/ 17 h 34"/>
                <a:gd name="T22" fmla="*/ 17 w 33"/>
                <a:gd name="T23" fmla="*/ 4 h 34"/>
                <a:gd name="T24" fmla="*/ 29 w 33"/>
                <a:gd name="T25" fmla="*/ 17 h 34"/>
                <a:gd name="T26" fmla="*/ 31 w 33"/>
                <a:gd name="T27" fmla="*/ 17 h 34"/>
                <a:gd name="T28" fmla="*/ 33 w 33"/>
                <a:gd name="T29" fmla="*/ 17 h 34"/>
                <a:gd name="T30" fmla="*/ 33 w 33"/>
                <a:gd name="T31" fmla="*/ 17 h 34"/>
                <a:gd name="T32" fmla="*/ 17 w 33"/>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4">
                  <a:moveTo>
                    <a:pt x="33" y="17"/>
                  </a:moveTo>
                  <a:cubicBezTo>
                    <a:pt x="33" y="17"/>
                    <a:pt x="33" y="17"/>
                    <a:pt x="33" y="17"/>
                  </a:cubicBezTo>
                  <a:cubicBezTo>
                    <a:pt x="33" y="17"/>
                    <a:pt x="33" y="17"/>
                    <a:pt x="33" y="17"/>
                  </a:cubicBezTo>
                  <a:moveTo>
                    <a:pt x="17" y="0"/>
                  </a:moveTo>
                  <a:cubicBezTo>
                    <a:pt x="7" y="0"/>
                    <a:pt x="0" y="8"/>
                    <a:pt x="0" y="17"/>
                  </a:cubicBezTo>
                  <a:cubicBezTo>
                    <a:pt x="0" y="26"/>
                    <a:pt x="7" y="34"/>
                    <a:pt x="17" y="34"/>
                  </a:cubicBezTo>
                  <a:cubicBezTo>
                    <a:pt x="26" y="34"/>
                    <a:pt x="33" y="26"/>
                    <a:pt x="33" y="17"/>
                  </a:cubicBezTo>
                  <a:cubicBezTo>
                    <a:pt x="31" y="17"/>
                    <a:pt x="31" y="17"/>
                    <a:pt x="31" y="17"/>
                  </a:cubicBezTo>
                  <a:cubicBezTo>
                    <a:pt x="29" y="17"/>
                    <a:pt x="29" y="17"/>
                    <a:pt x="29" y="17"/>
                  </a:cubicBezTo>
                  <a:cubicBezTo>
                    <a:pt x="29" y="24"/>
                    <a:pt x="24" y="30"/>
                    <a:pt x="17" y="30"/>
                  </a:cubicBezTo>
                  <a:cubicBezTo>
                    <a:pt x="10" y="30"/>
                    <a:pt x="4" y="24"/>
                    <a:pt x="4" y="17"/>
                  </a:cubicBezTo>
                  <a:cubicBezTo>
                    <a:pt x="4" y="10"/>
                    <a:pt x="10" y="4"/>
                    <a:pt x="17" y="4"/>
                  </a:cubicBezTo>
                  <a:cubicBezTo>
                    <a:pt x="24" y="4"/>
                    <a:pt x="29" y="10"/>
                    <a:pt x="29" y="17"/>
                  </a:cubicBezTo>
                  <a:cubicBezTo>
                    <a:pt x="31" y="17"/>
                    <a:pt x="31" y="17"/>
                    <a:pt x="31" y="17"/>
                  </a:cubicBezTo>
                  <a:cubicBezTo>
                    <a:pt x="33" y="17"/>
                    <a:pt x="33" y="17"/>
                    <a:pt x="33" y="17"/>
                  </a:cubicBezTo>
                  <a:cubicBezTo>
                    <a:pt x="33" y="17"/>
                    <a:pt x="33" y="17"/>
                    <a:pt x="33" y="17"/>
                  </a:cubicBezTo>
                  <a:cubicBezTo>
                    <a:pt x="33" y="8"/>
                    <a:pt x="26" y="0"/>
                    <a:pt x="1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Freeform: Shape 27"/>
            <p:cNvSpPr>
              <a:spLocks/>
            </p:cNvSpPr>
            <p:nvPr/>
          </p:nvSpPr>
          <p:spPr bwMode="auto">
            <a:xfrm>
              <a:off x="-2930525" y="1395413"/>
              <a:ext cx="77787" cy="74613"/>
            </a:xfrm>
            <a:custGeom>
              <a:avLst/>
              <a:gdLst>
                <a:gd name="T0" fmla="*/ 21 w 44"/>
                <a:gd name="T1" fmla="*/ 0 h 42"/>
                <a:gd name="T2" fmla="*/ 6 w 44"/>
                <a:gd name="T3" fmla="*/ 6 h 42"/>
                <a:gd name="T4" fmla="*/ 0 w 44"/>
                <a:gd name="T5" fmla="*/ 21 h 42"/>
                <a:gd name="T6" fmla="*/ 6 w 44"/>
                <a:gd name="T7" fmla="*/ 36 h 42"/>
                <a:gd name="T8" fmla="*/ 21 w 44"/>
                <a:gd name="T9" fmla="*/ 42 h 42"/>
                <a:gd name="T10" fmla="*/ 36 w 44"/>
                <a:gd name="T11" fmla="*/ 36 h 42"/>
                <a:gd name="T12" fmla="*/ 42 w 44"/>
                <a:gd name="T13" fmla="*/ 21 h 42"/>
                <a:gd name="T14" fmla="*/ 44 w 44"/>
                <a:gd name="T15" fmla="*/ 21 h 42"/>
                <a:gd name="T16" fmla="*/ 44 w 44"/>
                <a:gd name="T17" fmla="*/ 21 h 42"/>
                <a:gd name="T18" fmla="*/ 42 w 44"/>
                <a:gd name="T19" fmla="*/ 21 h 42"/>
                <a:gd name="T20" fmla="*/ 36 w 44"/>
                <a:gd name="T21" fmla="*/ 6 h 42"/>
                <a:gd name="T22" fmla="*/ 21 w 44"/>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2">
                  <a:moveTo>
                    <a:pt x="21" y="0"/>
                  </a:moveTo>
                  <a:cubicBezTo>
                    <a:pt x="15" y="0"/>
                    <a:pt x="10" y="3"/>
                    <a:pt x="6" y="6"/>
                  </a:cubicBezTo>
                  <a:cubicBezTo>
                    <a:pt x="3" y="10"/>
                    <a:pt x="0" y="15"/>
                    <a:pt x="0" y="21"/>
                  </a:cubicBezTo>
                  <a:cubicBezTo>
                    <a:pt x="0" y="27"/>
                    <a:pt x="3" y="32"/>
                    <a:pt x="6" y="36"/>
                  </a:cubicBezTo>
                  <a:cubicBezTo>
                    <a:pt x="10" y="39"/>
                    <a:pt x="15" y="42"/>
                    <a:pt x="21" y="42"/>
                  </a:cubicBezTo>
                  <a:cubicBezTo>
                    <a:pt x="27" y="42"/>
                    <a:pt x="32" y="39"/>
                    <a:pt x="36" y="36"/>
                  </a:cubicBezTo>
                  <a:cubicBezTo>
                    <a:pt x="39" y="32"/>
                    <a:pt x="42" y="27"/>
                    <a:pt x="42" y="21"/>
                  </a:cubicBezTo>
                  <a:cubicBezTo>
                    <a:pt x="44" y="21"/>
                    <a:pt x="44" y="21"/>
                    <a:pt x="44" y="21"/>
                  </a:cubicBezTo>
                  <a:cubicBezTo>
                    <a:pt x="44" y="21"/>
                    <a:pt x="44" y="21"/>
                    <a:pt x="44" y="21"/>
                  </a:cubicBezTo>
                  <a:cubicBezTo>
                    <a:pt x="42" y="21"/>
                    <a:pt x="42" y="21"/>
                    <a:pt x="42" y="21"/>
                  </a:cubicBezTo>
                  <a:cubicBezTo>
                    <a:pt x="42" y="15"/>
                    <a:pt x="39" y="10"/>
                    <a:pt x="36" y="6"/>
                  </a:cubicBezTo>
                  <a:cubicBezTo>
                    <a:pt x="32" y="3"/>
                    <a:pt x="27" y="0"/>
                    <a:pt x="21"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Freeform: Shape 28"/>
            <p:cNvSpPr>
              <a:spLocks/>
            </p:cNvSpPr>
            <p:nvPr/>
          </p:nvSpPr>
          <p:spPr bwMode="auto">
            <a:xfrm>
              <a:off x="-2938463" y="1389063"/>
              <a:ext cx="88900" cy="88900"/>
            </a:xfrm>
            <a:custGeom>
              <a:avLst/>
              <a:gdLst>
                <a:gd name="T0" fmla="*/ 50 w 50"/>
                <a:gd name="T1" fmla="*/ 25 h 50"/>
                <a:gd name="T2" fmla="*/ 50 w 50"/>
                <a:gd name="T3" fmla="*/ 25 h 50"/>
                <a:gd name="T4" fmla="*/ 50 w 50"/>
                <a:gd name="T5" fmla="*/ 25 h 50"/>
                <a:gd name="T6" fmla="*/ 25 w 50"/>
                <a:gd name="T7" fmla="*/ 0 h 50"/>
                <a:gd name="T8" fmla="*/ 0 w 50"/>
                <a:gd name="T9" fmla="*/ 25 h 50"/>
                <a:gd name="T10" fmla="*/ 25 w 50"/>
                <a:gd name="T11" fmla="*/ 50 h 50"/>
                <a:gd name="T12" fmla="*/ 50 w 50"/>
                <a:gd name="T13" fmla="*/ 25 h 50"/>
                <a:gd name="T14" fmla="*/ 48 w 50"/>
                <a:gd name="T15" fmla="*/ 25 h 50"/>
                <a:gd name="T16" fmla="*/ 46 w 50"/>
                <a:gd name="T17" fmla="*/ 25 h 50"/>
                <a:gd name="T18" fmla="*/ 40 w 50"/>
                <a:gd name="T19" fmla="*/ 40 h 50"/>
                <a:gd name="T20" fmla="*/ 25 w 50"/>
                <a:gd name="T21" fmla="*/ 46 h 50"/>
                <a:gd name="T22" fmla="*/ 10 w 50"/>
                <a:gd name="T23" fmla="*/ 40 h 50"/>
                <a:gd name="T24" fmla="*/ 4 w 50"/>
                <a:gd name="T25" fmla="*/ 25 h 50"/>
                <a:gd name="T26" fmla="*/ 10 w 50"/>
                <a:gd name="T27" fmla="*/ 10 h 50"/>
                <a:gd name="T28" fmla="*/ 25 w 50"/>
                <a:gd name="T29" fmla="*/ 4 h 50"/>
                <a:gd name="T30" fmla="*/ 40 w 50"/>
                <a:gd name="T31" fmla="*/ 10 h 50"/>
                <a:gd name="T32" fmla="*/ 46 w 50"/>
                <a:gd name="T33" fmla="*/ 25 h 50"/>
                <a:gd name="T34" fmla="*/ 48 w 50"/>
                <a:gd name="T35" fmla="*/ 25 h 50"/>
                <a:gd name="T36" fmla="*/ 50 w 50"/>
                <a:gd name="T37" fmla="*/ 25 h 50"/>
                <a:gd name="T38" fmla="*/ 50 w 50"/>
                <a:gd name="T39" fmla="*/ 25 h 50"/>
                <a:gd name="T40" fmla="*/ 25 w 50"/>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Freeform: Shape 29"/>
            <p:cNvSpPr>
              <a:spLocks/>
            </p:cNvSpPr>
            <p:nvPr/>
          </p:nvSpPr>
          <p:spPr bwMode="auto">
            <a:xfrm>
              <a:off x="-2695575" y="1419225"/>
              <a:ext cx="393700" cy="39688"/>
            </a:xfrm>
            <a:custGeom>
              <a:avLst/>
              <a:gdLst>
                <a:gd name="T0" fmla="*/ 210 w 221"/>
                <a:gd name="T1" fmla="*/ 0 h 23"/>
                <a:gd name="T2" fmla="*/ 11 w 221"/>
                <a:gd name="T3" fmla="*/ 0 h 23"/>
                <a:gd name="T4" fmla="*/ 0 w 221"/>
                <a:gd name="T5" fmla="*/ 11 h 23"/>
                <a:gd name="T6" fmla="*/ 11 w 221"/>
                <a:gd name="T7" fmla="*/ 23 h 23"/>
                <a:gd name="T8" fmla="*/ 210 w 221"/>
                <a:gd name="T9" fmla="*/ 23 h 23"/>
                <a:gd name="T10" fmla="*/ 221 w 221"/>
                <a:gd name="T11" fmla="*/ 11 h 23"/>
                <a:gd name="T12" fmla="*/ 210 w 221"/>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21" h="23">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Freeform: Shape 32"/>
            <p:cNvSpPr>
              <a:spLocks/>
            </p:cNvSpPr>
            <p:nvPr/>
          </p:nvSpPr>
          <p:spPr bwMode="auto">
            <a:xfrm>
              <a:off x="-3768725" y="1736725"/>
              <a:ext cx="31750" cy="215900"/>
            </a:xfrm>
            <a:custGeom>
              <a:avLst/>
              <a:gdLst>
                <a:gd name="T0" fmla="*/ 18 w 18"/>
                <a:gd name="T1" fmla="*/ 113 h 122"/>
                <a:gd name="T2" fmla="*/ 9 w 18"/>
                <a:gd name="T3" fmla="*/ 122 h 122"/>
                <a:gd name="T4" fmla="*/ 0 w 18"/>
                <a:gd name="T5" fmla="*/ 113 h 122"/>
                <a:gd name="T6" fmla="*/ 0 w 18"/>
                <a:gd name="T7" fmla="*/ 9 h 122"/>
                <a:gd name="T8" fmla="*/ 9 w 18"/>
                <a:gd name="T9" fmla="*/ 0 h 122"/>
                <a:gd name="T10" fmla="*/ 18 w 18"/>
                <a:gd name="T11" fmla="*/ 9 h 122"/>
                <a:gd name="T12" fmla="*/ 18 w 18"/>
                <a:gd name="T13" fmla="*/ 113 h 122"/>
              </a:gdLst>
              <a:ahLst/>
              <a:cxnLst>
                <a:cxn ang="0">
                  <a:pos x="T0" y="T1"/>
                </a:cxn>
                <a:cxn ang="0">
                  <a:pos x="T2" y="T3"/>
                </a:cxn>
                <a:cxn ang="0">
                  <a:pos x="T4" y="T5"/>
                </a:cxn>
                <a:cxn ang="0">
                  <a:pos x="T6" y="T7"/>
                </a:cxn>
                <a:cxn ang="0">
                  <a:pos x="T8" y="T9"/>
                </a:cxn>
                <a:cxn ang="0">
                  <a:pos x="T10" y="T11"/>
                </a:cxn>
                <a:cxn ang="0">
                  <a:pos x="T12" y="T13"/>
                </a:cxn>
              </a:cxnLst>
              <a:rect l="0" t="0" r="r" b="b"/>
              <a:pathLst>
                <a:path w="18" h="122">
                  <a:moveTo>
                    <a:pt x="18" y="113"/>
                  </a:moveTo>
                  <a:cubicBezTo>
                    <a:pt x="18" y="118"/>
                    <a:pt x="14" y="122"/>
                    <a:pt x="9" y="122"/>
                  </a:cubicBezTo>
                  <a:cubicBezTo>
                    <a:pt x="4" y="122"/>
                    <a:pt x="0" y="118"/>
                    <a:pt x="0" y="113"/>
                  </a:cubicBezTo>
                  <a:cubicBezTo>
                    <a:pt x="0" y="9"/>
                    <a:pt x="0" y="9"/>
                    <a:pt x="0" y="9"/>
                  </a:cubicBezTo>
                  <a:cubicBezTo>
                    <a:pt x="0" y="4"/>
                    <a:pt x="4" y="0"/>
                    <a:pt x="9" y="0"/>
                  </a:cubicBezTo>
                  <a:cubicBezTo>
                    <a:pt x="14" y="0"/>
                    <a:pt x="18" y="4"/>
                    <a:pt x="18" y="9"/>
                  </a:cubicBezTo>
                  <a:lnTo>
                    <a:pt x="18" y="113"/>
                  </a:lnTo>
                  <a:close/>
                </a:path>
              </a:pathLst>
            </a:custGeom>
            <a:solidFill>
              <a:schemeClr val="bg1">
                <a:lumMod val="75000"/>
              </a:schemeClr>
            </a:solidFill>
            <a:ln>
              <a:noFill/>
            </a:ln>
          </p:spPr>
          <p:txBody>
            <a:bodyPr anchor="ctr"/>
            <a:lstStyle/>
            <a:p>
              <a:pPr algn="ctr"/>
              <a:endParaRPr/>
            </a:p>
          </p:txBody>
        </p:sp>
        <p:sp>
          <p:nvSpPr>
            <p:cNvPr id="79" name="Freeform: Shape 33"/>
            <p:cNvSpPr>
              <a:spLocks/>
            </p:cNvSpPr>
            <p:nvPr/>
          </p:nvSpPr>
          <p:spPr bwMode="auto">
            <a:xfrm>
              <a:off x="-3768725"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sp>
          <p:nvSpPr>
            <p:cNvPr id="80" name="Freeform: Shape 34"/>
            <p:cNvSpPr>
              <a:spLocks/>
            </p:cNvSpPr>
            <p:nvPr/>
          </p:nvSpPr>
          <p:spPr bwMode="auto">
            <a:xfrm>
              <a:off x="-3768725" y="2609850"/>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sp>
          <p:nvSpPr>
            <p:cNvPr id="81" name="Freeform: Shape 35"/>
            <p:cNvSpPr>
              <a:spLocks/>
            </p:cNvSpPr>
            <p:nvPr/>
          </p:nvSpPr>
          <p:spPr bwMode="auto">
            <a:xfrm>
              <a:off x="-1282700"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grpSp>
      <p:grpSp>
        <p:nvGrpSpPr>
          <p:cNvPr id="5" name="Group 36"/>
          <p:cNvGrpSpPr/>
          <p:nvPr/>
        </p:nvGrpSpPr>
        <p:grpSpPr>
          <a:xfrm>
            <a:off x="4047341" y="2219876"/>
            <a:ext cx="1706650" cy="3296009"/>
            <a:chOff x="-3768725" y="1125538"/>
            <a:chExt cx="2517775" cy="4862513"/>
          </a:xfrm>
        </p:grpSpPr>
        <p:sp>
          <p:nvSpPr>
            <p:cNvPr id="52" name="Freeform: Shape 37"/>
            <p:cNvSpPr>
              <a:spLocks/>
            </p:cNvSpPr>
            <p:nvPr/>
          </p:nvSpPr>
          <p:spPr bwMode="auto">
            <a:xfrm>
              <a:off x="-3741738" y="1125538"/>
              <a:ext cx="2478087" cy="4862513"/>
            </a:xfrm>
            <a:custGeom>
              <a:avLst/>
              <a:gdLst>
                <a:gd name="T0" fmla="*/ 1393 w 1393"/>
                <a:gd name="T1" fmla="*/ 2559 h 2739"/>
                <a:gd name="T2" fmla="*/ 1213 w 1393"/>
                <a:gd name="T3" fmla="*/ 2739 h 2739"/>
                <a:gd name="T4" fmla="*/ 180 w 1393"/>
                <a:gd name="T5" fmla="*/ 2739 h 2739"/>
                <a:gd name="T6" fmla="*/ 0 w 1393"/>
                <a:gd name="T7" fmla="*/ 2559 h 2739"/>
                <a:gd name="T8" fmla="*/ 0 w 1393"/>
                <a:gd name="T9" fmla="*/ 180 h 2739"/>
                <a:gd name="T10" fmla="*/ 180 w 1393"/>
                <a:gd name="T11" fmla="*/ 0 h 2739"/>
                <a:gd name="T12" fmla="*/ 1213 w 1393"/>
                <a:gd name="T13" fmla="*/ 0 h 2739"/>
                <a:gd name="T14" fmla="*/ 1393 w 1393"/>
                <a:gd name="T15" fmla="*/ 180 h 2739"/>
                <a:gd name="T16" fmla="*/ 1393 w 1393"/>
                <a:gd name="T17" fmla="*/ 2559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2739">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chemeClr val="bg1">
                <a:lumMod val="75000"/>
              </a:schemeClr>
            </a:solidFill>
            <a:ln>
              <a:noFill/>
            </a:ln>
          </p:spPr>
          <p:txBody>
            <a:bodyPr anchor="ctr"/>
            <a:lstStyle/>
            <a:p>
              <a:pPr algn="ctr"/>
              <a:endParaRPr/>
            </a:p>
          </p:txBody>
        </p:sp>
        <p:sp>
          <p:nvSpPr>
            <p:cNvPr id="53" name="Freeform: Shape 38"/>
            <p:cNvSpPr>
              <a:spLocks/>
            </p:cNvSpPr>
            <p:nvPr/>
          </p:nvSpPr>
          <p:spPr bwMode="auto">
            <a:xfrm>
              <a:off x="-3713163" y="1141413"/>
              <a:ext cx="2430462" cy="4830764"/>
            </a:xfrm>
            <a:prstGeom prst="roundRect">
              <a:avLst>
                <a:gd name="adj" fmla="val 12620"/>
              </a:avLst>
            </a:prstGeom>
            <a:solidFill>
              <a:schemeClr val="bg1">
                <a:lumMod val="95000"/>
              </a:schemeClr>
            </a:solidFill>
            <a:ln>
              <a:noFill/>
            </a:ln>
          </p:spPr>
          <p:txBody>
            <a:bodyPr anchor="ctr"/>
            <a:lstStyle/>
            <a:p>
              <a:pPr algn="ctr"/>
              <a:endParaRPr/>
            </a:p>
          </p:txBody>
        </p:sp>
        <p:sp>
          <p:nvSpPr>
            <p:cNvPr id="54" name="Oval 39"/>
            <p:cNvSpPr>
              <a:spLocks/>
            </p:cNvSpPr>
            <p:nvPr/>
          </p:nvSpPr>
          <p:spPr bwMode="auto">
            <a:xfrm>
              <a:off x="-2693988" y="5486400"/>
              <a:ext cx="403225" cy="401638"/>
            </a:xfrm>
            <a:prstGeom prst="ellipse">
              <a:avLst/>
            </a:prstGeom>
            <a:solidFill>
              <a:schemeClr val="bg1">
                <a:lumMod val="65000"/>
              </a:schemeClr>
            </a:solidFill>
            <a:ln>
              <a:noFill/>
            </a:ln>
          </p:spPr>
          <p:txBody>
            <a:bodyPr anchor="ctr"/>
            <a:lstStyle/>
            <a:p>
              <a:pPr algn="ctr"/>
              <a:endParaRPr/>
            </a:p>
          </p:txBody>
        </p:sp>
        <p:sp>
          <p:nvSpPr>
            <p:cNvPr id="55" name="Oval 40"/>
            <p:cNvSpPr>
              <a:spLocks/>
            </p:cNvSpPr>
            <p:nvPr/>
          </p:nvSpPr>
          <p:spPr bwMode="auto">
            <a:xfrm>
              <a:off x="-2673350" y="5507038"/>
              <a:ext cx="361950" cy="3603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Freeform: Shape 41"/>
            <p:cNvSpPr>
              <a:spLocks/>
            </p:cNvSpPr>
            <p:nvPr/>
          </p:nvSpPr>
          <p:spPr bwMode="auto">
            <a:xfrm>
              <a:off x="-2520950" y="1254125"/>
              <a:ext cx="47625" cy="46038"/>
            </a:xfrm>
            <a:custGeom>
              <a:avLst/>
              <a:gdLst>
                <a:gd name="T0" fmla="*/ 13 w 27"/>
                <a:gd name="T1" fmla="*/ 0 h 26"/>
                <a:gd name="T2" fmla="*/ 0 w 27"/>
                <a:gd name="T3" fmla="*/ 13 h 26"/>
                <a:gd name="T4" fmla="*/ 13 w 27"/>
                <a:gd name="T5" fmla="*/ 26 h 26"/>
                <a:gd name="T6" fmla="*/ 25 w 27"/>
                <a:gd name="T7" fmla="*/ 13 h 26"/>
                <a:gd name="T8" fmla="*/ 27 w 27"/>
                <a:gd name="T9" fmla="*/ 13 h 26"/>
                <a:gd name="T10" fmla="*/ 27 w 27"/>
                <a:gd name="T11" fmla="*/ 13 h 26"/>
                <a:gd name="T12" fmla="*/ 25 w 27"/>
                <a:gd name="T13" fmla="*/ 13 h 26"/>
                <a:gd name="T14" fmla="*/ 13 w 27"/>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6">
                  <a:moveTo>
                    <a:pt x="13" y="0"/>
                  </a:moveTo>
                  <a:cubicBezTo>
                    <a:pt x="6" y="0"/>
                    <a:pt x="0" y="6"/>
                    <a:pt x="0" y="13"/>
                  </a:cubicBezTo>
                  <a:cubicBezTo>
                    <a:pt x="0" y="20"/>
                    <a:pt x="6" y="26"/>
                    <a:pt x="13" y="26"/>
                  </a:cubicBezTo>
                  <a:cubicBezTo>
                    <a:pt x="20" y="26"/>
                    <a:pt x="25" y="20"/>
                    <a:pt x="25" y="13"/>
                  </a:cubicBezTo>
                  <a:cubicBezTo>
                    <a:pt x="27" y="13"/>
                    <a:pt x="27" y="13"/>
                    <a:pt x="27" y="13"/>
                  </a:cubicBezTo>
                  <a:cubicBezTo>
                    <a:pt x="27" y="13"/>
                    <a:pt x="27" y="13"/>
                    <a:pt x="27" y="13"/>
                  </a:cubicBezTo>
                  <a:cubicBezTo>
                    <a:pt x="25" y="13"/>
                    <a:pt x="25" y="13"/>
                    <a:pt x="25" y="13"/>
                  </a:cubicBezTo>
                  <a:cubicBezTo>
                    <a:pt x="25" y="6"/>
                    <a:pt x="20" y="0"/>
                    <a:pt x="13"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Freeform: Shape 42"/>
            <p:cNvSpPr>
              <a:spLocks/>
            </p:cNvSpPr>
            <p:nvPr/>
          </p:nvSpPr>
          <p:spPr bwMode="auto">
            <a:xfrm>
              <a:off x="-2528888" y="1246188"/>
              <a:ext cx="58737" cy="60325"/>
            </a:xfrm>
            <a:custGeom>
              <a:avLst/>
              <a:gdLst>
                <a:gd name="T0" fmla="*/ 33 w 33"/>
                <a:gd name="T1" fmla="*/ 17 h 34"/>
                <a:gd name="T2" fmla="*/ 33 w 33"/>
                <a:gd name="T3" fmla="*/ 17 h 34"/>
                <a:gd name="T4" fmla="*/ 33 w 33"/>
                <a:gd name="T5" fmla="*/ 17 h 34"/>
                <a:gd name="T6" fmla="*/ 17 w 33"/>
                <a:gd name="T7" fmla="*/ 0 h 34"/>
                <a:gd name="T8" fmla="*/ 0 w 33"/>
                <a:gd name="T9" fmla="*/ 17 h 34"/>
                <a:gd name="T10" fmla="*/ 17 w 33"/>
                <a:gd name="T11" fmla="*/ 34 h 34"/>
                <a:gd name="T12" fmla="*/ 33 w 33"/>
                <a:gd name="T13" fmla="*/ 17 h 34"/>
                <a:gd name="T14" fmla="*/ 31 w 33"/>
                <a:gd name="T15" fmla="*/ 17 h 34"/>
                <a:gd name="T16" fmla="*/ 29 w 33"/>
                <a:gd name="T17" fmla="*/ 17 h 34"/>
                <a:gd name="T18" fmla="*/ 17 w 33"/>
                <a:gd name="T19" fmla="*/ 30 h 34"/>
                <a:gd name="T20" fmla="*/ 4 w 33"/>
                <a:gd name="T21" fmla="*/ 17 h 34"/>
                <a:gd name="T22" fmla="*/ 17 w 33"/>
                <a:gd name="T23" fmla="*/ 4 h 34"/>
                <a:gd name="T24" fmla="*/ 29 w 33"/>
                <a:gd name="T25" fmla="*/ 17 h 34"/>
                <a:gd name="T26" fmla="*/ 31 w 33"/>
                <a:gd name="T27" fmla="*/ 17 h 34"/>
                <a:gd name="T28" fmla="*/ 33 w 33"/>
                <a:gd name="T29" fmla="*/ 17 h 34"/>
                <a:gd name="T30" fmla="*/ 33 w 33"/>
                <a:gd name="T31" fmla="*/ 17 h 34"/>
                <a:gd name="T32" fmla="*/ 17 w 33"/>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4">
                  <a:moveTo>
                    <a:pt x="33" y="17"/>
                  </a:moveTo>
                  <a:cubicBezTo>
                    <a:pt x="33" y="17"/>
                    <a:pt x="33" y="17"/>
                    <a:pt x="33" y="17"/>
                  </a:cubicBezTo>
                  <a:cubicBezTo>
                    <a:pt x="33" y="17"/>
                    <a:pt x="33" y="17"/>
                    <a:pt x="33" y="17"/>
                  </a:cubicBezTo>
                  <a:moveTo>
                    <a:pt x="17" y="0"/>
                  </a:moveTo>
                  <a:cubicBezTo>
                    <a:pt x="7" y="0"/>
                    <a:pt x="0" y="8"/>
                    <a:pt x="0" y="17"/>
                  </a:cubicBezTo>
                  <a:cubicBezTo>
                    <a:pt x="0" y="26"/>
                    <a:pt x="7" y="34"/>
                    <a:pt x="17" y="34"/>
                  </a:cubicBezTo>
                  <a:cubicBezTo>
                    <a:pt x="26" y="34"/>
                    <a:pt x="33" y="26"/>
                    <a:pt x="33" y="17"/>
                  </a:cubicBezTo>
                  <a:cubicBezTo>
                    <a:pt x="31" y="17"/>
                    <a:pt x="31" y="17"/>
                    <a:pt x="31" y="17"/>
                  </a:cubicBezTo>
                  <a:cubicBezTo>
                    <a:pt x="29" y="17"/>
                    <a:pt x="29" y="17"/>
                    <a:pt x="29" y="17"/>
                  </a:cubicBezTo>
                  <a:cubicBezTo>
                    <a:pt x="29" y="24"/>
                    <a:pt x="24" y="30"/>
                    <a:pt x="17" y="30"/>
                  </a:cubicBezTo>
                  <a:cubicBezTo>
                    <a:pt x="10" y="30"/>
                    <a:pt x="4" y="24"/>
                    <a:pt x="4" y="17"/>
                  </a:cubicBezTo>
                  <a:cubicBezTo>
                    <a:pt x="4" y="10"/>
                    <a:pt x="10" y="4"/>
                    <a:pt x="17" y="4"/>
                  </a:cubicBezTo>
                  <a:cubicBezTo>
                    <a:pt x="24" y="4"/>
                    <a:pt x="29" y="10"/>
                    <a:pt x="29" y="17"/>
                  </a:cubicBezTo>
                  <a:cubicBezTo>
                    <a:pt x="31" y="17"/>
                    <a:pt x="31" y="17"/>
                    <a:pt x="31" y="17"/>
                  </a:cubicBezTo>
                  <a:cubicBezTo>
                    <a:pt x="33" y="17"/>
                    <a:pt x="33" y="17"/>
                    <a:pt x="33" y="17"/>
                  </a:cubicBezTo>
                  <a:cubicBezTo>
                    <a:pt x="33" y="17"/>
                    <a:pt x="33" y="17"/>
                    <a:pt x="33" y="17"/>
                  </a:cubicBezTo>
                  <a:cubicBezTo>
                    <a:pt x="33" y="8"/>
                    <a:pt x="26" y="0"/>
                    <a:pt x="1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Freeform: Shape 43"/>
            <p:cNvSpPr>
              <a:spLocks/>
            </p:cNvSpPr>
            <p:nvPr/>
          </p:nvSpPr>
          <p:spPr bwMode="auto">
            <a:xfrm>
              <a:off x="-2930525" y="1395413"/>
              <a:ext cx="77787" cy="74613"/>
            </a:xfrm>
            <a:custGeom>
              <a:avLst/>
              <a:gdLst>
                <a:gd name="T0" fmla="*/ 21 w 44"/>
                <a:gd name="T1" fmla="*/ 0 h 42"/>
                <a:gd name="T2" fmla="*/ 6 w 44"/>
                <a:gd name="T3" fmla="*/ 6 h 42"/>
                <a:gd name="T4" fmla="*/ 0 w 44"/>
                <a:gd name="T5" fmla="*/ 21 h 42"/>
                <a:gd name="T6" fmla="*/ 6 w 44"/>
                <a:gd name="T7" fmla="*/ 36 h 42"/>
                <a:gd name="T8" fmla="*/ 21 w 44"/>
                <a:gd name="T9" fmla="*/ 42 h 42"/>
                <a:gd name="T10" fmla="*/ 36 w 44"/>
                <a:gd name="T11" fmla="*/ 36 h 42"/>
                <a:gd name="T12" fmla="*/ 42 w 44"/>
                <a:gd name="T13" fmla="*/ 21 h 42"/>
                <a:gd name="T14" fmla="*/ 44 w 44"/>
                <a:gd name="T15" fmla="*/ 21 h 42"/>
                <a:gd name="T16" fmla="*/ 44 w 44"/>
                <a:gd name="T17" fmla="*/ 21 h 42"/>
                <a:gd name="T18" fmla="*/ 42 w 44"/>
                <a:gd name="T19" fmla="*/ 21 h 42"/>
                <a:gd name="T20" fmla="*/ 36 w 44"/>
                <a:gd name="T21" fmla="*/ 6 h 42"/>
                <a:gd name="T22" fmla="*/ 21 w 44"/>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2">
                  <a:moveTo>
                    <a:pt x="21" y="0"/>
                  </a:moveTo>
                  <a:cubicBezTo>
                    <a:pt x="15" y="0"/>
                    <a:pt x="10" y="3"/>
                    <a:pt x="6" y="6"/>
                  </a:cubicBezTo>
                  <a:cubicBezTo>
                    <a:pt x="3" y="10"/>
                    <a:pt x="0" y="15"/>
                    <a:pt x="0" y="21"/>
                  </a:cubicBezTo>
                  <a:cubicBezTo>
                    <a:pt x="0" y="27"/>
                    <a:pt x="3" y="32"/>
                    <a:pt x="6" y="36"/>
                  </a:cubicBezTo>
                  <a:cubicBezTo>
                    <a:pt x="10" y="39"/>
                    <a:pt x="15" y="42"/>
                    <a:pt x="21" y="42"/>
                  </a:cubicBezTo>
                  <a:cubicBezTo>
                    <a:pt x="27" y="42"/>
                    <a:pt x="32" y="39"/>
                    <a:pt x="36" y="36"/>
                  </a:cubicBezTo>
                  <a:cubicBezTo>
                    <a:pt x="39" y="32"/>
                    <a:pt x="42" y="27"/>
                    <a:pt x="42" y="21"/>
                  </a:cubicBezTo>
                  <a:cubicBezTo>
                    <a:pt x="44" y="21"/>
                    <a:pt x="44" y="21"/>
                    <a:pt x="44" y="21"/>
                  </a:cubicBezTo>
                  <a:cubicBezTo>
                    <a:pt x="44" y="21"/>
                    <a:pt x="44" y="21"/>
                    <a:pt x="44" y="21"/>
                  </a:cubicBezTo>
                  <a:cubicBezTo>
                    <a:pt x="42" y="21"/>
                    <a:pt x="42" y="21"/>
                    <a:pt x="42" y="21"/>
                  </a:cubicBezTo>
                  <a:cubicBezTo>
                    <a:pt x="42" y="15"/>
                    <a:pt x="39" y="10"/>
                    <a:pt x="36" y="6"/>
                  </a:cubicBezTo>
                  <a:cubicBezTo>
                    <a:pt x="32" y="3"/>
                    <a:pt x="27" y="0"/>
                    <a:pt x="21"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Freeform: Shape 44"/>
            <p:cNvSpPr>
              <a:spLocks/>
            </p:cNvSpPr>
            <p:nvPr/>
          </p:nvSpPr>
          <p:spPr bwMode="auto">
            <a:xfrm>
              <a:off x="-2938463" y="1389063"/>
              <a:ext cx="88900" cy="88900"/>
            </a:xfrm>
            <a:custGeom>
              <a:avLst/>
              <a:gdLst>
                <a:gd name="T0" fmla="*/ 50 w 50"/>
                <a:gd name="T1" fmla="*/ 25 h 50"/>
                <a:gd name="T2" fmla="*/ 50 w 50"/>
                <a:gd name="T3" fmla="*/ 25 h 50"/>
                <a:gd name="T4" fmla="*/ 50 w 50"/>
                <a:gd name="T5" fmla="*/ 25 h 50"/>
                <a:gd name="T6" fmla="*/ 25 w 50"/>
                <a:gd name="T7" fmla="*/ 0 h 50"/>
                <a:gd name="T8" fmla="*/ 0 w 50"/>
                <a:gd name="T9" fmla="*/ 25 h 50"/>
                <a:gd name="T10" fmla="*/ 25 w 50"/>
                <a:gd name="T11" fmla="*/ 50 h 50"/>
                <a:gd name="T12" fmla="*/ 50 w 50"/>
                <a:gd name="T13" fmla="*/ 25 h 50"/>
                <a:gd name="T14" fmla="*/ 48 w 50"/>
                <a:gd name="T15" fmla="*/ 25 h 50"/>
                <a:gd name="T16" fmla="*/ 46 w 50"/>
                <a:gd name="T17" fmla="*/ 25 h 50"/>
                <a:gd name="T18" fmla="*/ 40 w 50"/>
                <a:gd name="T19" fmla="*/ 40 h 50"/>
                <a:gd name="T20" fmla="*/ 25 w 50"/>
                <a:gd name="T21" fmla="*/ 46 h 50"/>
                <a:gd name="T22" fmla="*/ 10 w 50"/>
                <a:gd name="T23" fmla="*/ 40 h 50"/>
                <a:gd name="T24" fmla="*/ 4 w 50"/>
                <a:gd name="T25" fmla="*/ 25 h 50"/>
                <a:gd name="T26" fmla="*/ 10 w 50"/>
                <a:gd name="T27" fmla="*/ 10 h 50"/>
                <a:gd name="T28" fmla="*/ 25 w 50"/>
                <a:gd name="T29" fmla="*/ 4 h 50"/>
                <a:gd name="T30" fmla="*/ 40 w 50"/>
                <a:gd name="T31" fmla="*/ 10 h 50"/>
                <a:gd name="T32" fmla="*/ 46 w 50"/>
                <a:gd name="T33" fmla="*/ 25 h 50"/>
                <a:gd name="T34" fmla="*/ 48 w 50"/>
                <a:gd name="T35" fmla="*/ 25 h 50"/>
                <a:gd name="T36" fmla="*/ 50 w 50"/>
                <a:gd name="T37" fmla="*/ 25 h 50"/>
                <a:gd name="T38" fmla="*/ 50 w 50"/>
                <a:gd name="T39" fmla="*/ 25 h 50"/>
                <a:gd name="T40" fmla="*/ 25 w 50"/>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Freeform: Shape 45"/>
            <p:cNvSpPr>
              <a:spLocks/>
            </p:cNvSpPr>
            <p:nvPr/>
          </p:nvSpPr>
          <p:spPr bwMode="auto">
            <a:xfrm>
              <a:off x="-2695575" y="1419225"/>
              <a:ext cx="393700" cy="39688"/>
            </a:xfrm>
            <a:custGeom>
              <a:avLst/>
              <a:gdLst>
                <a:gd name="T0" fmla="*/ 210 w 221"/>
                <a:gd name="T1" fmla="*/ 0 h 23"/>
                <a:gd name="T2" fmla="*/ 11 w 221"/>
                <a:gd name="T3" fmla="*/ 0 h 23"/>
                <a:gd name="T4" fmla="*/ 0 w 221"/>
                <a:gd name="T5" fmla="*/ 11 h 23"/>
                <a:gd name="T6" fmla="*/ 11 w 221"/>
                <a:gd name="T7" fmla="*/ 23 h 23"/>
                <a:gd name="T8" fmla="*/ 210 w 221"/>
                <a:gd name="T9" fmla="*/ 23 h 23"/>
                <a:gd name="T10" fmla="*/ 221 w 221"/>
                <a:gd name="T11" fmla="*/ 11 h 23"/>
                <a:gd name="T12" fmla="*/ 210 w 221"/>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21" h="23">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Freeform: Shape 48"/>
            <p:cNvSpPr>
              <a:spLocks/>
            </p:cNvSpPr>
            <p:nvPr/>
          </p:nvSpPr>
          <p:spPr bwMode="auto">
            <a:xfrm>
              <a:off x="-3768725" y="1736725"/>
              <a:ext cx="31750" cy="215900"/>
            </a:xfrm>
            <a:custGeom>
              <a:avLst/>
              <a:gdLst>
                <a:gd name="T0" fmla="*/ 18 w 18"/>
                <a:gd name="T1" fmla="*/ 113 h 122"/>
                <a:gd name="T2" fmla="*/ 9 w 18"/>
                <a:gd name="T3" fmla="*/ 122 h 122"/>
                <a:gd name="T4" fmla="*/ 0 w 18"/>
                <a:gd name="T5" fmla="*/ 113 h 122"/>
                <a:gd name="T6" fmla="*/ 0 w 18"/>
                <a:gd name="T7" fmla="*/ 9 h 122"/>
                <a:gd name="T8" fmla="*/ 9 w 18"/>
                <a:gd name="T9" fmla="*/ 0 h 122"/>
                <a:gd name="T10" fmla="*/ 18 w 18"/>
                <a:gd name="T11" fmla="*/ 9 h 122"/>
                <a:gd name="T12" fmla="*/ 18 w 18"/>
                <a:gd name="T13" fmla="*/ 113 h 122"/>
              </a:gdLst>
              <a:ahLst/>
              <a:cxnLst>
                <a:cxn ang="0">
                  <a:pos x="T0" y="T1"/>
                </a:cxn>
                <a:cxn ang="0">
                  <a:pos x="T2" y="T3"/>
                </a:cxn>
                <a:cxn ang="0">
                  <a:pos x="T4" y="T5"/>
                </a:cxn>
                <a:cxn ang="0">
                  <a:pos x="T6" y="T7"/>
                </a:cxn>
                <a:cxn ang="0">
                  <a:pos x="T8" y="T9"/>
                </a:cxn>
                <a:cxn ang="0">
                  <a:pos x="T10" y="T11"/>
                </a:cxn>
                <a:cxn ang="0">
                  <a:pos x="T12" y="T13"/>
                </a:cxn>
              </a:cxnLst>
              <a:rect l="0" t="0" r="r" b="b"/>
              <a:pathLst>
                <a:path w="18" h="122">
                  <a:moveTo>
                    <a:pt x="18" y="113"/>
                  </a:moveTo>
                  <a:cubicBezTo>
                    <a:pt x="18" y="118"/>
                    <a:pt x="14" y="122"/>
                    <a:pt x="9" y="122"/>
                  </a:cubicBezTo>
                  <a:cubicBezTo>
                    <a:pt x="4" y="122"/>
                    <a:pt x="0" y="118"/>
                    <a:pt x="0" y="113"/>
                  </a:cubicBezTo>
                  <a:cubicBezTo>
                    <a:pt x="0" y="9"/>
                    <a:pt x="0" y="9"/>
                    <a:pt x="0" y="9"/>
                  </a:cubicBezTo>
                  <a:cubicBezTo>
                    <a:pt x="0" y="4"/>
                    <a:pt x="4" y="0"/>
                    <a:pt x="9" y="0"/>
                  </a:cubicBezTo>
                  <a:cubicBezTo>
                    <a:pt x="14" y="0"/>
                    <a:pt x="18" y="4"/>
                    <a:pt x="18" y="9"/>
                  </a:cubicBezTo>
                  <a:lnTo>
                    <a:pt x="18" y="113"/>
                  </a:lnTo>
                  <a:close/>
                </a:path>
              </a:pathLst>
            </a:custGeom>
            <a:solidFill>
              <a:schemeClr val="bg1">
                <a:lumMod val="75000"/>
              </a:schemeClr>
            </a:solidFill>
            <a:ln>
              <a:noFill/>
            </a:ln>
          </p:spPr>
          <p:txBody>
            <a:bodyPr anchor="ctr"/>
            <a:lstStyle/>
            <a:p>
              <a:pPr algn="ctr"/>
              <a:endParaRPr/>
            </a:p>
          </p:txBody>
        </p:sp>
        <p:sp>
          <p:nvSpPr>
            <p:cNvPr id="64" name="Freeform: Shape 49"/>
            <p:cNvSpPr>
              <a:spLocks/>
            </p:cNvSpPr>
            <p:nvPr/>
          </p:nvSpPr>
          <p:spPr bwMode="auto">
            <a:xfrm>
              <a:off x="-3768725"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sp>
          <p:nvSpPr>
            <p:cNvPr id="65" name="Freeform: Shape 50"/>
            <p:cNvSpPr>
              <a:spLocks/>
            </p:cNvSpPr>
            <p:nvPr/>
          </p:nvSpPr>
          <p:spPr bwMode="auto">
            <a:xfrm>
              <a:off x="-3768725" y="2609850"/>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sp>
          <p:nvSpPr>
            <p:cNvPr id="66" name="Freeform: Shape 51"/>
            <p:cNvSpPr>
              <a:spLocks/>
            </p:cNvSpPr>
            <p:nvPr/>
          </p:nvSpPr>
          <p:spPr bwMode="auto">
            <a:xfrm>
              <a:off x="-1282700"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grpSp>
      <p:pic>
        <p:nvPicPr>
          <p:cNvPr id="113" name="图片占位符 112"/>
          <p:cNvPicPr>
            <a:picLocks noGrp="1" noChangeAspect="1"/>
          </p:cNvPicPr>
          <p:nvPr>
            <p:ph type="pic" sz="quarter" idx="10"/>
          </p:nvPr>
        </p:nvPicPr>
        <p:blipFill>
          <a:blip r:embed="rId3" cstate="print">
            <a:grayscl/>
            <a:extLst>
              <a:ext uri="{28A0092B-C50C-407E-A947-70E740481C1C}">
                <a14:useLocalDpi xmlns:a14="http://schemas.microsoft.com/office/drawing/2010/main" val="0"/>
              </a:ext>
            </a:extLst>
          </a:blip>
          <a:srcRect l="74" r="74"/>
          <a:stretch>
            <a:fillRect/>
          </a:stretch>
        </p:blipFill>
        <p:spPr/>
      </p:pic>
      <p:pic>
        <p:nvPicPr>
          <p:cNvPr id="114" name="图片占位符 113"/>
          <p:cNvPicPr>
            <a:picLocks noGrp="1" noChangeAspect="1"/>
          </p:cNvPicPr>
          <p:nvPr>
            <p:ph type="pic" sz="quarter" idx="12"/>
          </p:nvPr>
        </p:nvPicPr>
        <p:blipFill rotWithShape="1">
          <a:blip r:embed="rId4" cstate="print">
            <a:extLst>
              <a:ext uri="{28A0092B-C50C-407E-A947-70E740481C1C}">
                <a14:useLocalDpi xmlns:a14="http://schemas.microsoft.com/office/drawing/2010/main" val="0"/>
              </a:ext>
            </a:extLst>
          </a:blip>
          <a:srcRect l="18818" r="18818"/>
          <a:stretch/>
        </p:blipFill>
        <p:spPr>
          <a:xfrm>
            <a:off x="4156677" y="2611566"/>
            <a:ext cx="1501966" cy="2514781"/>
          </a:xfrm>
        </p:spPr>
      </p:pic>
      <p:grpSp>
        <p:nvGrpSpPr>
          <p:cNvPr id="8" name="Group 19"/>
          <p:cNvGrpSpPr/>
          <p:nvPr/>
        </p:nvGrpSpPr>
        <p:grpSpPr>
          <a:xfrm>
            <a:off x="2682905" y="1965368"/>
            <a:ext cx="1970214" cy="3805024"/>
            <a:chOff x="-3768725" y="1125538"/>
            <a:chExt cx="2517775" cy="4862513"/>
          </a:xfrm>
        </p:grpSpPr>
        <p:sp>
          <p:nvSpPr>
            <p:cNvPr id="37" name="Freeform: Shape 4"/>
            <p:cNvSpPr>
              <a:spLocks/>
            </p:cNvSpPr>
            <p:nvPr/>
          </p:nvSpPr>
          <p:spPr bwMode="auto">
            <a:xfrm>
              <a:off x="-3741738" y="1125538"/>
              <a:ext cx="2478087" cy="4862513"/>
            </a:xfrm>
            <a:custGeom>
              <a:avLst/>
              <a:gdLst>
                <a:gd name="T0" fmla="*/ 1393 w 1393"/>
                <a:gd name="T1" fmla="*/ 2559 h 2739"/>
                <a:gd name="T2" fmla="*/ 1213 w 1393"/>
                <a:gd name="T3" fmla="*/ 2739 h 2739"/>
                <a:gd name="T4" fmla="*/ 180 w 1393"/>
                <a:gd name="T5" fmla="*/ 2739 h 2739"/>
                <a:gd name="T6" fmla="*/ 0 w 1393"/>
                <a:gd name="T7" fmla="*/ 2559 h 2739"/>
                <a:gd name="T8" fmla="*/ 0 w 1393"/>
                <a:gd name="T9" fmla="*/ 180 h 2739"/>
                <a:gd name="T10" fmla="*/ 180 w 1393"/>
                <a:gd name="T11" fmla="*/ 0 h 2739"/>
                <a:gd name="T12" fmla="*/ 1213 w 1393"/>
                <a:gd name="T13" fmla="*/ 0 h 2739"/>
                <a:gd name="T14" fmla="*/ 1393 w 1393"/>
                <a:gd name="T15" fmla="*/ 180 h 2739"/>
                <a:gd name="T16" fmla="*/ 1393 w 1393"/>
                <a:gd name="T17" fmla="*/ 2559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2739">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chemeClr val="bg1">
                <a:lumMod val="75000"/>
              </a:schemeClr>
            </a:solidFill>
            <a:ln>
              <a:noFill/>
            </a:ln>
          </p:spPr>
          <p:txBody>
            <a:bodyPr anchor="ctr"/>
            <a:lstStyle/>
            <a:p>
              <a:pPr algn="ctr"/>
              <a:endParaRPr/>
            </a:p>
          </p:txBody>
        </p:sp>
        <p:sp>
          <p:nvSpPr>
            <p:cNvPr id="38" name="Freeform: Shape 5"/>
            <p:cNvSpPr>
              <a:spLocks/>
            </p:cNvSpPr>
            <p:nvPr/>
          </p:nvSpPr>
          <p:spPr bwMode="auto">
            <a:xfrm>
              <a:off x="-3713164" y="1141414"/>
              <a:ext cx="2430463" cy="4830763"/>
            </a:xfrm>
            <a:custGeom>
              <a:avLst/>
              <a:gdLst>
                <a:gd name="T0" fmla="*/ 1366 w 1366"/>
                <a:gd name="T1" fmla="*/ 2542 h 2721"/>
                <a:gd name="T2" fmla="*/ 1189 w 1366"/>
                <a:gd name="T3" fmla="*/ 2721 h 2721"/>
                <a:gd name="T4" fmla="*/ 176 w 1366"/>
                <a:gd name="T5" fmla="*/ 2721 h 2721"/>
                <a:gd name="T6" fmla="*/ 0 w 1366"/>
                <a:gd name="T7" fmla="*/ 2542 h 2721"/>
                <a:gd name="T8" fmla="*/ 0 w 1366"/>
                <a:gd name="T9" fmla="*/ 179 h 2721"/>
                <a:gd name="T10" fmla="*/ 176 w 1366"/>
                <a:gd name="T11" fmla="*/ 0 h 2721"/>
                <a:gd name="T12" fmla="*/ 1189 w 1366"/>
                <a:gd name="T13" fmla="*/ 0 h 2721"/>
                <a:gd name="T14" fmla="*/ 1366 w 1366"/>
                <a:gd name="T15" fmla="*/ 179 h 2721"/>
                <a:gd name="T16" fmla="*/ 1366 w 1366"/>
                <a:gd name="T17" fmla="*/ 2542 h 2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2721">
                  <a:moveTo>
                    <a:pt x="1366" y="2542"/>
                  </a:moveTo>
                  <a:cubicBezTo>
                    <a:pt x="1366" y="2641"/>
                    <a:pt x="1287" y="2721"/>
                    <a:pt x="1189" y="2721"/>
                  </a:cubicBezTo>
                  <a:cubicBezTo>
                    <a:pt x="176" y="2721"/>
                    <a:pt x="176" y="2721"/>
                    <a:pt x="176" y="2721"/>
                  </a:cubicBezTo>
                  <a:cubicBezTo>
                    <a:pt x="79" y="2721"/>
                    <a:pt x="0" y="2641"/>
                    <a:pt x="0" y="2542"/>
                  </a:cubicBezTo>
                  <a:cubicBezTo>
                    <a:pt x="0" y="179"/>
                    <a:pt x="0" y="179"/>
                    <a:pt x="0" y="179"/>
                  </a:cubicBezTo>
                  <a:cubicBezTo>
                    <a:pt x="0" y="80"/>
                    <a:pt x="79" y="0"/>
                    <a:pt x="176" y="0"/>
                  </a:cubicBezTo>
                  <a:cubicBezTo>
                    <a:pt x="1189" y="0"/>
                    <a:pt x="1189" y="0"/>
                    <a:pt x="1189" y="0"/>
                  </a:cubicBezTo>
                  <a:cubicBezTo>
                    <a:pt x="1287" y="0"/>
                    <a:pt x="1366" y="80"/>
                    <a:pt x="1366" y="179"/>
                  </a:cubicBezTo>
                  <a:cubicBezTo>
                    <a:pt x="1366" y="2542"/>
                    <a:pt x="1366" y="2542"/>
                    <a:pt x="1366" y="2542"/>
                  </a:cubicBezTo>
                </a:path>
              </a:pathLst>
            </a:custGeom>
            <a:solidFill>
              <a:schemeClr val="bg1">
                <a:lumMod val="95000"/>
              </a:schemeClr>
            </a:solidFill>
            <a:ln>
              <a:noFill/>
            </a:ln>
          </p:spPr>
          <p:txBody>
            <a:bodyPr anchor="ctr"/>
            <a:lstStyle/>
            <a:p>
              <a:pPr algn="ctr"/>
              <a:endParaRPr/>
            </a:p>
          </p:txBody>
        </p:sp>
        <p:sp>
          <p:nvSpPr>
            <p:cNvPr id="39" name="Oval 6"/>
            <p:cNvSpPr>
              <a:spLocks/>
            </p:cNvSpPr>
            <p:nvPr/>
          </p:nvSpPr>
          <p:spPr bwMode="auto">
            <a:xfrm>
              <a:off x="-2693988" y="5486400"/>
              <a:ext cx="403225" cy="401638"/>
            </a:xfrm>
            <a:prstGeom prst="ellipse">
              <a:avLst/>
            </a:prstGeom>
            <a:solidFill>
              <a:schemeClr val="bg1">
                <a:lumMod val="65000"/>
              </a:schemeClr>
            </a:solidFill>
            <a:ln>
              <a:noFill/>
            </a:ln>
          </p:spPr>
          <p:txBody>
            <a:bodyPr anchor="ctr"/>
            <a:lstStyle/>
            <a:p>
              <a:pPr algn="ctr"/>
              <a:endParaRPr/>
            </a:p>
          </p:txBody>
        </p:sp>
        <p:sp>
          <p:nvSpPr>
            <p:cNvPr id="40" name="Oval 7"/>
            <p:cNvSpPr>
              <a:spLocks/>
            </p:cNvSpPr>
            <p:nvPr/>
          </p:nvSpPr>
          <p:spPr bwMode="auto">
            <a:xfrm>
              <a:off x="-2673350" y="5507038"/>
              <a:ext cx="361950" cy="3603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Freeform: Shape 8"/>
            <p:cNvSpPr>
              <a:spLocks/>
            </p:cNvSpPr>
            <p:nvPr/>
          </p:nvSpPr>
          <p:spPr bwMode="auto">
            <a:xfrm>
              <a:off x="-2520950" y="1254125"/>
              <a:ext cx="47625" cy="46038"/>
            </a:xfrm>
            <a:custGeom>
              <a:avLst/>
              <a:gdLst>
                <a:gd name="T0" fmla="*/ 13 w 27"/>
                <a:gd name="T1" fmla="*/ 0 h 26"/>
                <a:gd name="T2" fmla="*/ 0 w 27"/>
                <a:gd name="T3" fmla="*/ 13 h 26"/>
                <a:gd name="T4" fmla="*/ 13 w 27"/>
                <a:gd name="T5" fmla="*/ 26 h 26"/>
                <a:gd name="T6" fmla="*/ 25 w 27"/>
                <a:gd name="T7" fmla="*/ 13 h 26"/>
                <a:gd name="T8" fmla="*/ 27 w 27"/>
                <a:gd name="T9" fmla="*/ 13 h 26"/>
                <a:gd name="T10" fmla="*/ 27 w 27"/>
                <a:gd name="T11" fmla="*/ 13 h 26"/>
                <a:gd name="T12" fmla="*/ 25 w 27"/>
                <a:gd name="T13" fmla="*/ 13 h 26"/>
                <a:gd name="T14" fmla="*/ 13 w 27"/>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6">
                  <a:moveTo>
                    <a:pt x="13" y="0"/>
                  </a:moveTo>
                  <a:cubicBezTo>
                    <a:pt x="6" y="0"/>
                    <a:pt x="0" y="6"/>
                    <a:pt x="0" y="13"/>
                  </a:cubicBezTo>
                  <a:cubicBezTo>
                    <a:pt x="0" y="20"/>
                    <a:pt x="6" y="26"/>
                    <a:pt x="13" y="26"/>
                  </a:cubicBezTo>
                  <a:cubicBezTo>
                    <a:pt x="20" y="26"/>
                    <a:pt x="25" y="20"/>
                    <a:pt x="25" y="13"/>
                  </a:cubicBezTo>
                  <a:cubicBezTo>
                    <a:pt x="27" y="13"/>
                    <a:pt x="27" y="13"/>
                    <a:pt x="27" y="13"/>
                  </a:cubicBezTo>
                  <a:cubicBezTo>
                    <a:pt x="27" y="13"/>
                    <a:pt x="27" y="13"/>
                    <a:pt x="27" y="13"/>
                  </a:cubicBezTo>
                  <a:cubicBezTo>
                    <a:pt x="25" y="13"/>
                    <a:pt x="25" y="13"/>
                    <a:pt x="25" y="13"/>
                  </a:cubicBezTo>
                  <a:cubicBezTo>
                    <a:pt x="25" y="6"/>
                    <a:pt x="20" y="0"/>
                    <a:pt x="13"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Freeform: Shape 9"/>
            <p:cNvSpPr>
              <a:spLocks/>
            </p:cNvSpPr>
            <p:nvPr/>
          </p:nvSpPr>
          <p:spPr bwMode="auto">
            <a:xfrm>
              <a:off x="-2528888" y="1246188"/>
              <a:ext cx="58737" cy="60325"/>
            </a:xfrm>
            <a:custGeom>
              <a:avLst/>
              <a:gdLst>
                <a:gd name="T0" fmla="*/ 33 w 33"/>
                <a:gd name="T1" fmla="*/ 17 h 34"/>
                <a:gd name="T2" fmla="*/ 33 w 33"/>
                <a:gd name="T3" fmla="*/ 17 h 34"/>
                <a:gd name="T4" fmla="*/ 33 w 33"/>
                <a:gd name="T5" fmla="*/ 17 h 34"/>
                <a:gd name="T6" fmla="*/ 17 w 33"/>
                <a:gd name="T7" fmla="*/ 0 h 34"/>
                <a:gd name="T8" fmla="*/ 0 w 33"/>
                <a:gd name="T9" fmla="*/ 17 h 34"/>
                <a:gd name="T10" fmla="*/ 17 w 33"/>
                <a:gd name="T11" fmla="*/ 34 h 34"/>
                <a:gd name="T12" fmla="*/ 33 w 33"/>
                <a:gd name="T13" fmla="*/ 17 h 34"/>
                <a:gd name="T14" fmla="*/ 31 w 33"/>
                <a:gd name="T15" fmla="*/ 17 h 34"/>
                <a:gd name="T16" fmla="*/ 29 w 33"/>
                <a:gd name="T17" fmla="*/ 17 h 34"/>
                <a:gd name="T18" fmla="*/ 17 w 33"/>
                <a:gd name="T19" fmla="*/ 30 h 34"/>
                <a:gd name="T20" fmla="*/ 4 w 33"/>
                <a:gd name="T21" fmla="*/ 17 h 34"/>
                <a:gd name="T22" fmla="*/ 17 w 33"/>
                <a:gd name="T23" fmla="*/ 4 h 34"/>
                <a:gd name="T24" fmla="*/ 29 w 33"/>
                <a:gd name="T25" fmla="*/ 17 h 34"/>
                <a:gd name="T26" fmla="*/ 31 w 33"/>
                <a:gd name="T27" fmla="*/ 17 h 34"/>
                <a:gd name="T28" fmla="*/ 33 w 33"/>
                <a:gd name="T29" fmla="*/ 17 h 34"/>
                <a:gd name="T30" fmla="*/ 33 w 33"/>
                <a:gd name="T31" fmla="*/ 17 h 34"/>
                <a:gd name="T32" fmla="*/ 17 w 33"/>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4">
                  <a:moveTo>
                    <a:pt x="33" y="17"/>
                  </a:moveTo>
                  <a:cubicBezTo>
                    <a:pt x="33" y="17"/>
                    <a:pt x="33" y="17"/>
                    <a:pt x="33" y="17"/>
                  </a:cubicBezTo>
                  <a:cubicBezTo>
                    <a:pt x="33" y="17"/>
                    <a:pt x="33" y="17"/>
                    <a:pt x="33" y="17"/>
                  </a:cubicBezTo>
                  <a:moveTo>
                    <a:pt x="17" y="0"/>
                  </a:moveTo>
                  <a:cubicBezTo>
                    <a:pt x="7" y="0"/>
                    <a:pt x="0" y="8"/>
                    <a:pt x="0" y="17"/>
                  </a:cubicBezTo>
                  <a:cubicBezTo>
                    <a:pt x="0" y="26"/>
                    <a:pt x="7" y="34"/>
                    <a:pt x="17" y="34"/>
                  </a:cubicBezTo>
                  <a:cubicBezTo>
                    <a:pt x="26" y="34"/>
                    <a:pt x="33" y="26"/>
                    <a:pt x="33" y="17"/>
                  </a:cubicBezTo>
                  <a:cubicBezTo>
                    <a:pt x="31" y="17"/>
                    <a:pt x="31" y="17"/>
                    <a:pt x="31" y="17"/>
                  </a:cubicBezTo>
                  <a:cubicBezTo>
                    <a:pt x="29" y="17"/>
                    <a:pt x="29" y="17"/>
                    <a:pt x="29" y="17"/>
                  </a:cubicBezTo>
                  <a:cubicBezTo>
                    <a:pt x="29" y="24"/>
                    <a:pt x="24" y="30"/>
                    <a:pt x="17" y="30"/>
                  </a:cubicBezTo>
                  <a:cubicBezTo>
                    <a:pt x="10" y="30"/>
                    <a:pt x="4" y="24"/>
                    <a:pt x="4" y="17"/>
                  </a:cubicBezTo>
                  <a:cubicBezTo>
                    <a:pt x="4" y="10"/>
                    <a:pt x="10" y="4"/>
                    <a:pt x="17" y="4"/>
                  </a:cubicBezTo>
                  <a:cubicBezTo>
                    <a:pt x="24" y="4"/>
                    <a:pt x="29" y="10"/>
                    <a:pt x="29" y="17"/>
                  </a:cubicBezTo>
                  <a:cubicBezTo>
                    <a:pt x="31" y="17"/>
                    <a:pt x="31" y="17"/>
                    <a:pt x="31" y="17"/>
                  </a:cubicBezTo>
                  <a:cubicBezTo>
                    <a:pt x="33" y="17"/>
                    <a:pt x="33" y="17"/>
                    <a:pt x="33" y="17"/>
                  </a:cubicBezTo>
                  <a:cubicBezTo>
                    <a:pt x="33" y="17"/>
                    <a:pt x="33" y="17"/>
                    <a:pt x="33" y="17"/>
                  </a:cubicBezTo>
                  <a:cubicBezTo>
                    <a:pt x="33" y="8"/>
                    <a:pt x="26" y="0"/>
                    <a:pt x="1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Freeform: Shape 10"/>
            <p:cNvSpPr>
              <a:spLocks/>
            </p:cNvSpPr>
            <p:nvPr/>
          </p:nvSpPr>
          <p:spPr bwMode="auto">
            <a:xfrm>
              <a:off x="-2930525" y="1395413"/>
              <a:ext cx="77787" cy="74613"/>
            </a:xfrm>
            <a:custGeom>
              <a:avLst/>
              <a:gdLst>
                <a:gd name="T0" fmla="*/ 21 w 44"/>
                <a:gd name="T1" fmla="*/ 0 h 42"/>
                <a:gd name="T2" fmla="*/ 6 w 44"/>
                <a:gd name="T3" fmla="*/ 6 h 42"/>
                <a:gd name="T4" fmla="*/ 0 w 44"/>
                <a:gd name="T5" fmla="*/ 21 h 42"/>
                <a:gd name="T6" fmla="*/ 6 w 44"/>
                <a:gd name="T7" fmla="*/ 36 h 42"/>
                <a:gd name="T8" fmla="*/ 21 w 44"/>
                <a:gd name="T9" fmla="*/ 42 h 42"/>
                <a:gd name="T10" fmla="*/ 36 w 44"/>
                <a:gd name="T11" fmla="*/ 36 h 42"/>
                <a:gd name="T12" fmla="*/ 42 w 44"/>
                <a:gd name="T13" fmla="*/ 21 h 42"/>
                <a:gd name="T14" fmla="*/ 44 w 44"/>
                <a:gd name="T15" fmla="*/ 21 h 42"/>
                <a:gd name="T16" fmla="*/ 44 w 44"/>
                <a:gd name="T17" fmla="*/ 21 h 42"/>
                <a:gd name="T18" fmla="*/ 42 w 44"/>
                <a:gd name="T19" fmla="*/ 21 h 42"/>
                <a:gd name="T20" fmla="*/ 36 w 44"/>
                <a:gd name="T21" fmla="*/ 6 h 42"/>
                <a:gd name="T22" fmla="*/ 21 w 44"/>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2">
                  <a:moveTo>
                    <a:pt x="21" y="0"/>
                  </a:moveTo>
                  <a:cubicBezTo>
                    <a:pt x="15" y="0"/>
                    <a:pt x="10" y="3"/>
                    <a:pt x="6" y="6"/>
                  </a:cubicBezTo>
                  <a:cubicBezTo>
                    <a:pt x="3" y="10"/>
                    <a:pt x="0" y="15"/>
                    <a:pt x="0" y="21"/>
                  </a:cubicBezTo>
                  <a:cubicBezTo>
                    <a:pt x="0" y="27"/>
                    <a:pt x="3" y="32"/>
                    <a:pt x="6" y="36"/>
                  </a:cubicBezTo>
                  <a:cubicBezTo>
                    <a:pt x="10" y="39"/>
                    <a:pt x="15" y="42"/>
                    <a:pt x="21" y="42"/>
                  </a:cubicBezTo>
                  <a:cubicBezTo>
                    <a:pt x="27" y="42"/>
                    <a:pt x="32" y="39"/>
                    <a:pt x="36" y="36"/>
                  </a:cubicBezTo>
                  <a:cubicBezTo>
                    <a:pt x="39" y="32"/>
                    <a:pt x="42" y="27"/>
                    <a:pt x="42" y="21"/>
                  </a:cubicBezTo>
                  <a:cubicBezTo>
                    <a:pt x="44" y="21"/>
                    <a:pt x="44" y="21"/>
                    <a:pt x="44" y="21"/>
                  </a:cubicBezTo>
                  <a:cubicBezTo>
                    <a:pt x="44" y="21"/>
                    <a:pt x="44" y="21"/>
                    <a:pt x="44" y="21"/>
                  </a:cubicBezTo>
                  <a:cubicBezTo>
                    <a:pt x="42" y="21"/>
                    <a:pt x="42" y="21"/>
                    <a:pt x="42" y="21"/>
                  </a:cubicBezTo>
                  <a:cubicBezTo>
                    <a:pt x="42" y="15"/>
                    <a:pt x="39" y="10"/>
                    <a:pt x="36" y="6"/>
                  </a:cubicBezTo>
                  <a:cubicBezTo>
                    <a:pt x="32" y="3"/>
                    <a:pt x="27" y="0"/>
                    <a:pt x="21"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Freeform: Shape 11"/>
            <p:cNvSpPr>
              <a:spLocks/>
            </p:cNvSpPr>
            <p:nvPr/>
          </p:nvSpPr>
          <p:spPr bwMode="auto">
            <a:xfrm>
              <a:off x="-2938463" y="1389063"/>
              <a:ext cx="88900" cy="88900"/>
            </a:xfrm>
            <a:custGeom>
              <a:avLst/>
              <a:gdLst>
                <a:gd name="T0" fmla="*/ 50 w 50"/>
                <a:gd name="T1" fmla="*/ 25 h 50"/>
                <a:gd name="T2" fmla="*/ 50 w 50"/>
                <a:gd name="T3" fmla="*/ 25 h 50"/>
                <a:gd name="T4" fmla="*/ 50 w 50"/>
                <a:gd name="T5" fmla="*/ 25 h 50"/>
                <a:gd name="T6" fmla="*/ 25 w 50"/>
                <a:gd name="T7" fmla="*/ 0 h 50"/>
                <a:gd name="T8" fmla="*/ 0 w 50"/>
                <a:gd name="T9" fmla="*/ 25 h 50"/>
                <a:gd name="T10" fmla="*/ 25 w 50"/>
                <a:gd name="T11" fmla="*/ 50 h 50"/>
                <a:gd name="T12" fmla="*/ 50 w 50"/>
                <a:gd name="T13" fmla="*/ 25 h 50"/>
                <a:gd name="T14" fmla="*/ 48 w 50"/>
                <a:gd name="T15" fmla="*/ 25 h 50"/>
                <a:gd name="T16" fmla="*/ 46 w 50"/>
                <a:gd name="T17" fmla="*/ 25 h 50"/>
                <a:gd name="T18" fmla="*/ 40 w 50"/>
                <a:gd name="T19" fmla="*/ 40 h 50"/>
                <a:gd name="T20" fmla="*/ 25 w 50"/>
                <a:gd name="T21" fmla="*/ 46 h 50"/>
                <a:gd name="T22" fmla="*/ 10 w 50"/>
                <a:gd name="T23" fmla="*/ 40 h 50"/>
                <a:gd name="T24" fmla="*/ 4 w 50"/>
                <a:gd name="T25" fmla="*/ 25 h 50"/>
                <a:gd name="T26" fmla="*/ 10 w 50"/>
                <a:gd name="T27" fmla="*/ 10 h 50"/>
                <a:gd name="T28" fmla="*/ 25 w 50"/>
                <a:gd name="T29" fmla="*/ 4 h 50"/>
                <a:gd name="T30" fmla="*/ 40 w 50"/>
                <a:gd name="T31" fmla="*/ 10 h 50"/>
                <a:gd name="T32" fmla="*/ 46 w 50"/>
                <a:gd name="T33" fmla="*/ 25 h 50"/>
                <a:gd name="T34" fmla="*/ 48 w 50"/>
                <a:gd name="T35" fmla="*/ 25 h 50"/>
                <a:gd name="T36" fmla="*/ 50 w 50"/>
                <a:gd name="T37" fmla="*/ 25 h 50"/>
                <a:gd name="T38" fmla="*/ 50 w 50"/>
                <a:gd name="T39" fmla="*/ 25 h 50"/>
                <a:gd name="T40" fmla="*/ 25 w 50"/>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Freeform: Shape 12"/>
            <p:cNvSpPr>
              <a:spLocks/>
            </p:cNvSpPr>
            <p:nvPr/>
          </p:nvSpPr>
          <p:spPr bwMode="auto">
            <a:xfrm>
              <a:off x="-2695575" y="1419225"/>
              <a:ext cx="393700" cy="39688"/>
            </a:xfrm>
            <a:custGeom>
              <a:avLst/>
              <a:gdLst>
                <a:gd name="T0" fmla="*/ 210 w 221"/>
                <a:gd name="T1" fmla="*/ 0 h 23"/>
                <a:gd name="T2" fmla="*/ 11 w 221"/>
                <a:gd name="T3" fmla="*/ 0 h 23"/>
                <a:gd name="T4" fmla="*/ 0 w 221"/>
                <a:gd name="T5" fmla="*/ 11 h 23"/>
                <a:gd name="T6" fmla="*/ 11 w 221"/>
                <a:gd name="T7" fmla="*/ 23 h 23"/>
                <a:gd name="T8" fmla="*/ 210 w 221"/>
                <a:gd name="T9" fmla="*/ 23 h 23"/>
                <a:gd name="T10" fmla="*/ 221 w 221"/>
                <a:gd name="T11" fmla="*/ 11 h 23"/>
                <a:gd name="T12" fmla="*/ 210 w 221"/>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21" h="23">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Freeform: Shape 15"/>
            <p:cNvSpPr>
              <a:spLocks/>
            </p:cNvSpPr>
            <p:nvPr/>
          </p:nvSpPr>
          <p:spPr bwMode="auto">
            <a:xfrm>
              <a:off x="-3768725" y="1736725"/>
              <a:ext cx="31750" cy="215900"/>
            </a:xfrm>
            <a:custGeom>
              <a:avLst/>
              <a:gdLst>
                <a:gd name="T0" fmla="*/ 18 w 18"/>
                <a:gd name="T1" fmla="*/ 113 h 122"/>
                <a:gd name="T2" fmla="*/ 9 w 18"/>
                <a:gd name="T3" fmla="*/ 122 h 122"/>
                <a:gd name="T4" fmla="*/ 0 w 18"/>
                <a:gd name="T5" fmla="*/ 113 h 122"/>
                <a:gd name="T6" fmla="*/ 0 w 18"/>
                <a:gd name="T7" fmla="*/ 9 h 122"/>
                <a:gd name="T8" fmla="*/ 9 w 18"/>
                <a:gd name="T9" fmla="*/ 0 h 122"/>
                <a:gd name="T10" fmla="*/ 18 w 18"/>
                <a:gd name="T11" fmla="*/ 9 h 122"/>
                <a:gd name="T12" fmla="*/ 18 w 18"/>
                <a:gd name="T13" fmla="*/ 113 h 122"/>
              </a:gdLst>
              <a:ahLst/>
              <a:cxnLst>
                <a:cxn ang="0">
                  <a:pos x="T0" y="T1"/>
                </a:cxn>
                <a:cxn ang="0">
                  <a:pos x="T2" y="T3"/>
                </a:cxn>
                <a:cxn ang="0">
                  <a:pos x="T4" y="T5"/>
                </a:cxn>
                <a:cxn ang="0">
                  <a:pos x="T6" y="T7"/>
                </a:cxn>
                <a:cxn ang="0">
                  <a:pos x="T8" y="T9"/>
                </a:cxn>
                <a:cxn ang="0">
                  <a:pos x="T10" y="T11"/>
                </a:cxn>
                <a:cxn ang="0">
                  <a:pos x="T12" y="T13"/>
                </a:cxn>
              </a:cxnLst>
              <a:rect l="0" t="0" r="r" b="b"/>
              <a:pathLst>
                <a:path w="18" h="122">
                  <a:moveTo>
                    <a:pt x="18" y="113"/>
                  </a:moveTo>
                  <a:cubicBezTo>
                    <a:pt x="18" y="118"/>
                    <a:pt x="14" y="122"/>
                    <a:pt x="9" y="122"/>
                  </a:cubicBezTo>
                  <a:cubicBezTo>
                    <a:pt x="4" y="122"/>
                    <a:pt x="0" y="118"/>
                    <a:pt x="0" y="113"/>
                  </a:cubicBezTo>
                  <a:cubicBezTo>
                    <a:pt x="0" y="9"/>
                    <a:pt x="0" y="9"/>
                    <a:pt x="0" y="9"/>
                  </a:cubicBezTo>
                  <a:cubicBezTo>
                    <a:pt x="0" y="4"/>
                    <a:pt x="4" y="0"/>
                    <a:pt x="9" y="0"/>
                  </a:cubicBezTo>
                  <a:cubicBezTo>
                    <a:pt x="14" y="0"/>
                    <a:pt x="18" y="4"/>
                    <a:pt x="18" y="9"/>
                  </a:cubicBezTo>
                  <a:lnTo>
                    <a:pt x="18" y="113"/>
                  </a:lnTo>
                  <a:close/>
                </a:path>
              </a:pathLst>
            </a:custGeom>
            <a:solidFill>
              <a:schemeClr val="bg1">
                <a:lumMod val="75000"/>
              </a:schemeClr>
            </a:solidFill>
            <a:ln>
              <a:noFill/>
            </a:ln>
          </p:spPr>
          <p:txBody>
            <a:bodyPr anchor="ctr"/>
            <a:lstStyle/>
            <a:p>
              <a:pPr algn="ctr"/>
              <a:endParaRPr/>
            </a:p>
          </p:txBody>
        </p:sp>
        <p:sp>
          <p:nvSpPr>
            <p:cNvPr id="49" name="Freeform: Shape 16"/>
            <p:cNvSpPr>
              <a:spLocks/>
            </p:cNvSpPr>
            <p:nvPr/>
          </p:nvSpPr>
          <p:spPr bwMode="auto">
            <a:xfrm>
              <a:off x="-3768725"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sp>
          <p:nvSpPr>
            <p:cNvPr id="50" name="Freeform: Shape 17"/>
            <p:cNvSpPr>
              <a:spLocks/>
            </p:cNvSpPr>
            <p:nvPr/>
          </p:nvSpPr>
          <p:spPr bwMode="auto">
            <a:xfrm>
              <a:off x="-3768725" y="2609850"/>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sp>
          <p:nvSpPr>
            <p:cNvPr id="51" name="Freeform: Shape 18"/>
            <p:cNvSpPr>
              <a:spLocks/>
            </p:cNvSpPr>
            <p:nvPr/>
          </p:nvSpPr>
          <p:spPr bwMode="auto">
            <a:xfrm>
              <a:off x="-1282700"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grpSp>
      <p:pic>
        <p:nvPicPr>
          <p:cNvPr id="115" name="图片占位符 114"/>
          <p:cNvPicPr>
            <a:picLocks noGrp="1" noChangeAspect="1"/>
          </p:cNvPicPr>
          <p:nvPr>
            <p:ph type="pic" sz="quarter" idx="11"/>
          </p:nvPr>
        </p:nvPicPr>
        <p:blipFill rotWithShape="1">
          <a:blip r:embed="rId5">
            <a:extLst>
              <a:ext uri="{28A0092B-C50C-407E-A947-70E740481C1C}">
                <a14:useLocalDpi xmlns:a14="http://schemas.microsoft.com/office/drawing/2010/main" val="0"/>
              </a:ext>
            </a:extLst>
          </a:blip>
          <a:srcRect l="27644" r="15202"/>
          <a:stretch/>
        </p:blipFill>
        <p:spPr>
          <a:xfrm>
            <a:off x="2853570" y="2383057"/>
            <a:ext cx="1629226" cy="2850605"/>
          </a:xfrm>
        </p:spPr>
      </p:pic>
      <p:grpSp>
        <p:nvGrpSpPr>
          <p:cNvPr id="89" name="组合 88"/>
          <p:cNvGrpSpPr/>
          <p:nvPr/>
        </p:nvGrpSpPr>
        <p:grpSpPr>
          <a:xfrm>
            <a:off x="6262771" y="2340744"/>
            <a:ext cx="4647274" cy="868919"/>
            <a:chOff x="937750" y="5016378"/>
            <a:chExt cx="4647274" cy="868919"/>
          </a:xfrm>
        </p:grpSpPr>
        <p:sp>
          <p:nvSpPr>
            <p:cNvPr id="90" name="矩形 89"/>
            <p:cNvSpPr/>
            <p:nvPr/>
          </p:nvSpPr>
          <p:spPr>
            <a:xfrm>
              <a:off x="937750" y="5369002"/>
              <a:ext cx="4647274" cy="516295"/>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91" name="矩形 90"/>
            <p:cNvSpPr/>
            <p:nvPr/>
          </p:nvSpPr>
          <p:spPr>
            <a:xfrm>
              <a:off x="937750" y="501637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标题文字添加</a:t>
              </a:r>
            </a:p>
          </p:txBody>
        </p:sp>
      </p:grpSp>
      <p:sp>
        <p:nvSpPr>
          <p:cNvPr id="94" name="椭圆 93"/>
          <p:cNvSpPr/>
          <p:nvPr/>
        </p:nvSpPr>
        <p:spPr>
          <a:xfrm>
            <a:off x="6475522" y="3873798"/>
            <a:ext cx="901686" cy="9016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8070960" y="3873798"/>
            <a:ext cx="901686" cy="9016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9666397" y="3873798"/>
            <a:ext cx="901686" cy="9016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4"/>
          <p:cNvSpPr/>
          <p:nvPr/>
        </p:nvSpPr>
        <p:spPr>
          <a:xfrm>
            <a:off x="6701850" y="4100127"/>
            <a:ext cx="449030" cy="44902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1" name="椭圆 105"/>
          <p:cNvSpPr/>
          <p:nvPr/>
        </p:nvSpPr>
        <p:spPr>
          <a:xfrm>
            <a:off x="8297288" y="4120127"/>
            <a:ext cx="449030" cy="409028"/>
          </a:xfrm>
          <a:custGeom>
            <a:avLst/>
            <a:gdLst>
              <a:gd name="connsiteX0" fmla="*/ 182569 w 338094"/>
              <a:gd name="connsiteY0" fmla="*/ 192088 h 307975"/>
              <a:gd name="connsiteX1" fmla="*/ 191830 w 338094"/>
              <a:gd name="connsiteY1" fmla="*/ 202620 h 307975"/>
              <a:gd name="connsiteX2" fmla="*/ 206382 w 338094"/>
              <a:gd name="connsiteY2" fmla="*/ 203936 h 307975"/>
              <a:gd name="connsiteX3" fmla="*/ 205059 w 338094"/>
              <a:gd name="connsiteY3" fmla="*/ 209202 h 307975"/>
              <a:gd name="connsiteX4" fmla="*/ 206382 w 338094"/>
              <a:gd name="connsiteY4" fmla="*/ 221050 h 307975"/>
              <a:gd name="connsiteX5" fmla="*/ 206382 w 338094"/>
              <a:gd name="connsiteY5" fmla="*/ 234215 h 307975"/>
              <a:gd name="connsiteX6" fmla="*/ 194476 w 338094"/>
              <a:gd name="connsiteY6" fmla="*/ 246063 h 307975"/>
              <a:gd name="connsiteX7" fmla="*/ 182569 w 338094"/>
              <a:gd name="connsiteY7" fmla="*/ 234215 h 307975"/>
              <a:gd name="connsiteX8" fmla="*/ 182569 w 338094"/>
              <a:gd name="connsiteY8" fmla="*/ 192088 h 307975"/>
              <a:gd name="connsiteX9" fmla="*/ 149231 w 338094"/>
              <a:gd name="connsiteY9" fmla="*/ 183859 h 307975"/>
              <a:gd name="connsiteX10" fmla="*/ 173044 w 338094"/>
              <a:gd name="connsiteY10" fmla="*/ 194226 h 307975"/>
              <a:gd name="connsiteX11" fmla="*/ 173044 w 338094"/>
              <a:gd name="connsiteY11" fmla="*/ 234400 h 307975"/>
              <a:gd name="connsiteX12" fmla="*/ 159815 w 338094"/>
              <a:gd name="connsiteY12" fmla="*/ 246063 h 307975"/>
              <a:gd name="connsiteX13" fmla="*/ 149231 w 338094"/>
              <a:gd name="connsiteY13" fmla="*/ 234400 h 307975"/>
              <a:gd name="connsiteX14" fmla="*/ 149231 w 338094"/>
              <a:gd name="connsiteY14" fmla="*/ 183859 h 307975"/>
              <a:gd name="connsiteX15" fmla="*/ 74619 w 338094"/>
              <a:gd name="connsiteY15" fmla="*/ 182563 h 307975"/>
              <a:gd name="connsiteX16" fmla="*/ 74619 w 338094"/>
              <a:gd name="connsiteY16" fmla="*/ 238126 h 307975"/>
              <a:gd name="connsiteX17" fmla="*/ 63506 w 338094"/>
              <a:gd name="connsiteY17" fmla="*/ 227789 h 307975"/>
              <a:gd name="connsiteX18" fmla="*/ 63506 w 338094"/>
              <a:gd name="connsiteY18" fmla="*/ 192900 h 307975"/>
              <a:gd name="connsiteX19" fmla="*/ 73230 w 338094"/>
              <a:gd name="connsiteY19" fmla="*/ 183855 h 307975"/>
              <a:gd name="connsiteX20" fmla="*/ 74619 w 338094"/>
              <a:gd name="connsiteY20" fmla="*/ 182563 h 307975"/>
              <a:gd name="connsiteX21" fmla="*/ 90666 w 338094"/>
              <a:gd name="connsiteY21" fmla="*/ 92075 h 307975"/>
              <a:gd name="connsiteX22" fmla="*/ 130275 w 338094"/>
              <a:gd name="connsiteY22" fmla="*/ 92075 h 307975"/>
              <a:gd name="connsiteX23" fmla="*/ 140838 w 338094"/>
              <a:gd name="connsiteY23" fmla="*/ 97302 h 307975"/>
              <a:gd name="connsiteX24" fmla="*/ 175165 w 338094"/>
              <a:gd name="connsiteY24" fmla="*/ 171785 h 307975"/>
              <a:gd name="connsiteX25" fmla="*/ 169884 w 338094"/>
              <a:gd name="connsiteY25" fmla="*/ 186159 h 307975"/>
              <a:gd name="connsiteX26" fmla="*/ 156681 w 338094"/>
              <a:gd name="connsiteY26" fmla="*/ 180932 h 307975"/>
              <a:gd name="connsiteX27" fmla="*/ 139517 w 338094"/>
              <a:gd name="connsiteY27" fmla="*/ 144344 h 307975"/>
              <a:gd name="connsiteX28" fmla="*/ 139517 w 338094"/>
              <a:gd name="connsiteY28" fmla="*/ 271096 h 307975"/>
              <a:gd name="connsiteX29" fmla="*/ 127635 w 338094"/>
              <a:gd name="connsiteY29" fmla="*/ 284163 h 307975"/>
              <a:gd name="connsiteX30" fmla="*/ 115752 w 338094"/>
              <a:gd name="connsiteY30" fmla="*/ 271096 h 307975"/>
              <a:gd name="connsiteX31" fmla="*/ 115752 w 338094"/>
              <a:gd name="connsiteY31" fmla="*/ 197919 h 307975"/>
              <a:gd name="connsiteX32" fmla="*/ 106510 w 338094"/>
              <a:gd name="connsiteY32" fmla="*/ 197919 h 307975"/>
              <a:gd name="connsiteX33" fmla="*/ 106510 w 338094"/>
              <a:gd name="connsiteY33" fmla="*/ 271096 h 307975"/>
              <a:gd name="connsiteX34" fmla="*/ 94627 w 338094"/>
              <a:gd name="connsiteY34" fmla="*/ 284163 h 307975"/>
              <a:gd name="connsiteX35" fmla="*/ 81424 w 338094"/>
              <a:gd name="connsiteY35" fmla="*/ 271096 h 307975"/>
              <a:gd name="connsiteX36" fmla="*/ 81424 w 338094"/>
              <a:gd name="connsiteY36" fmla="*/ 144344 h 307975"/>
              <a:gd name="connsiteX37" fmla="*/ 65581 w 338094"/>
              <a:gd name="connsiteY37" fmla="*/ 180932 h 307975"/>
              <a:gd name="connsiteX38" fmla="*/ 51058 w 338094"/>
              <a:gd name="connsiteY38" fmla="*/ 186159 h 307975"/>
              <a:gd name="connsiteX39" fmla="*/ 45776 w 338094"/>
              <a:gd name="connsiteY39" fmla="*/ 171785 h 307975"/>
              <a:gd name="connsiteX40" fmla="*/ 80104 w 338094"/>
              <a:gd name="connsiteY40" fmla="*/ 97302 h 307975"/>
              <a:gd name="connsiteX41" fmla="*/ 90666 w 338094"/>
              <a:gd name="connsiteY41" fmla="*/ 92075 h 307975"/>
              <a:gd name="connsiteX42" fmla="*/ 238843 w 338094"/>
              <a:gd name="connsiteY42" fmla="*/ 88900 h 307975"/>
              <a:gd name="connsiteX43" fmla="*/ 286633 w 338094"/>
              <a:gd name="connsiteY43" fmla="*/ 88900 h 307975"/>
              <a:gd name="connsiteX44" fmla="*/ 297253 w 338094"/>
              <a:gd name="connsiteY44" fmla="*/ 95459 h 307975"/>
              <a:gd name="connsiteX45" fmla="*/ 337077 w 338094"/>
              <a:gd name="connsiteY45" fmla="*/ 180728 h 307975"/>
              <a:gd name="connsiteX46" fmla="*/ 330440 w 338094"/>
              <a:gd name="connsiteY46" fmla="*/ 195158 h 307975"/>
              <a:gd name="connsiteX47" fmla="*/ 315837 w 338094"/>
              <a:gd name="connsiteY47" fmla="*/ 189911 h 307975"/>
              <a:gd name="connsiteX48" fmla="*/ 302563 w 338094"/>
              <a:gd name="connsiteY48" fmla="*/ 163674 h 307975"/>
              <a:gd name="connsiteX49" fmla="*/ 313182 w 338094"/>
              <a:gd name="connsiteY49" fmla="*/ 212212 h 307975"/>
              <a:gd name="connsiteX50" fmla="*/ 306545 w 338094"/>
              <a:gd name="connsiteY50" fmla="*/ 220083 h 307975"/>
              <a:gd name="connsiteX51" fmla="*/ 295925 w 338094"/>
              <a:gd name="connsiteY51" fmla="*/ 220083 h 307975"/>
              <a:gd name="connsiteX52" fmla="*/ 295925 w 338094"/>
              <a:gd name="connsiteY52" fmla="*/ 293545 h 307975"/>
              <a:gd name="connsiteX53" fmla="*/ 282650 w 338094"/>
              <a:gd name="connsiteY53" fmla="*/ 307975 h 307975"/>
              <a:gd name="connsiteX54" fmla="*/ 268048 w 338094"/>
              <a:gd name="connsiteY54" fmla="*/ 293545 h 307975"/>
              <a:gd name="connsiteX55" fmla="*/ 268048 w 338094"/>
              <a:gd name="connsiteY55" fmla="*/ 220083 h 307975"/>
              <a:gd name="connsiteX56" fmla="*/ 257428 w 338094"/>
              <a:gd name="connsiteY56" fmla="*/ 220083 h 307975"/>
              <a:gd name="connsiteX57" fmla="*/ 257428 w 338094"/>
              <a:gd name="connsiteY57" fmla="*/ 293545 h 307975"/>
              <a:gd name="connsiteX58" fmla="*/ 244153 w 338094"/>
              <a:gd name="connsiteY58" fmla="*/ 307975 h 307975"/>
              <a:gd name="connsiteX59" fmla="*/ 229551 w 338094"/>
              <a:gd name="connsiteY59" fmla="*/ 293545 h 307975"/>
              <a:gd name="connsiteX60" fmla="*/ 229551 w 338094"/>
              <a:gd name="connsiteY60" fmla="*/ 220083 h 307975"/>
              <a:gd name="connsiteX61" fmla="*/ 218931 w 338094"/>
              <a:gd name="connsiteY61" fmla="*/ 220083 h 307975"/>
              <a:gd name="connsiteX62" fmla="*/ 212294 w 338094"/>
              <a:gd name="connsiteY62" fmla="*/ 212212 h 307975"/>
              <a:gd name="connsiteX63" fmla="*/ 222914 w 338094"/>
              <a:gd name="connsiteY63" fmla="*/ 163674 h 307975"/>
              <a:gd name="connsiteX64" fmla="*/ 210966 w 338094"/>
              <a:gd name="connsiteY64" fmla="*/ 189911 h 307975"/>
              <a:gd name="connsiteX65" fmla="*/ 195036 w 338094"/>
              <a:gd name="connsiteY65" fmla="*/ 195158 h 307975"/>
              <a:gd name="connsiteX66" fmla="*/ 188399 w 338094"/>
              <a:gd name="connsiteY66" fmla="*/ 180728 h 307975"/>
              <a:gd name="connsiteX67" fmla="*/ 228223 w 338094"/>
              <a:gd name="connsiteY67" fmla="*/ 95459 h 307975"/>
              <a:gd name="connsiteX68" fmla="*/ 238843 w 338094"/>
              <a:gd name="connsiteY68" fmla="*/ 88900 h 307975"/>
              <a:gd name="connsiteX69" fmla="*/ 40753 w 338094"/>
              <a:gd name="connsiteY69" fmla="*/ 63500 h 307975"/>
              <a:gd name="connsiteX70" fmla="*/ 79117 w 338094"/>
              <a:gd name="connsiteY70" fmla="*/ 63500 h 307975"/>
              <a:gd name="connsiteX71" fmla="*/ 85732 w 338094"/>
              <a:gd name="connsiteY71" fmla="*/ 81882 h 307975"/>
              <a:gd name="connsiteX72" fmla="*/ 85732 w 338094"/>
              <a:gd name="connsiteY72" fmla="*/ 83195 h 307975"/>
              <a:gd name="connsiteX73" fmla="*/ 73826 w 338094"/>
              <a:gd name="connsiteY73" fmla="*/ 92385 h 307975"/>
              <a:gd name="connsiteX74" fmla="*/ 51336 w 338094"/>
              <a:gd name="connsiteY74" fmla="*/ 139652 h 307975"/>
              <a:gd name="connsiteX75" fmla="*/ 39430 w 338094"/>
              <a:gd name="connsiteY75" fmla="*/ 168538 h 307975"/>
              <a:gd name="connsiteX76" fmla="*/ 48690 w 338094"/>
              <a:gd name="connsiteY76" fmla="*/ 192171 h 307975"/>
              <a:gd name="connsiteX77" fmla="*/ 55305 w 338094"/>
              <a:gd name="connsiteY77" fmla="*/ 194797 h 307975"/>
              <a:gd name="connsiteX78" fmla="*/ 55305 w 338094"/>
              <a:gd name="connsiteY78" fmla="*/ 227621 h 307975"/>
              <a:gd name="connsiteX79" fmla="*/ 43398 w 338094"/>
              <a:gd name="connsiteY79" fmla="*/ 238125 h 307975"/>
              <a:gd name="connsiteX80" fmla="*/ 32815 w 338094"/>
              <a:gd name="connsiteY80" fmla="*/ 227621 h 307975"/>
              <a:gd name="connsiteX81" fmla="*/ 32815 w 338094"/>
              <a:gd name="connsiteY81" fmla="*/ 112080 h 307975"/>
              <a:gd name="connsiteX82" fmla="*/ 18263 w 338094"/>
              <a:gd name="connsiteY82" fmla="*/ 144904 h 307975"/>
              <a:gd name="connsiteX83" fmla="*/ 5034 w 338094"/>
              <a:gd name="connsiteY83" fmla="*/ 148843 h 307975"/>
              <a:gd name="connsiteX84" fmla="*/ 1065 w 338094"/>
              <a:gd name="connsiteY84" fmla="*/ 137026 h 307975"/>
              <a:gd name="connsiteX85" fmla="*/ 31492 w 338094"/>
              <a:gd name="connsiteY85" fmla="*/ 68752 h 307975"/>
              <a:gd name="connsiteX86" fmla="*/ 40753 w 338094"/>
              <a:gd name="connsiteY86" fmla="*/ 63500 h 307975"/>
              <a:gd name="connsiteX87" fmla="*/ 157633 w 338094"/>
              <a:gd name="connsiteY87" fmla="*/ 53975 h 307975"/>
              <a:gd name="connsiteX88" fmla="*/ 197198 w 338094"/>
              <a:gd name="connsiteY88" fmla="*/ 53975 h 307975"/>
              <a:gd name="connsiteX89" fmla="*/ 207749 w 338094"/>
              <a:gd name="connsiteY89" fmla="*/ 59183 h 307975"/>
              <a:gd name="connsiteX90" fmla="*/ 222256 w 338094"/>
              <a:gd name="connsiteY90" fmla="*/ 90434 h 307975"/>
              <a:gd name="connsiteX91" fmla="*/ 220937 w 338094"/>
              <a:gd name="connsiteY91" fmla="*/ 91736 h 307975"/>
              <a:gd name="connsiteX92" fmla="*/ 210386 w 338094"/>
              <a:gd name="connsiteY92" fmla="*/ 115174 h 307975"/>
              <a:gd name="connsiteX93" fmla="*/ 206430 w 338094"/>
              <a:gd name="connsiteY93" fmla="*/ 106060 h 307975"/>
              <a:gd name="connsiteX94" fmla="*/ 206430 w 338094"/>
              <a:gd name="connsiteY94" fmla="*/ 122987 h 307975"/>
              <a:gd name="connsiteX95" fmla="*/ 185328 w 338094"/>
              <a:gd name="connsiteY95" fmla="*/ 169863 h 307975"/>
              <a:gd name="connsiteX96" fmla="*/ 169502 w 338094"/>
              <a:gd name="connsiteY96" fmla="*/ 137310 h 307975"/>
              <a:gd name="connsiteX97" fmla="*/ 149719 w 338094"/>
              <a:gd name="connsiteY97" fmla="*/ 93038 h 307975"/>
              <a:gd name="connsiteX98" fmla="*/ 136531 w 338094"/>
              <a:gd name="connsiteY98" fmla="*/ 83924 h 307975"/>
              <a:gd name="connsiteX99" fmla="*/ 136531 w 338094"/>
              <a:gd name="connsiteY99" fmla="*/ 82621 h 307975"/>
              <a:gd name="connsiteX100" fmla="*/ 144444 w 338094"/>
              <a:gd name="connsiteY100" fmla="*/ 66996 h 307975"/>
              <a:gd name="connsiteX101" fmla="*/ 147082 w 338094"/>
              <a:gd name="connsiteY101" fmla="*/ 59183 h 307975"/>
              <a:gd name="connsiteX102" fmla="*/ 157633 w 338094"/>
              <a:gd name="connsiteY102" fmla="*/ 53975 h 307975"/>
              <a:gd name="connsiteX103" fmla="*/ 111926 w 338094"/>
              <a:gd name="connsiteY103" fmla="*/ 38100 h 307975"/>
              <a:gd name="connsiteX104" fmla="*/ 136533 w 338094"/>
              <a:gd name="connsiteY104" fmla="*/ 61913 h 307975"/>
              <a:gd name="connsiteX105" fmla="*/ 111926 w 338094"/>
              <a:gd name="connsiteY105" fmla="*/ 85726 h 307975"/>
              <a:gd name="connsiteX106" fmla="*/ 87319 w 338094"/>
              <a:gd name="connsiteY106" fmla="*/ 61913 h 307975"/>
              <a:gd name="connsiteX107" fmla="*/ 111926 w 338094"/>
              <a:gd name="connsiteY107" fmla="*/ 38100 h 307975"/>
              <a:gd name="connsiteX108" fmla="*/ 262738 w 338094"/>
              <a:gd name="connsiteY108" fmla="*/ 28575 h 307975"/>
              <a:gd name="connsiteX109" fmla="*/ 290519 w 338094"/>
              <a:gd name="connsiteY109" fmla="*/ 56221 h 307975"/>
              <a:gd name="connsiteX110" fmla="*/ 262738 w 338094"/>
              <a:gd name="connsiteY110" fmla="*/ 82550 h 307975"/>
              <a:gd name="connsiteX111" fmla="*/ 234956 w 338094"/>
              <a:gd name="connsiteY111" fmla="*/ 56221 h 307975"/>
              <a:gd name="connsiteX112" fmla="*/ 262738 w 338094"/>
              <a:gd name="connsiteY112" fmla="*/ 28575 h 307975"/>
              <a:gd name="connsiteX113" fmla="*/ 58744 w 338094"/>
              <a:gd name="connsiteY113" fmla="*/ 15875 h 307975"/>
              <a:gd name="connsiteX114" fmla="*/ 80969 w 338094"/>
              <a:gd name="connsiteY114" fmla="*/ 38100 h 307975"/>
              <a:gd name="connsiteX115" fmla="*/ 58744 w 338094"/>
              <a:gd name="connsiteY115" fmla="*/ 60325 h 307975"/>
              <a:gd name="connsiteX116" fmla="*/ 36519 w 338094"/>
              <a:gd name="connsiteY116" fmla="*/ 38100 h 307975"/>
              <a:gd name="connsiteX117" fmla="*/ 58744 w 338094"/>
              <a:gd name="connsiteY117" fmla="*/ 15875 h 307975"/>
              <a:gd name="connsiteX118" fmla="*/ 177013 w 338094"/>
              <a:gd name="connsiteY118" fmla="*/ 0 h 307975"/>
              <a:gd name="connsiteX119" fmla="*/ 200032 w 338094"/>
              <a:gd name="connsiteY119" fmla="*/ 23813 h 307975"/>
              <a:gd name="connsiteX120" fmla="*/ 177013 w 338094"/>
              <a:gd name="connsiteY120" fmla="*/ 47626 h 307975"/>
              <a:gd name="connsiteX121" fmla="*/ 153994 w 338094"/>
              <a:gd name="connsiteY121" fmla="*/ 23813 h 307975"/>
              <a:gd name="connsiteX122" fmla="*/ 177013 w 338094"/>
              <a:gd name="connsiteY122" fmla="*/ 0 h 30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38094" h="307975">
                <a:moveTo>
                  <a:pt x="182569" y="192088"/>
                </a:moveTo>
                <a:cubicBezTo>
                  <a:pt x="183892" y="197354"/>
                  <a:pt x="187861" y="201303"/>
                  <a:pt x="191830" y="202620"/>
                </a:cubicBezTo>
                <a:cubicBezTo>
                  <a:pt x="195798" y="205253"/>
                  <a:pt x="201090" y="205253"/>
                  <a:pt x="206382" y="203936"/>
                </a:cubicBezTo>
                <a:cubicBezTo>
                  <a:pt x="206382" y="203936"/>
                  <a:pt x="206382" y="203936"/>
                  <a:pt x="205059" y="209202"/>
                </a:cubicBezTo>
                <a:cubicBezTo>
                  <a:pt x="203736" y="213151"/>
                  <a:pt x="205059" y="217101"/>
                  <a:pt x="206382" y="221050"/>
                </a:cubicBezTo>
                <a:cubicBezTo>
                  <a:pt x="206382" y="221050"/>
                  <a:pt x="206382" y="221050"/>
                  <a:pt x="206382" y="234215"/>
                </a:cubicBezTo>
                <a:cubicBezTo>
                  <a:pt x="206382" y="240797"/>
                  <a:pt x="201090" y="246063"/>
                  <a:pt x="194476" y="246063"/>
                </a:cubicBezTo>
                <a:cubicBezTo>
                  <a:pt x="187861" y="246063"/>
                  <a:pt x="182569" y="240797"/>
                  <a:pt x="182569" y="234215"/>
                </a:cubicBezTo>
                <a:cubicBezTo>
                  <a:pt x="182569" y="234215"/>
                  <a:pt x="182569" y="234215"/>
                  <a:pt x="182569" y="192088"/>
                </a:cubicBezTo>
                <a:close/>
                <a:moveTo>
                  <a:pt x="149231" y="183859"/>
                </a:moveTo>
                <a:cubicBezTo>
                  <a:pt x="153200" y="192930"/>
                  <a:pt x="163783" y="196818"/>
                  <a:pt x="173044" y="194226"/>
                </a:cubicBezTo>
                <a:cubicBezTo>
                  <a:pt x="173044" y="194226"/>
                  <a:pt x="173044" y="194226"/>
                  <a:pt x="173044" y="234400"/>
                </a:cubicBezTo>
                <a:cubicBezTo>
                  <a:pt x="173044" y="240879"/>
                  <a:pt x="167752" y="246063"/>
                  <a:pt x="159815" y="246063"/>
                </a:cubicBezTo>
                <a:cubicBezTo>
                  <a:pt x="155846" y="246063"/>
                  <a:pt x="149231" y="242175"/>
                  <a:pt x="149231" y="234400"/>
                </a:cubicBezTo>
                <a:cubicBezTo>
                  <a:pt x="149231" y="234400"/>
                  <a:pt x="149231" y="234400"/>
                  <a:pt x="149231" y="183859"/>
                </a:cubicBezTo>
                <a:close/>
                <a:moveTo>
                  <a:pt x="74619" y="182563"/>
                </a:moveTo>
                <a:cubicBezTo>
                  <a:pt x="74619" y="182563"/>
                  <a:pt x="74619" y="182563"/>
                  <a:pt x="74619" y="238126"/>
                </a:cubicBezTo>
                <a:cubicBezTo>
                  <a:pt x="67673" y="238126"/>
                  <a:pt x="63506" y="232957"/>
                  <a:pt x="63506" y="227789"/>
                </a:cubicBezTo>
                <a:cubicBezTo>
                  <a:pt x="63506" y="227789"/>
                  <a:pt x="63506" y="227789"/>
                  <a:pt x="63506" y="192900"/>
                </a:cubicBezTo>
                <a:cubicBezTo>
                  <a:pt x="67673" y="191608"/>
                  <a:pt x="71841" y="189024"/>
                  <a:pt x="73230" y="183855"/>
                </a:cubicBezTo>
                <a:cubicBezTo>
                  <a:pt x="73230" y="183855"/>
                  <a:pt x="73230" y="183855"/>
                  <a:pt x="74619" y="182563"/>
                </a:cubicBezTo>
                <a:close/>
                <a:moveTo>
                  <a:pt x="90666" y="92075"/>
                </a:moveTo>
                <a:cubicBezTo>
                  <a:pt x="90666" y="92075"/>
                  <a:pt x="90666" y="92075"/>
                  <a:pt x="130275" y="92075"/>
                </a:cubicBezTo>
                <a:cubicBezTo>
                  <a:pt x="135557" y="92075"/>
                  <a:pt x="139517" y="93382"/>
                  <a:pt x="140838" y="97302"/>
                </a:cubicBezTo>
                <a:lnTo>
                  <a:pt x="175165" y="171785"/>
                </a:lnTo>
                <a:cubicBezTo>
                  <a:pt x="177806" y="177012"/>
                  <a:pt x="175165" y="183546"/>
                  <a:pt x="169884" y="186159"/>
                </a:cubicBezTo>
                <a:cubicBezTo>
                  <a:pt x="165923" y="187466"/>
                  <a:pt x="159322" y="186159"/>
                  <a:pt x="156681" y="180932"/>
                </a:cubicBezTo>
                <a:cubicBezTo>
                  <a:pt x="156681" y="180932"/>
                  <a:pt x="156681" y="180932"/>
                  <a:pt x="139517" y="144344"/>
                </a:cubicBezTo>
                <a:cubicBezTo>
                  <a:pt x="139517" y="144344"/>
                  <a:pt x="139517" y="144344"/>
                  <a:pt x="139517" y="271096"/>
                </a:cubicBezTo>
                <a:cubicBezTo>
                  <a:pt x="139517" y="278936"/>
                  <a:pt x="134236" y="284163"/>
                  <a:pt x="127635" y="284163"/>
                </a:cubicBezTo>
                <a:cubicBezTo>
                  <a:pt x="121033" y="284163"/>
                  <a:pt x="115752" y="278936"/>
                  <a:pt x="115752" y="271096"/>
                </a:cubicBezTo>
                <a:cubicBezTo>
                  <a:pt x="115752" y="271096"/>
                  <a:pt x="115752" y="271096"/>
                  <a:pt x="115752" y="197919"/>
                </a:cubicBezTo>
                <a:cubicBezTo>
                  <a:pt x="115752" y="197919"/>
                  <a:pt x="115752" y="197919"/>
                  <a:pt x="106510" y="197919"/>
                </a:cubicBezTo>
                <a:cubicBezTo>
                  <a:pt x="106510" y="197919"/>
                  <a:pt x="106510" y="197919"/>
                  <a:pt x="106510" y="271096"/>
                </a:cubicBezTo>
                <a:cubicBezTo>
                  <a:pt x="106510" y="278936"/>
                  <a:pt x="101229" y="284163"/>
                  <a:pt x="94627" y="284163"/>
                </a:cubicBezTo>
                <a:cubicBezTo>
                  <a:pt x="86706" y="284163"/>
                  <a:pt x="81424" y="278936"/>
                  <a:pt x="81424" y="271096"/>
                </a:cubicBezTo>
                <a:cubicBezTo>
                  <a:pt x="81424" y="271096"/>
                  <a:pt x="81424" y="271096"/>
                  <a:pt x="81424" y="144344"/>
                </a:cubicBezTo>
                <a:cubicBezTo>
                  <a:pt x="81424" y="144344"/>
                  <a:pt x="81424" y="144344"/>
                  <a:pt x="65581" y="180932"/>
                </a:cubicBezTo>
                <a:cubicBezTo>
                  <a:pt x="62940" y="186159"/>
                  <a:pt x="56339" y="187466"/>
                  <a:pt x="51058" y="186159"/>
                </a:cubicBezTo>
                <a:cubicBezTo>
                  <a:pt x="45776" y="183546"/>
                  <a:pt x="44456" y="177012"/>
                  <a:pt x="45776" y="171785"/>
                </a:cubicBezTo>
                <a:cubicBezTo>
                  <a:pt x="45776" y="171785"/>
                  <a:pt x="45776" y="171785"/>
                  <a:pt x="80104" y="97302"/>
                </a:cubicBezTo>
                <a:cubicBezTo>
                  <a:pt x="82745" y="93382"/>
                  <a:pt x="86706" y="92075"/>
                  <a:pt x="90666" y="92075"/>
                </a:cubicBezTo>
                <a:close/>
                <a:moveTo>
                  <a:pt x="238843" y="88900"/>
                </a:moveTo>
                <a:cubicBezTo>
                  <a:pt x="238843" y="88900"/>
                  <a:pt x="238843" y="88900"/>
                  <a:pt x="286633" y="88900"/>
                </a:cubicBezTo>
                <a:cubicBezTo>
                  <a:pt x="291943" y="88900"/>
                  <a:pt x="295925" y="91524"/>
                  <a:pt x="297253" y="95459"/>
                </a:cubicBezTo>
                <a:cubicBezTo>
                  <a:pt x="297253" y="95459"/>
                  <a:pt x="297253" y="95459"/>
                  <a:pt x="337077" y="180728"/>
                </a:cubicBezTo>
                <a:cubicBezTo>
                  <a:pt x="339732" y="185975"/>
                  <a:pt x="337077" y="192534"/>
                  <a:pt x="330440" y="195158"/>
                </a:cubicBezTo>
                <a:cubicBezTo>
                  <a:pt x="325130" y="197782"/>
                  <a:pt x="318492" y="196470"/>
                  <a:pt x="315837" y="189911"/>
                </a:cubicBezTo>
                <a:cubicBezTo>
                  <a:pt x="315837" y="189911"/>
                  <a:pt x="315837" y="189911"/>
                  <a:pt x="302563" y="163674"/>
                </a:cubicBezTo>
                <a:cubicBezTo>
                  <a:pt x="302563" y="163674"/>
                  <a:pt x="302563" y="163674"/>
                  <a:pt x="313182" y="212212"/>
                </a:cubicBezTo>
                <a:cubicBezTo>
                  <a:pt x="314510" y="216147"/>
                  <a:pt x="310527" y="220083"/>
                  <a:pt x="306545" y="220083"/>
                </a:cubicBezTo>
                <a:cubicBezTo>
                  <a:pt x="306545" y="220083"/>
                  <a:pt x="306545" y="220083"/>
                  <a:pt x="295925" y="220083"/>
                </a:cubicBezTo>
                <a:cubicBezTo>
                  <a:pt x="295925" y="220083"/>
                  <a:pt x="295925" y="220083"/>
                  <a:pt x="295925" y="293545"/>
                </a:cubicBezTo>
                <a:cubicBezTo>
                  <a:pt x="295925" y="301416"/>
                  <a:pt x="290615" y="307975"/>
                  <a:pt x="282650" y="307975"/>
                </a:cubicBezTo>
                <a:cubicBezTo>
                  <a:pt x="274685" y="307975"/>
                  <a:pt x="268048" y="301416"/>
                  <a:pt x="268048" y="293545"/>
                </a:cubicBezTo>
                <a:cubicBezTo>
                  <a:pt x="268048" y="293545"/>
                  <a:pt x="268048" y="293545"/>
                  <a:pt x="268048" y="220083"/>
                </a:cubicBezTo>
                <a:cubicBezTo>
                  <a:pt x="268048" y="220083"/>
                  <a:pt x="268048" y="220083"/>
                  <a:pt x="257428" y="220083"/>
                </a:cubicBezTo>
                <a:cubicBezTo>
                  <a:pt x="257428" y="220083"/>
                  <a:pt x="257428" y="220083"/>
                  <a:pt x="257428" y="293545"/>
                </a:cubicBezTo>
                <a:cubicBezTo>
                  <a:pt x="257428" y="301416"/>
                  <a:pt x="250791" y="307975"/>
                  <a:pt x="244153" y="307975"/>
                </a:cubicBezTo>
                <a:cubicBezTo>
                  <a:pt x="236188" y="307975"/>
                  <a:pt x="229551" y="301416"/>
                  <a:pt x="229551" y="293545"/>
                </a:cubicBezTo>
                <a:cubicBezTo>
                  <a:pt x="229551" y="293545"/>
                  <a:pt x="229551" y="293545"/>
                  <a:pt x="229551" y="220083"/>
                </a:cubicBezTo>
                <a:cubicBezTo>
                  <a:pt x="229551" y="220083"/>
                  <a:pt x="229551" y="220083"/>
                  <a:pt x="218931" y="220083"/>
                </a:cubicBezTo>
                <a:cubicBezTo>
                  <a:pt x="214949" y="220083"/>
                  <a:pt x="210966" y="216147"/>
                  <a:pt x="212294" y="212212"/>
                </a:cubicBezTo>
                <a:cubicBezTo>
                  <a:pt x="212294" y="212212"/>
                  <a:pt x="212294" y="212212"/>
                  <a:pt x="222914" y="163674"/>
                </a:cubicBezTo>
                <a:cubicBezTo>
                  <a:pt x="222914" y="163674"/>
                  <a:pt x="222914" y="163674"/>
                  <a:pt x="210966" y="189911"/>
                </a:cubicBezTo>
                <a:cubicBezTo>
                  <a:pt x="208311" y="196470"/>
                  <a:pt x="200346" y="197782"/>
                  <a:pt x="195036" y="195158"/>
                </a:cubicBezTo>
                <a:cubicBezTo>
                  <a:pt x="188399" y="192534"/>
                  <a:pt x="185744" y="185975"/>
                  <a:pt x="188399" y="180728"/>
                </a:cubicBezTo>
                <a:cubicBezTo>
                  <a:pt x="188399" y="180728"/>
                  <a:pt x="188399" y="180728"/>
                  <a:pt x="228223" y="95459"/>
                </a:cubicBezTo>
                <a:cubicBezTo>
                  <a:pt x="230878" y="91524"/>
                  <a:pt x="234861" y="88900"/>
                  <a:pt x="238843" y="88900"/>
                </a:cubicBezTo>
                <a:close/>
                <a:moveTo>
                  <a:pt x="40753" y="63500"/>
                </a:moveTo>
                <a:cubicBezTo>
                  <a:pt x="40753" y="63500"/>
                  <a:pt x="40753" y="63500"/>
                  <a:pt x="79117" y="63500"/>
                </a:cubicBezTo>
                <a:cubicBezTo>
                  <a:pt x="79117" y="70065"/>
                  <a:pt x="81763" y="76630"/>
                  <a:pt x="85732" y="81882"/>
                </a:cubicBezTo>
                <a:cubicBezTo>
                  <a:pt x="85732" y="81882"/>
                  <a:pt x="85732" y="81882"/>
                  <a:pt x="85732" y="83195"/>
                </a:cubicBezTo>
                <a:cubicBezTo>
                  <a:pt x="80440" y="84507"/>
                  <a:pt x="75149" y="88446"/>
                  <a:pt x="73826" y="92385"/>
                </a:cubicBezTo>
                <a:cubicBezTo>
                  <a:pt x="73826" y="92385"/>
                  <a:pt x="73826" y="92385"/>
                  <a:pt x="51336" y="139652"/>
                </a:cubicBezTo>
                <a:cubicBezTo>
                  <a:pt x="51336" y="139652"/>
                  <a:pt x="51336" y="139652"/>
                  <a:pt x="39430" y="168538"/>
                </a:cubicBezTo>
                <a:cubicBezTo>
                  <a:pt x="34138" y="177728"/>
                  <a:pt x="39430" y="188232"/>
                  <a:pt x="48690" y="192171"/>
                </a:cubicBezTo>
                <a:cubicBezTo>
                  <a:pt x="50013" y="193484"/>
                  <a:pt x="52659" y="193484"/>
                  <a:pt x="55305" y="194797"/>
                </a:cubicBezTo>
                <a:cubicBezTo>
                  <a:pt x="55305" y="194797"/>
                  <a:pt x="55305" y="194797"/>
                  <a:pt x="55305" y="227621"/>
                </a:cubicBezTo>
                <a:cubicBezTo>
                  <a:pt x="55305" y="232873"/>
                  <a:pt x="50013" y="238125"/>
                  <a:pt x="43398" y="238125"/>
                </a:cubicBezTo>
                <a:cubicBezTo>
                  <a:pt x="38107" y="238125"/>
                  <a:pt x="32815" y="232873"/>
                  <a:pt x="32815" y="227621"/>
                </a:cubicBezTo>
                <a:cubicBezTo>
                  <a:pt x="32815" y="155408"/>
                  <a:pt x="32815" y="114706"/>
                  <a:pt x="32815" y="112080"/>
                </a:cubicBezTo>
                <a:cubicBezTo>
                  <a:pt x="32815" y="112080"/>
                  <a:pt x="32815" y="112080"/>
                  <a:pt x="18263" y="144904"/>
                </a:cubicBezTo>
                <a:cubicBezTo>
                  <a:pt x="15617" y="148843"/>
                  <a:pt x="10325" y="151469"/>
                  <a:pt x="5034" y="148843"/>
                </a:cubicBezTo>
                <a:cubicBezTo>
                  <a:pt x="1065" y="146217"/>
                  <a:pt x="-1581" y="140965"/>
                  <a:pt x="1065" y="137026"/>
                </a:cubicBezTo>
                <a:cubicBezTo>
                  <a:pt x="1065" y="137026"/>
                  <a:pt x="1065" y="137026"/>
                  <a:pt x="31492" y="68752"/>
                </a:cubicBezTo>
                <a:cubicBezTo>
                  <a:pt x="34138" y="64813"/>
                  <a:pt x="36784" y="63500"/>
                  <a:pt x="40753" y="63500"/>
                </a:cubicBezTo>
                <a:close/>
                <a:moveTo>
                  <a:pt x="157633" y="53975"/>
                </a:moveTo>
                <a:cubicBezTo>
                  <a:pt x="157633" y="53975"/>
                  <a:pt x="157633" y="53975"/>
                  <a:pt x="197198" y="53975"/>
                </a:cubicBezTo>
                <a:cubicBezTo>
                  <a:pt x="202473" y="53975"/>
                  <a:pt x="206430" y="55277"/>
                  <a:pt x="207749" y="59183"/>
                </a:cubicBezTo>
                <a:cubicBezTo>
                  <a:pt x="207749" y="59183"/>
                  <a:pt x="207749" y="59183"/>
                  <a:pt x="222256" y="90434"/>
                </a:cubicBezTo>
                <a:cubicBezTo>
                  <a:pt x="222256" y="90434"/>
                  <a:pt x="220937" y="91736"/>
                  <a:pt x="220937" y="91736"/>
                </a:cubicBezTo>
                <a:cubicBezTo>
                  <a:pt x="220937" y="91736"/>
                  <a:pt x="220937" y="91736"/>
                  <a:pt x="210386" y="115174"/>
                </a:cubicBezTo>
                <a:cubicBezTo>
                  <a:pt x="210386" y="115174"/>
                  <a:pt x="210386" y="115174"/>
                  <a:pt x="206430" y="106060"/>
                </a:cubicBezTo>
                <a:cubicBezTo>
                  <a:pt x="206430" y="106060"/>
                  <a:pt x="206430" y="106060"/>
                  <a:pt x="206430" y="122987"/>
                </a:cubicBezTo>
                <a:cubicBezTo>
                  <a:pt x="199836" y="138612"/>
                  <a:pt x="205111" y="126893"/>
                  <a:pt x="185328" y="169863"/>
                </a:cubicBezTo>
                <a:cubicBezTo>
                  <a:pt x="184009" y="168561"/>
                  <a:pt x="170821" y="138612"/>
                  <a:pt x="169502" y="137310"/>
                </a:cubicBezTo>
                <a:cubicBezTo>
                  <a:pt x="169502" y="137310"/>
                  <a:pt x="169502" y="137310"/>
                  <a:pt x="149719" y="93038"/>
                </a:cubicBezTo>
                <a:cubicBezTo>
                  <a:pt x="147082" y="89132"/>
                  <a:pt x="143125" y="85226"/>
                  <a:pt x="136531" y="83924"/>
                </a:cubicBezTo>
                <a:cubicBezTo>
                  <a:pt x="136531" y="83924"/>
                  <a:pt x="136531" y="83924"/>
                  <a:pt x="136531" y="82621"/>
                </a:cubicBezTo>
                <a:cubicBezTo>
                  <a:pt x="140488" y="78715"/>
                  <a:pt x="143125" y="73507"/>
                  <a:pt x="144444" y="66996"/>
                </a:cubicBezTo>
                <a:cubicBezTo>
                  <a:pt x="144444" y="66996"/>
                  <a:pt x="144444" y="66996"/>
                  <a:pt x="147082" y="59183"/>
                </a:cubicBezTo>
                <a:cubicBezTo>
                  <a:pt x="149719" y="55277"/>
                  <a:pt x="153676" y="53975"/>
                  <a:pt x="157633" y="53975"/>
                </a:cubicBezTo>
                <a:close/>
                <a:moveTo>
                  <a:pt x="111926" y="38100"/>
                </a:moveTo>
                <a:cubicBezTo>
                  <a:pt x="125516" y="38100"/>
                  <a:pt x="136533" y="48761"/>
                  <a:pt x="136533" y="61913"/>
                </a:cubicBezTo>
                <a:cubicBezTo>
                  <a:pt x="136533" y="75065"/>
                  <a:pt x="125516" y="85726"/>
                  <a:pt x="111926" y="85726"/>
                </a:cubicBezTo>
                <a:cubicBezTo>
                  <a:pt x="98336" y="85726"/>
                  <a:pt x="87319" y="75065"/>
                  <a:pt x="87319" y="61913"/>
                </a:cubicBezTo>
                <a:cubicBezTo>
                  <a:pt x="87319" y="48761"/>
                  <a:pt x="98336" y="38100"/>
                  <a:pt x="111926" y="38100"/>
                </a:cubicBezTo>
                <a:close/>
                <a:moveTo>
                  <a:pt x="262738" y="28575"/>
                </a:moveTo>
                <a:cubicBezTo>
                  <a:pt x="278613" y="28575"/>
                  <a:pt x="290519" y="40423"/>
                  <a:pt x="290519" y="56221"/>
                </a:cubicBezTo>
                <a:cubicBezTo>
                  <a:pt x="290519" y="72018"/>
                  <a:pt x="277290" y="82550"/>
                  <a:pt x="262738" y="82550"/>
                </a:cubicBezTo>
                <a:cubicBezTo>
                  <a:pt x="248185" y="82550"/>
                  <a:pt x="234956" y="72018"/>
                  <a:pt x="234956" y="56221"/>
                </a:cubicBezTo>
                <a:cubicBezTo>
                  <a:pt x="234956" y="40423"/>
                  <a:pt x="248185" y="28575"/>
                  <a:pt x="262738" y="28575"/>
                </a:cubicBezTo>
                <a:close/>
                <a:moveTo>
                  <a:pt x="58744" y="15875"/>
                </a:moveTo>
                <a:cubicBezTo>
                  <a:pt x="71019" y="15875"/>
                  <a:pt x="80969" y="25825"/>
                  <a:pt x="80969" y="38100"/>
                </a:cubicBezTo>
                <a:cubicBezTo>
                  <a:pt x="80969" y="50375"/>
                  <a:pt x="71019" y="60325"/>
                  <a:pt x="58744" y="60325"/>
                </a:cubicBezTo>
                <a:cubicBezTo>
                  <a:pt x="46469" y="60325"/>
                  <a:pt x="36519" y="50375"/>
                  <a:pt x="36519" y="38100"/>
                </a:cubicBezTo>
                <a:cubicBezTo>
                  <a:pt x="36519" y="25825"/>
                  <a:pt x="46469" y="15875"/>
                  <a:pt x="58744" y="15875"/>
                </a:cubicBezTo>
                <a:close/>
                <a:moveTo>
                  <a:pt x="177013" y="0"/>
                </a:moveTo>
                <a:cubicBezTo>
                  <a:pt x="189726" y="0"/>
                  <a:pt x="200032" y="10661"/>
                  <a:pt x="200032" y="23813"/>
                </a:cubicBezTo>
                <a:cubicBezTo>
                  <a:pt x="200032" y="36965"/>
                  <a:pt x="189726" y="47626"/>
                  <a:pt x="177013" y="47626"/>
                </a:cubicBezTo>
                <a:cubicBezTo>
                  <a:pt x="164300" y="47626"/>
                  <a:pt x="153994" y="36965"/>
                  <a:pt x="153994" y="23813"/>
                </a:cubicBezTo>
                <a:cubicBezTo>
                  <a:pt x="153994" y="10661"/>
                  <a:pt x="164300" y="0"/>
                  <a:pt x="1770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2" name="椭圆 106"/>
          <p:cNvSpPr/>
          <p:nvPr/>
        </p:nvSpPr>
        <p:spPr>
          <a:xfrm>
            <a:off x="9900255" y="4090601"/>
            <a:ext cx="433970" cy="449030"/>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 name="矩形 60"/>
          <p:cNvSpPr/>
          <p:nvPr/>
        </p:nvSpPr>
        <p:spPr>
          <a:xfrm>
            <a:off x="6158821" y="5143754"/>
            <a:ext cx="1535088" cy="4801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050" dirty="0">
                <a:solidFill>
                  <a:schemeClr val="tx1">
                    <a:lumMod val="65000"/>
                    <a:lumOff val="35000"/>
                  </a:schemeClr>
                </a:solidFill>
              </a:rPr>
              <a:t>用户可以在投影仪或者计算机上进行演示</a:t>
            </a:r>
          </a:p>
        </p:txBody>
      </p:sp>
      <p:sp>
        <p:nvSpPr>
          <p:cNvPr id="62" name="矩形 61"/>
          <p:cNvSpPr/>
          <p:nvPr/>
        </p:nvSpPr>
        <p:spPr>
          <a:xfrm>
            <a:off x="7754259" y="5143754"/>
            <a:ext cx="1535088" cy="4801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050" dirty="0">
                <a:solidFill>
                  <a:schemeClr val="tx1">
                    <a:lumMod val="65000"/>
                    <a:lumOff val="35000"/>
                  </a:schemeClr>
                </a:solidFill>
              </a:rPr>
              <a:t>用户可以在投影仪或者计算机上进行演示</a:t>
            </a:r>
          </a:p>
        </p:txBody>
      </p:sp>
      <p:sp>
        <p:nvSpPr>
          <p:cNvPr id="82" name="矩形 81"/>
          <p:cNvSpPr/>
          <p:nvPr/>
        </p:nvSpPr>
        <p:spPr>
          <a:xfrm>
            <a:off x="9349697" y="5143754"/>
            <a:ext cx="1535088" cy="4801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050" dirty="0">
                <a:solidFill>
                  <a:schemeClr val="tx1">
                    <a:lumMod val="65000"/>
                    <a:lumOff val="35000"/>
                  </a:schemeClr>
                </a:solidFill>
              </a:rPr>
              <a:t>用户可以在投影仪或者计算机上进行演示</a:t>
            </a:r>
          </a:p>
        </p:txBody>
      </p:sp>
      <p:sp>
        <p:nvSpPr>
          <p:cNvPr id="76" name="任意多边形 75"/>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391195" y="-1"/>
            <a:ext cx="1417774" cy="723901"/>
            <a:chOff x="-391195" y="-1"/>
            <a:chExt cx="1697596" cy="866775"/>
          </a:xfrm>
        </p:grpSpPr>
        <p:sp>
          <p:nvSpPr>
            <p:cNvPr id="83" name="任意多边形 82"/>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任意多边形 84"/>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85"/>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86"/>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2" name="直接连接符 91"/>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95" name="矩形 94"/>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Tree>
    <p:extLst>
      <p:ext uri="{BB962C8B-B14F-4D97-AF65-F5344CB8AC3E}">
        <p14:creationId xmlns:p14="http://schemas.microsoft.com/office/powerpoint/2010/main" val="29741972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0"/>
                                        <p:tgtEl>
                                          <p:spTgt spid="113"/>
                                        </p:tgtEl>
                                      </p:cBhvr>
                                    </p:animEffect>
                                    <p:anim calcmode="lin" valueType="num">
                                      <p:cBhvr>
                                        <p:cTn id="18" dur="1000" fill="hold"/>
                                        <p:tgtEl>
                                          <p:spTgt spid="113"/>
                                        </p:tgtEl>
                                        <p:attrNameLst>
                                          <p:attrName>ppt_x</p:attrName>
                                        </p:attrNameLst>
                                      </p:cBhvr>
                                      <p:tavLst>
                                        <p:tav tm="0">
                                          <p:val>
                                            <p:strVal val="#ppt_x"/>
                                          </p:val>
                                        </p:tav>
                                        <p:tav tm="100000">
                                          <p:val>
                                            <p:strVal val="#ppt_x"/>
                                          </p:val>
                                        </p:tav>
                                      </p:tavLst>
                                    </p:anim>
                                    <p:anim calcmode="lin" valueType="num">
                                      <p:cBhvr>
                                        <p:cTn id="19" dur="1000" fill="hold"/>
                                        <p:tgtEl>
                                          <p:spTgt spid="1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1000"/>
                                        <p:tgtEl>
                                          <p:spTgt spid="114"/>
                                        </p:tgtEl>
                                      </p:cBhvr>
                                    </p:animEffect>
                                    <p:anim calcmode="lin" valueType="num">
                                      <p:cBhvr>
                                        <p:cTn id="23" dur="1000" fill="hold"/>
                                        <p:tgtEl>
                                          <p:spTgt spid="114"/>
                                        </p:tgtEl>
                                        <p:attrNameLst>
                                          <p:attrName>ppt_x</p:attrName>
                                        </p:attrNameLst>
                                      </p:cBhvr>
                                      <p:tavLst>
                                        <p:tav tm="0">
                                          <p:val>
                                            <p:strVal val="#ppt_x"/>
                                          </p:val>
                                        </p:tav>
                                        <p:tav tm="100000">
                                          <p:val>
                                            <p:strVal val="#ppt_x"/>
                                          </p:val>
                                        </p:tav>
                                      </p:tavLst>
                                    </p:anim>
                                    <p:anim calcmode="lin" valueType="num">
                                      <p:cBhvr>
                                        <p:cTn id="24" dur="1000" fill="hold"/>
                                        <p:tgtEl>
                                          <p:spTgt spid="11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fade">
                                      <p:cBhvr>
                                        <p:cTn id="32" dur="1000"/>
                                        <p:tgtEl>
                                          <p:spTgt spid="115"/>
                                        </p:tgtEl>
                                      </p:cBhvr>
                                    </p:animEffect>
                                    <p:anim calcmode="lin" valueType="num">
                                      <p:cBhvr>
                                        <p:cTn id="33" dur="1000" fill="hold"/>
                                        <p:tgtEl>
                                          <p:spTgt spid="115"/>
                                        </p:tgtEl>
                                        <p:attrNameLst>
                                          <p:attrName>ppt_x</p:attrName>
                                        </p:attrNameLst>
                                      </p:cBhvr>
                                      <p:tavLst>
                                        <p:tav tm="0">
                                          <p:val>
                                            <p:strVal val="#ppt_x"/>
                                          </p:val>
                                        </p:tav>
                                        <p:tav tm="100000">
                                          <p:val>
                                            <p:strVal val="#ppt_x"/>
                                          </p:val>
                                        </p:tav>
                                      </p:tavLst>
                                    </p:anim>
                                    <p:anim calcmode="lin" valueType="num">
                                      <p:cBhvr>
                                        <p:cTn id="34" dur="1000" fill="hold"/>
                                        <p:tgtEl>
                                          <p:spTgt spid="115"/>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 presetClass="entr" presetSubtype="2" fill="hold" nodeType="afterEffect">
                                  <p:stCondLst>
                                    <p:cond delay="0"/>
                                  </p:stCondLst>
                                  <p:childTnLst>
                                    <p:set>
                                      <p:cBhvr>
                                        <p:cTn id="37" dur="1" fill="hold">
                                          <p:stCondLst>
                                            <p:cond delay="0"/>
                                          </p:stCondLst>
                                        </p:cTn>
                                        <p:tgtEl>
                                          <p:spTgt spid="89"/>
                                        </p:tgtEl>
                                        <p:attrNameLst>
                                          <p:attrName>style.visibility</p:attrName>
                                        </p:attrNameLst>
                                      </p:cBhvr>
                                      <p:to>
                                        <p:strVal val="visible"/>
                                      </p:to>
                                    </p:set>
                                    <p:anim calcmode="lin" valueType="num">
                                      <p:cBhvr additive="base">
                                        <p:cTn id="38" dur="500" fill="hold"/>
                                        <p:tgtEl>
                                          <p:spTgt spid="89"/>
                                        </p:tgtEl>
                                        <p:attrNameLst>
                                          <p:attrName>ppt_x</p:attrName>
                                        </p:attrNameLst>
                                      </p:cBhvr>
                                      <p:tavLst>
                                        <p:tav tm="0">
                                          <p:val>
                                            <p:strVal val="1+#ppt_w/2"/>
                                          </p:val>
                                        </p:tav>
                                        <p:tav tm="100000">
                                          <p:val>
                                            <p:strVal val="#ppt_x"/>
                                          </p:val>
                                        </p:tav>
                                      </p:tavLst>
                                    </p:anim>
                                    <p:anim calcmode="lin" valueType="num">
                                      <p:cBhvr additive="base">
                                        <p:cTn id="39" dur="500" fill="hold"/>
                                        <p:tgtEl>
                                          <p:spTgt spid="89"/>
                                        </p:tgtEl>
                                        <p:attrNameLst>
                                          <p:attrName>ppt_y</p:attrName>
                                        </p:attrNameLst>
                                      </p:cBhvr>
                                      <p:tavLst>
                                        <p:tav tm="0">
                                          <p:val>
                                            <p:strVal val="#ppt_y"/>
                                          </p:val>
                                        </p:tav>
                                        <p:tav tm="100000">
                                          <p:val>
                                            <p:strVal val="#ppt_y"/>
                                          </p:val>
                                        </p:tav>
                                      </p:tavLst>
                                    </p:anim>
                                  </p:childTnLst>
                                </p:cTn>
                              </p:par>
                            </p:childTnLst>
                          </p:cTn>
                        </p:par>
                        <p:par>
                          <p:cTn id="40" fill="hold">
                            <p:stCondLst>
                              <p:cond delay="1500"/>
                            </p:stCondLst>
                            <p:childTnLst>
                              <p:par>
                                <p:cTn id="41" presetID="53" presetClass="entr" presetSubtype="16" fill="hold" grpId="0" nodeType="afterEffect">
                                  <p:stCondLst>
                                    <p:cond delay="0"/>
                                  </p:stCondLst>
                                  <p:childTnLst>
                                    <p:set>
                                      <p:cBhvr>
                                        <p:cTn id="42" dur="1" fill="hold">
                                          <p:stCondLst>
                                            <p:cond delay="0"/>
                                          </p:stCondLst>
                                        </p:cTn>
                                        <p:tgtEl>
                                          <p:spTgt spid="108"/>
                                        </p:tgtEl>
                                        <p:attrNameLst>
                                          <p:attrName>style.visibility</p:attrName>
                                        </p:attrNameLst>
                                      </p:cBhvr>
                                      <p:to>
                                        <p:strVal val="visible"/>
                                      </p:to>
                                    </p:set>
                                    <p:anim calcmode="lin" valueType="num">
                                      <p:cBhvr>
                                        <p:cTn id="43" dur="500" fill="hold"/>
                                        <p:tgtEl>
                                          <p:spTgt spid="108"/>
                                        </p:tgtEl>
                                        <p:attrNameLst>
                                          <p:attrName>ppt_w</p:attrName>
                                        </p:attrNameLst>
                                      </p:cBhvr>
                                      <p:tavLst>
                                        <p:tav tm="0">
                                          <p:val>
                                            <p:fltVal val="0"/>
                                          </p:val>
                                        </p:tav>
                                        <p:tav tm="100000">
                                          <p:val>
                                            <p:strVal val="#ppt_w"/>
                                          </p:val>
                                        </p:tav>
                                      </p:tavLst>
                                    </p:anim>
                                    <p:anim calcmode="lin" valueType="num">
                                      <p:cBhvr>
                                        <p:cTn id="44" dur="500" fill="hold"/>
                                        <p:tgtEl>
                                          <p:spTgt spid="108"/>
                                        </p:tgtEl>
                                        <p:attrNameLst>
                                          <p:attrName>ppt_h</p:attrName>
                                        </p:attrNameLst>
                                      </p:cBhvr>
                                      <p:tavLst>
                                        <p:tav tm="0">
                                          <p:val>
                                            <p:fltVal val="0"/>
                                          </p:val>
                                        </p:tav>
                                        <p:tav tm="100000">
                                          <p:val>
                                            <p:strVal val="#ppt_h"/>
                                          </p:val>
                                        </p:tav>
                                      </p:tavLst>
                                    </p:anim>
                                    <p:animEffect transition="in" filter="fade">
                                      <p:cBhvr>
                                        <p:cTn id="45" dur="500"/>
                                        <p:tgtEl>
                                          <p:spTgt spid="108"/>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11"/>
                                        </p:tgtEl>
                                        <p:attrNameLst>
                                          <p:attrName>style.visibility</p:attrName>
                                        </p:attrNameLst>
                                      </p:cBhvr>
                                      <p:to>
                                        <p:strVal val="visible"/>
                                      </p:to>
                                    </p:set>
                                    <p:anim calcmode="lin" valueType="num">
                                      <p:cBhvr>
                                        <p:cTn id="48" dur="500" fill="hold"/>
                                        <p:tgtEl>
                                          <p:spTgt spid="111"/>
                                        </p:tgtEl>
                                        <p:attrNameLst>
                                          <p:attrName>ppt_w</p:attrName>
                                        </p:attrNameLst>
                                      </p:cBhvr>
                                      <p:tavLst>
                                        <p:tav tm="0">
                                          <p:val>
                                            <p:fltVal val="0"/>
                                          </p:val>
                                        </p:tav>
                                        <p:tav tm="100000">
                                          <p:val>
                                            <p:strVal val="#ppt_w"/>
                                          </p:val>
                                        </p:tav>
                                      </p:tavLst>
                                    </p:anim>
                                    <p:anim calcmode="lin" valueType="num">
                                      <p:cBhvr>
                                        <p:cTn id="49" dur="500" fill="hold"/>
                                        <p:tgtEl>
                                          <p:spTgt spid="111"/>
                                        </p:tgtEl>
                                        <p:attrNameLst>
                                          <p:attrName>ppt_h</p:attrName>
                                        </p:attrNameLst>
                                      </p:cBhvr>
                                      <p:tavLst>
                                        <p:tav tm="0">
                                          <p:val>
                                            <p:fltVal val="0"/>
                                          </p:val>
                                        </p:tav>
                                        <p:tav tm="100000">
                                          <p:val>
                                            <p:strVal val="#ppt_h"/>
                                          </p:val>
                                        </p:tav>
                                      </p:tavLst>
                                    </p:anim>
                                    <p:animEffect transition="in" filter="fade">
                                      <p:cBhvr>
                                        <p:cTn id="50" dur="500"/>
                                        <p:tgtEl>
                                          <p:spTgt spid="111"/>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12"/>
                                        </p:tgtEl>
                                        <p:attrNameLst>
                                          <p:attrName>style.visibility</p:attrName>
                                        </p:attrNameLst>
                                      </p:cBhvr>
                                      <p:to>
                                        <p:strVal val="visible"/>
                                      </p:to>
                                    </p:set>
                                    <p:anim calcmode="lin" valueType="num">
                                      <p:cBhvr>
                                        <p:cTn id="53" dur="500" fill="hold"/>
                                        <p:tgtEl>
                                          <p:spTgt spid="112"/>
                                        </p:tgtEl>
                                        <p:attrNameLst>
                                          <p:attrName>ppt_w</p:attrName>
                                        </p:attrNameLst>
                                      </p:cBhvr>
                                      <p:tavLst>
                                        <p:tav tm="0">
                                          <p:val>
                                            <p:fltVal val="0"/>
                                          </p:val>
                                        </p:tav>
                                        <p:tav tm="100000">
                                          <p:val>
                                            <p:strVal val="#ppt_w"/>
                                          </p:val>
                                        </p:tav>
                                      </p:tavLst>
                                    </p:anim>
                                    <p:anim calcmode="lin" valueType="num">
                                      <p:cBhvr>
                                        <p:cTn id="54" dur="500" fill="hold"/>
                                        <p:tgtEl>
                                          <p:spTgt spid="112"/>
                                        </p:tgtEl>
                                        <p:attrNameLst>
                                          <p:attrName>ppt_h</p:attrName>
                                        </p:attrNameLst>
                                      </p:cBhvr>
                                      <p:tavLst>
                                        <p:tav tm="0">
                                          <p:val>
                                            <p:fltVal val="0"/>
                                          </p:val>
                                        </p:tav>
                                        <p:tav tm="100000">
                                          <p:val>
                                            <p:strVal val="#ppt_h"/>
                                          </p:val>
                                        </p:tav>
                                      </p:tavLst>
                                    </p:anim>
                                    <p:animEffect transition="in" filter="fade">
                                      <p:cBhvr>
                                        <p:cTn id="55" dur="500"/>
                                        <p:tgtEl>
                                          <p:spTgt spid="112"/>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94"/>
                                        </p:tgtEl>
                                        <p:attrNameLst>
                                          <p:attrName>style.visibility</p:attrName>
                                        </p:attrNameLst>
                                      </p:cBhvr>
                                      <p:to>
                                        <p:strVal val="visible"/>
                                      </p:to>
                                    </p:set>
                                    <p:anim calcmode="lin" valueType="num">
                                      <p:cBhvr>
                                        <p:cTn id="58" dur="500" fill="hold"/>
                                        <p:tgtEl>
                                          <p:spTgt spid="94"/>
                                        </p:tgtEl>
                                        <p:attrNameLst>
                                          <p:attrName>ppt_w</p:attrName>
                                        </p:attrNameLst>
                                      </p:cBhvr>
                                      <p:tavLst>
                                        <p:tav tm="0">
                                          <p:val>
                                            <p:fltVal val="0"/>
                                          </p:val>
                                        </p:tav>
                                        <p:tav tm="100000">
                                          <p:val>
                                            <p:strVal val="#ppt_w"/>
                                          </p:val>
                                        </p:tav>
                                      </p:tavLst>
                                    </p:anim>
                                    <p:anim calcmode="lin" valueType="num">
                                      <p:cBhvr>
                                        <p:cTn id="59" dur="500" fill="hold"/>
                                        <p:tgtEl>
                                          <p:spTgt spid="94"/>
                                        </p:tgtEl>
                                        <p:attrNameLst>
                                          <p:attrName>ppt_h</p:attrName>
                                        </p:attrNameLst>
                                      </p:cBhvr>
                                      <p:tavLst>
                                        <p:tav tm="0">
                                          <p:val>
                                            <p:fltVal val="0"/>
                                          </p:val>
                                        </p:tav>
                                        <p:tav tm="100000">
                                          <p:val>
                                            <p:strVal val="#ppt_h"/>
                                          </p:val>
                                        </p:tav>
                                      </p:tavLst>
                                    </p:anim>
                                    <p:animEffect transition="in" filter="fade">
                                      <p:cBhvr>
                                        <p:cTn id="60" dur="500"/>
                                        <p:tgtEl>
                                          <p:spTgt spid="94"/>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97"/>
                                        </p:tgtEl>
                                        <p:attrNameLst>
                                          <p:attrName>style.visibility</p:attrName>
                                        </p:attrNameLst>
                                      </p:cBhvr>
                                      <p:to>
                                        <p:strVal val="visible"/>
                                      </p:to>
                                    </p:set>
                                    <p:anim calcmode="lin" valueType="num">
                                      <p:cBhvr>
                                        <p:cTn id="63" dur="500" fill="hold"/>
                                        <p:tgtEl>
                                          <p:spTgt spid="97"/>
                                        </p:tgtEl>
                                        <p:attrNameLst>
                                          <p:attrName>ppt_w</p:attrName>
                                        </p:attrNameLst>
                                      </p:cBhvr>
                                      <p:tavLst>
                                        <p:tav tm="0">
                                          <p:val>
                                            <p:fltVal val="0"/>
                                          </p:val>
                                        </p:tav>
                                        <p:tav tm="100000">
                                          <p:val>
                                            <p:strVal val="#ppt_w"/>
                                          </p:val>
                                        </p:tav>
                                      </p:tavLst>
                                    </p:anim>
                                    <p:anim calcmode="lin" valueType="num">
                                      <p:cBhvr>
                                        <p:cTn id="64" dur="500" fill="hold"/>
                                        <p:tgtEl>
                                          <p:spTgt spid="97"/>
                                        </p:tgtEl>
                                        <p:attrNameLst>
                                          <p:attrName>ppt_h</p:attrName>
                                        </p:attrNameLst>
                                      </p:cBhvr>
                                      <p:tavLst>
                                        <p:tav tm="0">
                                          <p:val>
                                            <p:fltVal val="0"/>
                                          </p:val>
                                        </p:tav>
                                        <p:tav tm="100000">
                                          <p:val>
                                            <p:strVal val="#ppt_h"/>
                                          </p:val>
                                        </p:tav>
                                      </p:tavLst>
                                    </p:anim>
                                    <p:animEffect transition="in" filter="fade">
                                      <p:cBhvr>
                                        <p:cTn id="65" dur="500"/>
                                        <p:tgtEl>
                                          <p:spTgt spid="97"/>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00"/>
                                        </p:tgtEl>
                                        <p:attrNameLst>
                                          <p:attrName>style.visibility</p:attrName>
                                        </p:attrNameLst>
                                      </p:cBhvr>
                                      <p:to>
                                        <p:strVal val="visible"/>
                                      </p:to>
                                    </p:set>
                                    <p:anim calcmode="lin" valueType="num">
                                      <p:cBhvr>
                                        <p:cTn id="68" dur="500" fill="hold"/>
                                        <p:tgtEl>
                                          <p:spTgt spid="100"/>
                                        </p:tgtEl>
                                        <p:attrNameLst>
                                          <p:attrName>ppt_w</p:attrName>
                                        </p:attrNameLst>
                                      </p:cBhvr>
                                      <p:tavLst>
                                        <p:tav tm="0">
                                          <p:val>
                                            <p:fltVal val="0"/>
                                          </p:val>
                                        </p:tav>
                                        <p:tav tm="100000">
                                          <p:val>
                                            <p:strVal val="#ppt_w"/>
                                          </p:val>
                                        </p:tav>
                                      </p:tavLst>
                                    </p:anim>
                                    <p:anim calcmode="lin" valueType="num">
                                      <p:cBhvr>
                                        <p:cTn id="69" dur="500" fill="hold"/>
                                        <p:tgtEl>
                                          <p:spTgt spid="100"/>
                                        </p:tgtEl>
                                        <p:attrNameLst>
                                          <p:attrName>ppt_h</p:attrName>
                                        </p:attrNameLst>
                                      </p:cBhvr>
                                      <p:tavLst>
                                        <p:tav tm="0">
                                          <p:val>
                                            <p:fltVal val="0"/>
                                          </p:val>
                                        </p:tav>
                                        <p:tav tm="100000">
                                          <p:val>
                                            <p:strVal val="#ppt_h"/>
                                          </p:val>
                                        </p:tav>
                                      </p:tavLst>
                                    </p:anim>
                                    <p:animEffect transition="in" filter="fade">
                                      <p:cBhvr>
                                        <p:cTn id="70" dur="500"/>
                                        <p:tgtEl>
                                          <p:spTgt spid="100"/>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61"/>
                                        </p:tgtEl>
                                        <p:attrNameLst>
                                          <p:attrName>style.visibility</p:attrName>
                                        </p:attrNameLst>
                                      </p:cBhvr>
                                      <p:to>
                                        <p:strVal val="visible"/>
                                      </p:to>
                                    </p:set>
                                    <p:animEffect transition="in" filter="fade">
                                      <p:cBhvr>
                                        <p:cTn id="74" dur="500"/>
                                        <p:tgtEl>
                                          <p:spTgt spid="6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fade">
                                      <p:cBhvr>
                                        <p:cTn id="77" dur="500"/>
                                        <p:tgtEl>
                                          <p:spTgt spid="6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2"/>
                                        </p:tgtEl>
                                        <p:attrNameLst>
                                          <p:attrName>style.visibility</p:attrName>
                                        </p:attrNameLst>
                                      </p:cBhvr>
                                      <p:to>
                                        <p:strVal val="visible"/>
                                      </p:to>
                                    </p:set>
                                    <p:animEffect transition="in" filter="fade">
                                      <p:cBhvr>
                                        <p:cTn id="80"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7" grpId="0" animBg="1"/>
      <p:bldP spid="100" grpId="0" animBg="1"/>
      <p:bldP spid="108" grpId="0" animBg="1"/>
      <p:bldP spid="111" grpId="0" animBg="1"/>
      <p:bldP spid="112" grpId="0" animBg="1"/>
      <p:bldP spid="61" grpId="0"/>
      <p:bldP spid="62" grpId="0"/>
      <p:bldP spid="8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6535343" y="4783975"/>
            <a:ext cx="4666057" cy="646641"/>
            <a:chOff x="4347540" y="4003355"/>
            <a:chExt cx="3537430" cy="512612"/>
          </a:xfrm>
        </p:grpSpPr>
        <p:sp>
          <p:nvSpPr>
            <p:cNvPr id="79" name="矩形 78"/>
            <p:cNvSpPr/>
            <p:nvPr/>
          </p:nvSpPr>
          <p:spPr>
            <a:xfrm>
              <a:off x="4347540" y="4341558"/>
              <a:ext cx="3537430" cy="1744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0" name="矩形 79"/>
            <p:cNvSpPr/>
            <p:nvPr/>
          </p:nvSpPr>
          <p:spPr>
            <a:xfrm>
              <a:off x="4347540" y="4172457"/>
              <a:ext cx="2215058" cy="1744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1" name="矩形 80"/>
            <p:cNvSpPr/>
            <p:nvPr/>
          </p:nvSpPr>
          <p:spPr>
            <a:xfrm>
              <a:off x="4347540" y="4003355"/>
              <a:ext cx="1490903" cy="1744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90" name="组合 89"/>
          <p:cNvGrpSpPr/>
          <p:nvPr/>
        </p:nvGrpSpPr>
        <p:grpSpPr>
          <a:xfrm>
            <a:off x="6535341" y="3929622"/>
            <a:ext cx="4193526" cy="646641"/>
            <a:chOff x="4347540" y="4003355"/>
            <a:chExt cx="3179195" cy="512612"/>
          </a:xfrm>
        </p:grpSpPr>
        <p:sp>
          <p:nvSpPr>
            <p:cNvPr id="91" name="矩形 90"/>
            <p:cNvSpPr/>
            <p:nvPr/>
          </p:nvSpPr>
          <p:spPr>
            <a:xfrm>
              <a:off x="4347541" y="4341558"/>
              <a:ext cx="2938171" cy="1744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2" name="矩形 91"/>
            <p:cNvSpPr/>
            <p:nvPr/>
          </p:nvSpPr>
          <p:spPr>
            <a:xfrm>
              <a:off x="4347540" y="4172457"/>
              <a:ext cx="2215058" cy="1744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3" name="矩形 92"/>
            <p:cNvSpPr/>
            <p:nvPr/>
          </p:nvSpPr>
          <p:spPr>
            <a:xfrm>
              <a:off x="4347540" y="4003355"/>
              <a:ext cx="3179195" cy="1744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98" name="组合 97"/>
          <p:cNvGrpSpPr/>
          <p:nvPr/>
        </p:nvGrpSpPr>
        <p:grpSpPr>
          <a:xfrm>
            <a:off x="6535344" y="3075269"/>
            <a:ext cx="4375197" cy="646641"/>
            <a:chOff x="4347540" y="4003355"/>
            <a:chExt cx="3316924" cy="512612"/>
          </a:xfrm>
        </p:grpSpPr>
        <p:sp>
          <p:nvSpPr>
            <p:cNvPr id="99" name="矩形 98"/>
            <p:cNvSpPr/>
            <p:nvPr/>
          </p:nvSpPr>
          <p:spPr>
            <a:xfrm>
              <a:off x="4347541" y="4341558"/>
              <a:ext cx="2559419" cy="1744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0" name="矩形 99"/>
            <p:cNvSpPr/>
            <p:nvPr/>
          </p:nvSpPr>
          <p:spPr>
            <a:xfrm>
              <a:off x="4347540" y="4172457"/>
              <a:ext cx="3316924" cy="1744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1" name="矩形 100"/>
            <p:cNvSpPr/>
            <p:nvPr/>
          </p:nvSpPr>
          <p:spPr>
            <a:xfrm>
              <a:off x="4347540" y="4003355"/>
              <a:ext cx="1560891" cy="1744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06" name="组合 105"/>
          <p:cNvGrpSpPr/>
          <p:nvPr/>
        </p:nvGrpSpPr>
        <p:grpSpPr>
          <a:xfrm>
            <a:off x="6535342" y="2220917"/>
            <a:ext cx="4666057" cy="646641"/>
            <a:chOff x="4347539" y="4003355"/>
            <a:chExt cx="3537430" cy="512612"/>
          </a:xfrm>
        </p:grpSpPr>
        <p:sp>
          <p:nvSpPr>
            <p:cNvPr id="107" name="矩形 106"/>
            <p:cNvSpPr/>
            <p:nvPr/>
          </p:nvSpPr>
          <p:spPr>
            <a:xfrm>
              <a:off x="4347541" y="4341558"/>
              <a:ext cx="1560890" cy="1744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8" name="矩形 107"/>
            <p:cNvSpPr/>
            <p:nvPr/>
          </p:nvSpPr>
          <p:spPr>
            <a:xfrm>
              <a:off x="4347540" y="4172457"/>
              <a:ext cx="2215058" cy="1744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9" name="矩形 108"/>
            <p:cNvSpPr/>
            <p:nvPr/>
          </p:nvSpPr>
          <p:spPr>
            <a:xfrm>
              <a:off x="4347539" y="4003355"/>
              <a:ext cx="3537430" cy="1744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16" name="组合 115"/>
          <p:cNvGrpSpPr/>
          <p:nvPr/>
        </p:nvGrpSpPr>
        <p:grpSpPr>
          <a:xfrm>
            <a:off x="951486" y="2240311"/>
            <a:ext cx="591642" cy="591642"/>
            <a:chOff x="4875421" y="2877508"/>
            <a:chExt cx="612620" cy="612620"/>
          </a:xfrm>
        </p:grpSpPr>
        <p:sp>
          <p:nvSpPr>
            <p:cNvPr id="117" name="椭圆 116"/>
            <p:cNvSpPr/>
            <p:nvPr/>
          </p:nvSpPr>
          <p:spPr>
            <a:xfrm>
              <a:off x="4875421" y="2877508"/>
              <a:ext cx="612620" cy="6126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18" name="组合 117"/>
            <p:cNvGrpSpPr/>
            <p:nvPr/>
          </p:nvGrpSpPr>
          <p:grpSpPr>
            <a:xfrm flipH="1">
              <a:off x="5000369" y="2999972"/>
              <a:ext cx="362725" cy="367692"/>
              <a:chOff x="9363075" y="4967288"/>
              <a:chExt cx="463551" cy="469900"/>
            </a:xfrm>
            <a:solidFill>
              <a:schemeClr val="bg1"/>
            </a:solidFill>
          </p:grpSpPr>
          <p:sp>
            <p:nvSpPr>
              <p:cNvPr id="119" name="Freeform 22"/>
              <p:cNvSpPr>
                <a:spLocks/>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0"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1"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2" name="Freeform 25"/>
              <p:cNvSpPr>
                <a:spLocks/>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grpSp>
        <p:nvGrpSpPr>
          <p:cNvPr id="141" name="组合 140"/>
          <p:cNvGrpSpPr/>
          <p:nvPr/>
        </p:nvGrpSpPr>
        <p:grpSpPr>
          <a:xfrm>
            <a:off x="951486" y="3092282"/>
            <a:ext cx="591642" cy="591642"/>
            <a:chOff x="4875421" y="2877508"/>
            <a:chExt cx="612620" cy="612620"/>
          </a:xfrm>
        </p:grpSpPr>
        <p:sp>
          <p:nvSpPr>
            <p:cNvPr id="143" name="椭圆 142"/>
            <p:cNvSpPr/>
            <p:nvPr/>
          </p:nvSpPr>
          <p:spPr>
            <a:xfrm>
              <a:off x="4875421" y="2877508"/>
              <a:ext cx="612620" cy="6126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44" name="组合 143"/>
            <p:cNvGrpSpPr/>
            <p:nvPr/>
          </p:nvGrpSpPr>
          <p:grpSpPr>
            <a:xfrm flipH="1">
              <a:off x="5000369" y="2999972"/>
              <a:ext cx="362725" cy="367692"/>
              <a:chOff x="9363075" y="4967288"/>
              <a:chExt cx="463551" cy="469900"/>
            </a:xfrm>
            <a:solidFill>
              <a:schemeClr val="bg1"/>
            </a:solidFill>
          </p:grpSpPr>
          <p:sp>
            <p:nvSpPr>
              <p:cNvPr id="145" name="Freeform 22"/>
              <p:cNvSpPr>
                <a:spLocks/>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6"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7"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8" name="Freeform 25"/>
              <p:cNvSpPr>
                <a:spLocks/>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grpSp>
        <p:nvGrpSpPr>
          <p:cNvPr id="150" name="组合 149"/>
          <p:cNvGrpSpPr/>
          <p:nvPr/>
        </p:nvGrpSpPr>
        <p:grpSpPr>
          <a:xfrm>
            <a:off x="951486" y="3944253"/>
            <a:ext cx="591642" cy="591642"/>
            <a:chOff x="4875421" y="2877508"/>
            <a:chExt cx="612620" cy="612620"/>
          </a:xfrm>
        </p:grpSpPr>
        <p:sp>
          <p:nvSpPr>
            <p:cNvPr id="152" name="椭圆 151"/>
            <p:cNvSpPr/>
            <p:nvPr/>
          </p:nvSpPr>
          <p:spPr>
            <a:xfrm>
              <a:off x="4875421" y="2877508"/>
              <a:ext cx="612620" cy="6126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53" name="组合 152"/>
            <p:cNvGrpSpPr/>
            <p:nvPr/>
          </p:nvGrpSpPr>
          <p:grpSpPr>
            <a:xfrm flipH="1">
              <a:off x="5000369" y="2999972"/>
              <a:ext cx="362725" cy="367692"/>
              <a:chOff x="9363075" y="4967288"/>
              <a:chExt cx="463551" cy="469900"/>
            </a:xfrm>
            <a:solidFill>
              <a:schemeClr val="bg1"/>
            </a:solidFill>
          </p:grpSpPr>
          <p:sp>
            <p:nvSpPr>
              <p:cNvPr id="154" name="Freeform 22"/>
              <p:cNvSpPr>
                <a:spLocks/>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5"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6"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7" name="Freeform 25"/>
              <p:cNvSpPr>
                <a:spLocks/>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grpSp>
        <p:nvGrpSpPr>
          <p:cNvPr id="159" name="组合 158"/>
          <p:cNvGrpSpPr/>
          <p:nvPr/>
        </p:nvGrpSpPr>
        <p:grpSpPr>
          <a:xfrm>
            <a:off x="951484" y="4796223"/>
            <a:ext cx="591642" cy="591642"/>
            <a:chOff x="4875419" y="2877508"/>
            <a:chExt cx="612620" cy="612620"/>
          </a:xfrm>
        </p:grpSpPr>
        <p:sp>
          <p:nvSpPr>
            <p:cNvPr id="161" name="椭圆 160"/>
            <p:cNvSpPr/>
            <p:nvPr/>
          </p:nvSpPr>
          <p:spPr>
            <a:xfrm>
              <a:off x="4875419" y="2877508"/>
              <a:ext cx="612620" cy="6126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62" name="组合 161"/>
            <p:cNvGrpSpPr/>
            <p:nvPr/>
          </p:nvGrpSpPr>
          <p:grpSpPr>
            <a:xfrm flipH="1">
              <a:off x="5000369" y="2999972"/>
              <a:ext cx="362725" cy="367692"/>
              <a:chOff x="9363075" y="4967288"/>
              <a:chExt cx="463551" cy="469900"/>
            </a:xfrm>
            <a:solidFill>
              <a:schemeClr val="bg1"/>
            </a:solidFill>
          </p:grpSpPr>
          <p:sp>
            <p:nvSpPr>
              <p:cNvPr id="163" name="Freeform 22"/>
              <p:cNvSpPr>
                <a:spLocks/>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4"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5"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6" name="Freeform 25"/>
              <p:cNvSpPr>
                <a:spLocks/>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grpSp>
        <p:nvGrpSpPr>
          <p:cNvPr id="51" name="组合 50"/>
          <p:cNvGrpSpPr/>
          <p:nvPr/>
        </p:nvGrpSpPr>
        <p:grpSpPr>
          <a:xfrm>
            <a:off x="1678245" y="2208698"/>
            <a:ext cx="4417755" cy="594429"/>
            <a:chOff x="874713" y="3325188"/>
            <a:chExt cx="4417755" cy="594429"/>
          </a:xfrm>
        </p:grpSpPr>
        <p:sp>
          <p:nvSpPr>
            <p:cNvPr id="52" name="矩形 51"/>
            <p:cNvSpPr/>
            <p:nvPr/>
          </p:nvSpPr>
          <p:spPr>
            <a:xfrm>
              <a:off x="874713" y="3624472"/>
              <a:ext cx="4417755" cy="29514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lumMod val="50000"/>
                    </a:schemeClr>
                  </a:solidFill>
                  <a:latin typeface="Century Gothic" panose="020B0502020202020204" pitchFamily="34" charset="0"/>
                </a:rPr>
                <a:t>用户可以在投影仪或者计算机上进行演示也可以将演示文稿</a:t>
              </a:r>
            </a:p>
          </p:txBody>
        </p:sp>
        <p:sp>
          <p:nvSpPr>
            <p:cNvPr id="53" name="矩形 52"/>
            <p:cNvSpPr/>
            <p:nvPr/>
          </p:nvSpPr>
          <p:spPr>
            <a:xfrm>
              <a:off x="874713" y="3325188"/>
              <a:ext cx="2050552" cy="367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75000"/>
                      <a:lumOff val="25000"/>
                    </a:schemeClr>
                  </a:solidFill>
                  <a:latin typeface="+mn-ea"/>
                </a:rPr>
                <a:t>标题文字添加</a:t>
              </a:r>
            </a:p>
          </p:txBody>
        </p:sp>
      </p:grpSp>
      <p:grpSp>
        <p:nvGrpSpPr>
          <p:cNvPr id="54" name="组合 53"/>
          <p:cNvGrpSpPr/>
          <p:nvPr/>
        </p:nvGrpSpPr>
        <p:grpSpPr>
          <a:xfrm>
            <a:off x="1678245" y="3073066"/>
            <a:ext cx="4417755" cy="594429"/>
            <a:chOff x="874713" y="3325188"/>
            <a:chExt cx="4417755" cy="594429"/>
          </a:xfrm>
        </p:grpSpPr>
        <p:sp>
          <p:nvSpPr>
            <p:cNvPr id="55" name="矩形 54"/>
            <p:cNvSpPr/>
            <p:nvPr/>
          </p:nvSpPr>
          <p:spPr>
            <a:xfrm>
              <a:off x="874713" y="3624472"/>
              <a:ext cx="4417755" cy="29514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lumMod val="50000"/>
                    </a:schemeClr>
                  </a:solidFill>
                  <a:latin typeface="Century Gothic" panose="020B0502020202020204" pitchFamily="34" charset="0"/>
                </a:rPr>
                <a:t>用户可以在投影仪或者计算机上进行演示也可以将演示文稿</a:t>
              </a:r>
            </a:p>
          </p:txBody>
        </p:sp>
        <p:sp>
          <p:nvSpPr>
            <p:cNvPr id="56" name="矩形 55"/>
            <p:cNvSpPr/>
            <p:nvPr/>
          </p:nvSpPr>
          <p:spPr>
            <a:xfrm>
              <a:off x="874713" y="3325188"/>
              <a:ext cx="2050552" cy="367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75000"/>
                      <a:lumOff val="25000"/>
                    </a:schemeClr>
                  </a:solidFill>
                  <a:latin typeface="+mn-ea"/>
                </a:rPr>
                <a:t>标题文字添加</a:t>
              </a:r>
            </a:p>
          </p:txBody>
        </p:sp>
      </p:grpSp>
      <p:grpSp>
        <p:nvGrpSpPr>
          <p:cNvPr id="57" name="组合 56"/>
          <p:cNvGrpSpPr/>
          <p:nvPr/>
        </p:nvGrpSpPr>
        <p:grpSpPr>
          <a:xfrm>
            <a:off x="1678245" y="3961455"/>
            <a:ext cx="4417755" cy="594429"/>
            <a:chOff x="874713" y="3325188"/>
            <a:chExt cx="4417755" cy="594429"/>
          </a:xfrm>
        </p:grpSpPr>
        <p:sp>
          <p:nvSpPr>
            <p:cNvPr id="58" name="矩形 57"/>
            <p:cNvSpPr/>
            <p:nvPr/>
          </p:nvSpPr>
          <p:spPr>
            <a:xfrm>
              <a:off x="874713" y="3624472"/>
              <a:ext cx="4417755" cy="29514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lumMod val="50000"/>
                    </a:schemeClr>
                  </a:solidFill>
                  <a:latin typeface="Century Gothic" panose="020B0502020202020204" pitchFamily="34" charset="0"/>
                </a:rPr>
                <a:t>用户可以在投影仪或者计算机上进行演示也可以将演示文稿</a:t>
              </a:r>
            </a:p>
          </p:txBody>
        </p:sp>
        <p:sp>
          <p:nvSpPr>
            <p:cNvPr id="59" name="矩形 58"/>
            <p:cNvSpPr/>
            <p:nvPr/>
          </p:nvSpPr>
          <p:spPr>
            <a:xfrm>
              <a:off x="874713" y="3325188"/>
              <a:ext cx="2050552" cy="367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75000"/>
                      <a:lumOff val="25000"/>
                    </a:schemeClr>
                  </a:solidFill>
                  <a:latin typeface="+mn-ea"/>
                </a:rPr>
                <a:t>标题文字添加</a:t>
              </a:r>
            </a:p>
          </p:txBody>
        </p:sp>
      </p:grpSp>
      <p:grpSp>
        <p:nvGrpSpPr>
          <p:cNvPr id="60" name="组合 59"/>
          <p:cNvGrpSpPr/>
          <p:nvPr/>
        </p:nvGrpSpPr>
        <p:grpSpPr>
          <a:xfrm>
            <a:off x="1678245" y="4814329"/>
            <a:ext cx="4417755" cy="594429"/>
            <a:chOff x="874713" y="3325188"/>
            <a:chExt cx="4417755" cy="594429"/>
          </a:xfrm>
        </p:grpSpPr>
        <p:sp>
          <p:nvSpPr>
            <p:cNvPr id="61" name="矩形 60"/>
            <p:cNvSpPr/>
            <p:nvPr/>
          </p:nvSpPr>
          <p:spPr>
            <a:xfrm>
              <a:off x="874713" y="3624472"/>
              <a:ext cx="4417755" cy="29514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lumMod val="50000"/>
                    </a:schemeClr>
                  </a:solidFill>
                  <a:latin typeface="Century Gothic" panose="020B0502020202020204" pitchFamily="34" charset="0"/>
                </a:rPr>
                <a:t>用户可以在投影仪或者计算机上进行演示也可以将演示文稿</a:t>
              </a:r>
            </a:p>
          </p:txBody>
        </p:sp>
        <p:sp>
          <p:nvSpPr>
            <p:cNvPr id="62" name="矩形 61"/>
            <p:cNvSpPr/>
            <p:nvPr/>
          </p:nvSpPr>
          <p:spPr>
            <a:xfrm>
              <a:off x="874713" y="3325188"/>
              <a:ext cx="2050552" cy="367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75000"/>
                      <a:lumOff val="25000"/>
                    </a:schemeClr>
                  </a:solidFill>
                  <a:latin typeface="+mn-ea"/>
                </a:rPr>
                <a:t>标题文字添加</a:t>
              </a:r>
            </a:p>
          </p:txBody>
        </p:sp>
      </p:grpSp>
      <p:sp>
        <p:nvSpPr>
          <p:cNvPr id="63" name="任意多边形 62"/>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391195" y="-1"/>
            <a:ext cx="1417774" cy="723901"/>
            <a:chOff x="-391195" y="-1"/>
            <a:chExt cx="1697596" cy="866775"/>
          </a:xfrm>
        </p:grpSpPr>
        <p:sp>
          <p:nvSpPr>
            <p:cNvPr id="65" name="任意多边形 64"/>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1" name="直接连接符 70"/>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73" name="矩形 72"/>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Tree>
    <p:extLst>
      <p:ext uri="{BB962C8B-B14F-4D97-AF65-F5344CB8AC3E}">
        <p14:creationId xmlns:p14="http://schemas.microsoft.com/office/powerpoint/2010/main" val="21139898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ppt_w</p:attrName>
                                        </p:attrNameLst>
                                      </p:cBhvr>
                                      <p:tavLst>
                                        <p:tav tm="0">
                                          <p:val>
                                            <p:fltVal val="0"/>
                                          </p:val>
                                        </p:tav>
                                        <p:tav tm="100000">
                                          <p:val>
                                            <p:strVal val="#ppt_w"/>
                                          </p:val>
                                        </p:tav>
                                      </p:tavLst>
                                    </p:anim>
                                    <p:anim calcmode="lin" valueType="num">
                                      <p:cBhvr>
                                        <p:cTn id="8" dur="500" fill="hold"/>
                                        <p:tgtEl>
                                          <p:spTgt spid="116"/>
                                        </p:tgtEl>
                                        <p:attrNameLst>
                                          <p:attrName>ppt_h</p:attrName>
                                        </p:attrNameLst>
                                      </p:cBhvr>
                                      <p:tavLst>
                                        <p:tav tm="0">
                                          <p:val>
                                            <p:fltVal val="0"/>
                                          </p:val>
                                        </p:tav>
                                        <p:tav tm="100000">
                                          <p:val>
                                            <p:strVal val="#ppt_h"/>
                                          </p:val>
                                        </p:tav>
                                      </p:tavLst>
                                    </p:anim>
                                    <p:animEffect transition="in" filter="fade">
                                      <p:cBhvr>
                                        <p:cTn id="9" dur="500"/>
                                        <p:tgtEl>
                                          <p:spTgt spid="116"/>
                                        </p:tgtEl>
                                      </p:cBhvr>
                                    </p:animEffect>
                                  </p:childTnLst>
                                </p:cTn>
                              </p:par>
                              <p:par>
                                <p:cTn id="10" presetID="53" presetClass="entr" presetSubtype="16" fill="hold" nodeType="withEffect">
                                  <p:stCondLst>
                                    <p:cond delay="0"/>
                                  </p:stCondLst>
                                  <p:childTnLst>
                                    <p:set>
                                      <p:cBhvr>
                                        <p:cTn id="11" dur="1" fill="hold">
                                          <p:stCondLst>
                                            <p:cond delay="0"/>
                                          </p:stCondLst>
                                        </p:cTn>
                                        <p:tgtEl>
                                          <p:spTgt spid="141"/>
                                        </p:tgtEl>
                                        <p:attrNameLst>
                                          <p:attrName>style.visibility</p:attrName>
                                        </p:attrNameLst>
                                      </p:cBhvr>
                                      <p:to>
                                        <p:strVal val="visible"/>
                                      </p:to>
                                    </p:set>
                                    <p:anim calcmode="lin" valueType="num">
                                      <p:cBhvr>
                                        <p:cTn id="12" dur="500" fill="hold"/>
                                        <p:tgtEl>
                                          <p:spTgt spid="141"/>
                                        </p:tgtEl>
                                        <p:attrNameLst>
                                          <p:attrName>ppt_w</p:attrName>
                                        </p:attrNameLst>
                                      </p:cBhvr>
                                      <p:tavLst>
                                        <p:tav tm="0">
                                          <p:val>
                                            <p:fltVal val="0"/>
                                          </p:val>
                                        </p:tav>
                                        <p:tav tm="100000">
                                          <p:val>
                                            <p:strVal val="#ppt_w"/>
                                          </p:val>
                                        </p:tav>
                                      </p:tavLst>
                                    </p:anim>
                                    <p:anim calcmode="lin" valueType="num">
                                      <p:cBhvr>
                                        <p:cTn id="13" dur="500" fill="hold"/>
                                        <p:tgtEl>
                                          <p:spTgt spid="141"/>
                                        </p:tgtEl>
                                        <p:attrNameLst>
                                          <p:attrName>ppt_h</p:attrName>
                                        </p:attrNameLst>
                                      </p:cBhvr>
                                      <p:tavLst>
                                        <p:tav tm="0">
                                          <p:val>
                                            <p:fltVal val="0"/>
                                          </p:val>
                                        </p:tav>
                                        <p:tav tm="100000">
                                          <p:val>
                                            <p:strVal val="#ppt_h"/>
                                          </p:val>
                                        </p:tav>
                                      </p:tavLst>
                                    </p:anim>
                                    <p:animEffect transition="in" filter="fade">
                                      <p:cBhvr>
                                        <p:cTn id="14" dur="500"/>
                                        <p:tgtEl>
                                          <p:spTgt spid="141"/>
                                        </p:tgtEl>
                                      </p:cBhvr>
                                    </p:animEffect>
                                  </p:childTnLst>
                                </p:cTn>
                              </p:par>
                              <p:par>
                                <p:cTn id="15" presetID="53" presetClass="entr" presetSubtype="16" fill="hold" nodeType="withEffect">
                                  <p:stCondLst>
                                    <p:cond delay="0"/>
                                  </p:stCondLst>
                                  <p:childTnLst>
                                    <p:set>
                                      <p:cBhvr>
                                        <p:cTn id="16" dur="1" fill="hold">
                                          <p:stCondLst>
                                            <p:cond delay="0"/>
                                          </p:stCondLst>
                                        </p:cTn>
                                        <p:tgtEl>
                                          <p:spTgt spid="150"/>
                                        </p:tgtEl>
                                        <p:attrNameLst>
                                          <p:attrName>style.visibility</p:attrName>
                                        </p:attrNameLst>
                                      </p:cBhvr>
                                      <p:to>
                                        <p:strVal val="visible"/>
                                      </p:to>
                                    </p:set>
                                    <p:anim calcmode="lin" valueType="num">
                                      <p:cBhvr>
                                        <p:cTn id="17" dur="500" fill="hold"/>
                                        <p:tgtEl>
                                          <p:spTgt spid="150"/>
                                        </p:tgtEl>
                                        <p:attrNameLst>
                                          <p:attrName>ppt_w</p:attrName>
                                        </p:attrNameLst>
                                      </p:cBhvr>
                                      <p:tavLst>
                                        <p:tav tm="0">
                                          <p:val>
                                            <p:fltVal val="0"/>
                                          </p:val>
                                        </p:tav>
                                        <p:tav tm="100000">
                                          <p:val>
                                            <p:strVal val="#ppt_w"/>
                                          </p:val>
                                        </p:tav>
                                      </p:tavLst>
                                    </p:anim>
                                    <p:anim calcmode="lin" valueType="num">
                                      <p:cBhvr>
                                        <p:cTn id="18" dur="500" fill="hold"/>
                                        <p:tgtEl>
                                          <p:spTgt spid="150"/>
                                        </p:tgtEl>
                                        <p:attrNameLst>
                                          <p:attrName>ppt_h</p:attrName>
                                        </p:attrNameLst>
                                      </p:cBhvr>
                                      <p:tavLst>
                                        <p:tav tm="0">
                                          <p:val>
                                            <p:fltVal val="0"/>
                                          </p:val>
                                        </p:tav>
                                        <p:tav tm="100000">
                                          <p:val>
                                            <p:strVal val="#ppt_h"/>
                                          </p:val>
                                        </p:tav>
                                      </p:tavLst>
                                    </p:anim>
                                    <p:animEffect transition="in" filter="fade">
                                      <p:cBhvr>
                                        <p:cTn id="19" dur="500"/>
                                        <p:tgtEl>
                                          <p:spTgt spid="150"/>
                                        </p:tgtEl>
                                      </p:cBhvr>
                                    </p:animEffect>
                                  </p:childTnLst>
                                </p:cTn>
                              </p:par>
                              <p:par>
                                <p:cTn id="20" presetID="53" presetClass="entr" presetSubtype="16" fill="hold" nodeType="withEffect">
                                  <p:stCondLst>
                                    <p:cond delay="0"/>
                                  </p:stCondLst>
                                  <p:childTnLst>
                                    <p:set>
                                      <p:cBhvr>
                                        <p:cTn id="21" dur="1" fill="hold">
                                          <p:stCondLst>
                                            <p:cond delay="0"/>
                                          </p:stCondLst>
                                        </p:cTn>
                                        <p:tgtEl>
                                          <p:spTgt spid="159"/>
                                        </p:tgtEl>
                                        <p:attrNameLst>
                                          <p:attrName>style.visibility</p:attrName>
                                        </p:attrNameLst>
                                      </p:cBhvr>
                                      <p:to>
                                        <p:strVal val="visible"/>
                                      </p:to>
                                    </p:set>
                                    <p:anim calcmode="lin" valueType="num">
                                      <p:cBhvr>
                                        <p:cTn id="22" dur="500" fill="hold"/>
                                        <p:tgtEl>
                                          <p:spTgt spid="159"/>
                                        </p:tgtEl>
                                        <p:attrNameLst>
                                          <p:attrName>ppt_w</p:attrName>
                                        </p:attrNameLst>
                                      </p:cBhvr>
                                      <p:tavLst>
                                        <p:tav tm="0">
                                          <p:val>
                                            <p:fltVal val="0"/>
                                          </p:val>
                                        </p:tav>
                                        <p:tav tm="100000">
                                          <p:val>
                                            <p:strVal val="#ppt_w"/>
                                          </p:val>
                                        </p:tav>
                                      </p:tavLst>
                                    </p:anim>
                                    <p:anim calcmode="lin" valueType="num">
                                      <p:cBhvr>
                                        <p:cTn id="23" dur="500" fill="hold"/>
                                        <p:tgtEl>
                                          <p:spTgt spid="159"/>
                                        </p:tgtEl>
                                        <p:attrNameLst>
                                          <p:attrName>ppt_h</p:attrName>
                                        </p:attrNameLst>
                                      </p:cBhvr>
                                      <p:tavLst>
                                        <p:tav tm="0">
                                          <p:val>
                                            <p:fltVal val="0"/>
                                          </p:val>
                                        </p:tav>
                                        <p:tav tm="100000">
                                          <p:val>
                                            <p:strVal val="#ppt_h"/>
                                          </p:val>
                                        </p:tav>
                                      </p:tavLst>
                                    </p:anim>
                                    <p:animEffect transition="in" filter="fade">
                                      <p:cBhvr>
                                        <p:cTn id="24" dur="500"/>
                                        <p:tgtEl>
                                          <p:spTgt spid="159"/>
                                        </p:tgtEl>
                                      </p:cBhvr>
                                    </p:animEffect>
                                  </p:childTnLst>
                                </p:cTn>
                              </p:par>
                            </p:childTnLst>
                          </p:cTn>
                        </p:par>
                        <p:par>
                          <p:cTn id="25" fill="hold">
                            <p:stCondLst>
                              <p:cond delay="500"/>
                            </p:stCondLst>
                            <p:childTnLst>
                              <p:par>
                                <p:cTn id="26" presetID="12" presetClass="entr" presetSubtype="8" fill="hold" nodeType="after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p:tgtEl>
                                          <p:spTgt spid="51"/>
                                        </p:tgtEl>
                                        <p:attrNameLst>
                                          <p:attrName>ppt_x</p:attrName>
                                        </p:attrNameLst>
                                      </p:cBhvr>
                                      <p:tavLst>
                                        <p:tav tm="0">
                                          <p:val>
                                            <p:strVal val="#ppt_x-#ppt_w*1.125000"/>
                                          </p:val>
                                        </p:tav>
                                        <p:tav tm="100000">
                                          <p:val>
                                            <p:strVal val="#ppt_x"/>
                                          </p:val>
                                        </p:tav>
                                      </p:tavLst>
                                    </p:anim>
                                    <p:animEffect transition="in" filter="wipe(right)">
                                      <p:cBhvr>
                                        <p:cTn id="29" dur="500"/>
                                        <p:tgtEl>
                                          <p:spTgt spid="51"/>
                                        </p:tgtEl>
                                      </p:cBhvr>
                                    </p:animEffect>
                                  </p:childTnLst>
                                </p:cTn>
                              </p:par>
                              <p:par>
                                <p:cTn id="30" presetID="12" presetClass="entr" presetSubtype="8" fill="hold" nodeType="withEffect">
                                  <p:stCondLst>
                                    <p:cond delay="10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500"/>
                                        <p:tgtEl>
                                          <p:spTgt spid="54"/>
                                        </p:tgtEl>
                                        <p:attrNameLst>
                                          <p:attrName>ppt_x</p:attrName>
                                        </p:attrNameLst>
                                      </p:cBhvr>
                                      <p:tavLst>
                                        <p:tav tm="0">
                                          <p:val>
                                            <p:strVal val="#ppt_x-#ppt_w*1.125000"/>
                                          </p:val>
                                        </p:tav>
                                        <p:tav tm="100000">
                                          <p:val>
                                            <p:strVal val="#ppt_x"/>
                                          </p:val>
                                        </p:tav>
                                      </p:tavLst>
                                    </p:anim>
                                    <p:animEffect transition="in" filter="wipe(right)">
                                      <p:cBhvr>
                                        <p:cTn id="33" dur="500"/>
                                        <p:tgtEl>
                                          <p:spTgt spid="54"/>
                                        </p:tgtEl>
                                      </p:cBhvr>
                                    </p:animEffect>
                                  </p:childTnLst>
                                </p:cTn>
                              </p:par>
                              <p:par>
                                <p:cTn id="34" presetID="12" presetClass="entr" presetSubtype="8" fill="hold" nodeType="withEffect">
                                  <p:stCondLst>
                                    <p:cond delay="200"/>
                                  </p:stCondLst>
                                  <p:childTnLst>
                                    <p:set>
                                      <p:cBhvr>
                                        <p:cTn id="35" dur="1" fill="hold">
                                          <p:stCondLst>
                                            <p:cond delay="0"/>
                                          </p:stCondLst>
                                        </p:cTn>
                                        <p:tgtEl>
                                          <p:spTgt spid="57"/>
                                        </p:tgtEl>
                                        <p:attrNameLst>
                                          <p:attrName>style.visibility</p:attrName>
                                        </p:attrNameLst>
                                      </p:cBhvr>
                                      <p:to>
                                        <p:strVal val="visible"/>
                                      </p:to>
                                    </p:set>
                                    <p:anim calcmode="lin" valueType="num">
                                      <p:cBhvr additive="base">
                                        <p:cTn id="36" dur="500"/>
                                        <p:tgtEl>
                                          <p:spTgt spid="57"/>
                                        </p:tgtEl>
                                        <p:attrNameLst>
                                          <p:attrName>ppt_x</p:attrName>
                                        </p:attrNameLst>
                                      </p:cBhvr>
                                      <p:tavLst>
                                        <p:tav tm="0">
                                          <p:val>
                                            <p:strVal val="#ppt_x-#ppt_w*1.125000"/>
                                          </p:val>
                                        </p:tav>
                                        <p:tav tm="100000">
                                          <p:val>
                                            <p:strVal val="#ppt_x"/>
                                          </p:val>
                                        </p:tav>
                                      </p:tavLst>
                                    </p:anim>
                                    <p:animEffect transition="in" filter="wipe(right)">
                                      <p:cBhvr>
                                        <p:cTn id="37" dur="500"/>
                                        <p:tgtEl>
                                          <p:spTgt spid="57"/>
                                        </p:tgtEl>
                                      </p:cBhvr>
                                    </p:animEffect>
                                  </p:childTnLst>
                                </p:cTn>
                              </p:par>
                              <p:par>
                                <p:cTn id="38" presetID="12" presetClass="entr" presetSubtype="8" fill="hold" nodeType="withEffect">
                                  <p:stCondLst>
                                    <p:cond delay="30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500"/>
                                        <p:tgtEl>
                                          <p:spTgt spid="60"/>
                                        </p:tgtEl>
                                        <p:attrNameLst>
                                          <p:attrName>ppt_x</p:attrName>
                                        </p:attrNameLst>
                                      </p:cBhvr>
                                      <p:tavLst>
                                        <p:tav tm="0">
                                          <p:val>
                                            <p:strVal val="#ppt_x-#ppt_w*1.125000"/>
                                          </p:val>
                                        </p:tav>
                                        <p:tav tm="100000">
                                          <p:val>
                                            <p:strVal val="#ppt_x"/>
                                          </p:val>
                                        </p:tav>
                                      </p:tavLst>
                                    </p:anim>
                                    <p:animEffect transition="in" filter="wipe(right)">
                                      <p:cBhvr>
                                        <p:cTn id="41" dur="500"/>
                                        <p:tgtEl>
                                          <p:spTgt spid="60"/>
                                        </p:tgtEl>
                                      </p:cBhvr>
                                    </p:animEffect>
                                  </p:childTnLst>
                                </p:cTn>
                              </p:par>
                            </p:childTnLst>
                          </p:cTn>
                        </p:par>
                        <p:par>
                          <p:cTn id="42" fill="hold">
                            <p:stCondLst>
                              <p:cond delay="1300"/>
                            </p:stCondLst>
                            <p:childTnLst>
                              <p:par>
                                <p:cTn id="43" presetID="22" presetClass="entr" presetSubtype="8" fill="hold" nodeType="afterEffect">
                                  <p:stCondLst>
                                    <p:cond delay="0"/>
                                  </p:stCondLst>
                                  <p:childTnLst>
                                    <p:set>
                                      <p:cBhvr>
                                        <p:cTn id="44" dur="1" fill="hold">
                                          <p:stCondLst>
                                            <p:cond delay="0"/>
                                          </p:stCondLst>
                                        </p:cTn>
                                        <p:tgtEl>
                                          <p:spTgt spid="106"/>
                                        </p:tgtEl>
                                        <p:attrNameLst>
                                          <p:attrName>style.visibility</p:attrName>
                                        </p:attrNameLst>
                                      </p:cBhvr>
                                      <p:to>
                                        <p:strVal val="visible"/>
                                      </p:to>
                                    </p:set>
                                    <p:animEffect transition="in" filter="wipe(left)">
                                      <p:cBhvr>
                                        <p:cTn id="45" dur="500"/>
                                        <p:tgtEl>
                                          <p:spTgt spid="106"/>
                                        </p:tgtEl>
                                      </p:cBhvr>
                                    </p:animEffect>
                                  </p:childTnLst>
                                </p:cTn>
                              </p:par>
                              <p:par>
                                <p:cTn id="46" presetID="22" presetClass="entr" presetSubtype="8" fill="hold"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wipe(left)">
                                      <p:cBhvr>
                                        <p:cTn id="48" dur="500"/>
                                        <p:tgtEl>
                                          <p:spTgt spid="98"/>
                                        </p:tgtEl>
                                      </p:cBhvr>
                                    </p:animEffect>
                                  </p:childTnLst>
                                </p:cTn>
                              </p:par>
                              <p:par>
                                <p:cTn id="49" presetID="22" presetClass="entr" presetSubtype="8"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wipe(left)">
                                      <p:cBhvr>
                                        <p:cTn id="51" dur="500"/>
                                        <p:tgtEl>
                                          <p:spTgt spid="90"/>
                                        </p:tgtEl>
                                      </p:cBhvr>
                                    </p:animEffect>
                                  </p:childTnLst>
                                </p:cTn>
                              </p:par>
                              <p:par>
                                <p:cTn id="52" presetID="22" presetClass="entr" presetSubtype="8" fill="hold" nodeType="withEffect">
                                  <p:stCondLst>
                                    <p:cond delay="0"/>
                                  </p:stCondLst>
                                  <p:childTnLst>
                                    <p:set>
                                      <p:cBhvr>
                                        <p:cTn id="53" dur="1" fill="hold">
                                          <p:stCondLst>
                                            <p:cond delay="0"/>
                                          </p:stCondLst>
                                        </p:cTn>
                                        <p:tgtEl>
                                          <p:spTgt spid="82"/>
                                        </p:tgtEl>
                                        <p:attrNameLst>
                                          <p:attrName>style.visibility</p:attrName>
                                        </p:attrNameLst>
                                      </p:cBhvr>
                                      <p:to>
                                        <p:strVal val="visible"/>
                                      </p:to>
                                    </p:set>
                                    <p:animEffect transition="in" filter="wipe(left)">
                                      <p:cBhvr>
                                        <p:cTn id="5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占位符 34"/>
          <p:cNvPicPr>
            <a:picLocks noGrp="1" noChangeAspect="1"/>
          </p:cNvPicPr>
          <p:nvPr>
            <p:ph type="pic" sz="quarter" idx="4294967295"/>
          </p:nvPr>
        </p:nvPicPr>
        <p:blipFill>
          <a:blip r:embed="rId14" cstate="print">
            <a:extLst>
              <a:ext uri="{28A0092B-C50C-407E-A947-70E740481C1C}">
                <a14:useLocalDpi xmlns:a14="http://schemas.microsoft.com/office/drawing/2010/main" val="0"/>
              </a:ext>
            </a:extLst>
          </a:blip>
          <a:srcRect t="33" b="33"/>
          <a:stretch>
            <a:fillRect/>
          </a:stretch>
        </p:blipFill>
        <p:spPr/>
      </p:pic>
      <p:sp>
        <p:nvSpPr>
          <p:cNvPr id="4" name="任意多边形 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91195" y="-1"/>
            <a:ext cx="1417774" cy="723901"/>
            <a:chOff x="-391195" y="-1"/>
            <a:chExt cx="1697596" cy="866775"/>
          </a:xfrm>
        </p:grpSpPr>
        <p:sp>
          <p:nvSpPr>
            <p:cNvPr id="7" name="任意多边形 6"/>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15" name="矩形 14"/>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
        <p:nvSpPr>
          <p:cNvPr id="19" name="PA_椭圆 13"/>
          <p:cNvSpPr/>
          <p:nvPr>
            <p:custDataLst>
              <p:tags r:id="rId2"/>
            </p:custDataLst>
          </p:nvPr>
        </p:nvSpPr>
        <p:spPr>
          <a:xfrm rot="2687795">
            <a:off x="3887547" y="3254195"/>
            <a:ext cx="4432300" cy="1974850"/>
          </a:xfrm>
          <a:prstGeom prst="ellipse">
            <a:avLst/>
          </a:prstGeom>
          <a:noFill/>
          <a:ln w="19050">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PA_椭圆 213"/>
          <p:cNvSpPr/>
          <p:nvPr>
            <p:custDataLst>
              <p:tags r:id="rId3"/>
            </p:custDataLst>
          </p:nvPr>
        </p:nvSpPr>
        <p:spPr>
          <a:xfrm rot="8087795">
            <a:off x="3873165" y="3254195"/>
            <a:ext cx="4432300" cy="1974850"/>
          </a:xfrm>
          <a:prstGeom prst="ellipse">
            <a:avLst/>
          </a:prstGeom>
          <a:noFill/>
          <a:ln w="19050">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_椭圆 214"/>
          <p:cNvSpPr/>
          <p:nvPr>
            <p:custDataLst>
              <p:tags r:id="rId4"/>
            </p:custDataLst>
          </p:nvPr>
        </p:nvSpPr>
        <p:spPr>
          <a:xfrm>
            <a:off x="6025910" y="5448135"/>
            <a:ext cx="155575" cy="155575"/>
          </a:xfrm>
          <a:prstGeom prst="ellipse">
            <a:avLst/>
          </a:prstGeom>
          <a:solidFill>
            <a:srgbClr val="1B677F"/>
          </a:solidFill>
          <a:ln w="12700" cap="flat" cmpd="sng" algn="ctr">
            <a:noFill/>
            <a:prstDash val="solid"/>
            <a:miter lim="800000"/>
          </a:ln>
          <a:effectLst/>
          <a:extLst>
            <a:ext uri="{91240B29-F687-4F45-9708-019B960494DF}">
              <a14:hiddenLine xmlns:a14="http://schemas.microsoft.com/office/drawing/2010/main" w="12700" cap="flat" cmpd="sng" algn="ctr">
                <a:solidFill>
                  <a:srgbClr val="FF0000"/>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PA_椭圆 215"/>
          <p:cNvSpPr/>
          <p:nvPr>
            <p:custDataLst>
              <p:tags r:id="rId5"/>
            </p:custDataLst>
          </p:nvPr>
        </p:nvSpPr>
        <p:spPr>
          <a:xfrm>
            <a:off x="6018211" y="2892428"/>
            <a:ext cx="155575" cy="155575"/>
          </a:xfrm>
          <a:prstGeom prst="ellipse">
            <a:avLst/>
          </a:prstGeom>
          <a:solidFill>
            <a:srgbClr val="1B677F"/>
          </a:solidFill>
          <a:ln w="12700" cap="flat" cmpd="sng" algn="ctr">
            <a:noFill/>
            <a:prstDash val="solid"/>
            <a:miter lim="800000"/>
          </a:ln>
          <a:effectLst/>
          <a:extLst>
            <a:ext uri="{91240B29-F687-4F45-9708-019B960494DF}">
              <a14:hiddenLine xmlns:a14="http://schemas.microsoft.com/office/drawing/2010/main" w="12700" cap="flat" cmpd="sng" algn="ctr">
                <a:solidFill>
                  <a:srgbClr val="FF0000"/>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PA_椭圆 217"/>
          <p:cNvSpPr/>
          <p:nvPr>
            <p:custDataLst>
              <p:tags r:id="rId6"/>
            </p:custDataLst>
          </p:nvPr>
        </p:nvSpPr>
        <p:spPr>
          <a:xfrm>
            <a:off x="7292973" y="4200525"/>
            <a:ext cx="155575" cy="155575"/>
          </a:xfrm>
          <a:prstGeom prst="ellipse">
            <a:avLst/>
          </a:prstGeom>
          <a:solidFill>
            <a:srgbClr val="1B6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椭圆 218"/>
          <p:cNvSpPr/>
          <p:nvPr>
            <p:custDataLst>
              <p:tags r:id="rId7"/>
            </p:custDataLst>
          </p:nvPr>
        </p:nvSpPr>
        <p:spPr>
          <a:xfrm>
            <a:off x="4752976" y="4176844"/>
            <a:ext cx="155575" cy="155575"/>
          </a:xfrm>
          <a:prstGeom prst="ellipse">
            <a:avLst/>
          </a:prstGeom>
          <a:solidFill>
            <a:srgbClr val="1B6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PA_文本框 219"/>
          <p:cNvSpPr txBox="1"/>
          <p:nvPr>
            <p:custDataLst>
              <p:tags r:id="rId8"/>
            </p:custDataLst>
          </p:nvPr>
        </p:nvSpPr>
        <p:spPr>
          <a:xfrm>
            <a:off x="4650870" y="2459306"/>
            <a:ext cx="889000" cy="1323439"/>
          </a:xfrm>
          <a:prstGeom prst="rect">
            <a:avLst/>
          </a:prstGeom>
          <a:noFill/>
          <a:ln>
            <a:noFill/>
          </a:ln>
          <a:extLst>
            <a:ext uri="{91240B29-F687-4F45-9708-019B960494DF}">
              <a14:hiddenLine xmlns:a14="http://schemas.microsoft.com/office/drawing/2010/main">
                <a:solidFill>
                  <a:srgbClr val="FF0000"/>
                </a:solidFill>
              </a14:hiddenLine>
            </a:ext>
          </a:extLst>
        </p:spPr>
        <p:txBody>
          <a:bodyPr wrap="square" rtlCol="0">
            <a:spAutoFit/>
          </a:bodyPr>
          <a:lstStyle/>
          <a:p>
            <a:r>
              <a:rPr lang="en-US" altLang="zh-CN" sz="8000" dirty="0">
                <a:solidFill>
                  <a:schemeClr val="accent1">
                    <a:alpha val="90000"/>
                  </a:schemeClr>
                </a:solidFill>
                <a:latin typeface="Calibri" panose="020F0502020204030204" pitchFamily="34" charset="0"/>
                <a:cs typeface="Calibri" panose="020F0502020204030204" pitchFamily="34" charset="0"/>
              </a:rPr>
              <a:t>S</a:t>
            </a:r>
            <a:endParaRPr lang="zh-CN" altLang="en-US" sz="8000" dirty="0">
              <a:solidFill>
                <a:schemeClr val="accent1">
                  <a:alpha val="90000"/>
                </a:schemeClr>
              </a:solidFill>
              <a:latin typeface="Calibri" panose="020F0502020204030204" pitchFamily="34" charset="0"/>
              <a:cs typeface="Calibri" panose="020F0502020204030204" pitchFamily="34" charset="0"/>
            </a:endParaRPr>
          </a:p>
        </p:txBody>
      </p:sp>
      <p:sp>
        <p:nvSpPr>
          <p:cNvPr id="26" name="PA_文本框 220"/>
          <p:cNvSpPr txBox="1"/>
          <p:nvPr>
            <p:custDataLst>
              <p:tags r:id="rId9"/>
            </p:custDataLst>
          </p:nvPr>
        </p:nvSpPr>
        <p:spPr>
          <a:xfrm>
            <a:off x="6601328" y="2458930"/>
            <a:ext cx="889000" cy="1323439"/>
          </a:xfrm>
          <a:prstGeom prst="rect">
            <a:avLst/>
          </a:prstGeom>
          <a:noFill/>
          <a:ln>
            <a:noFill/>
          </a:ln>
          <a:extLst>
            <a:ext uri="{91240B29-F687-4F45-9708-019B960494DF}">
              <a14:hiddenLine xmlns:a14="http://schemas.microsoft.com/office/drawing/2010/main">
                <a:solidFill>
                  <a:srgbClr val="FF0000"/>
                </a:solidFill>
              </a14:hiddenLine>
            </a:ext>
          </a:extLst>
        </p:spPr>
        <p:txBody>
          <a:bodyPr wrap="square" rtlCol="0">
            <a:spAutoFit/>
          </a:bodyPr>
          <a:lstStyle/>
          <a:p>
            <a:r>
              <a:rPr lang="en-US" altLang="zh-CN" sz="8000" dirty="0">
                <a:solidFill>
                  <a:schemeClr val="accent1">
                    <a:alpha val="90000"/>
                  </a:schemeClr>
                </a:solidFill>
                <a:latin typeface="Calibri" panose="020F0502020204030204" pitchFamily="34" charset="0"/>
                <a:cs typeface="Calibri" panose="020F0502020204030204" pitchFamily="34" charset="0"/>
              </a:rPr>
              <a:t>W</a:t>
            </a:r>
            <a:endParaRPr lang="zh-CN" altLang="en-US" sz="8000" dirty="0">
              <a:solidFill>
                <a:schemeClr val="accent1">
                  <a:alpha val="90000"/>
                </a:schemeClr>
              </a:solidFill>
              <a:latin typeface="Calibri" panose="020F0502020204030204" pitchFamily="34" charset="0"/>
              <a:cs typeface="Calibri" panose="020F0502020204030204" pitchFamily="34" charset="0"/>
            </a:endParaRPr>
          </a:p>
        </p:txBody>
      </p:sp>
      <p:sp>
        <p:nvSpPr>
          <p:cNvPr id="27" name="PA_文本框 221"/>
          <p:cNvSpPr txBox="1"/>
          <p:nvPr>
            <p:custDataLst>
              <p:tags r:id="rId10"/>
            </p:custDataLst>
          </p:nvPr>
        </p:nvSpPr>
        <p:spPr>
          <a:xfrm>
            <a:off x="4571508" y="4586623"/>
            <a:ext cx="792087" cy="1357797"/>
          </a:xfrm>
          <a:prstGeom prst="rect">
            <a:avLst/>
          </a:prstGeom>
          <a:noFill/>
          <a:ln>
            <a:noFill/>
          </a:ln>
          <a:extLst>
            <a:ext uri="{91240B29-F687-4F45-9708-019B960494DF}">
              <a14:hiddenLine xmlns:a14="http://schemas.microsoft.com/office/drawing/2010/main">
                <a:solidFill>
                  <a:srgbClr val="FF0000"/>
                </a:solidFill>
              </a14:hiddenLine>
            </a:ext>
          </a:extLst>
        </p:spPr>
        <p:txBody>
          <a:bodyPr wrap="square" rtlCol="0">
            <a:spAutoFit/>
          </a:bodyPr>
          <a:lstStyle/>
          <a:p>
            <a:r>
              <a:rPr lang="en-US" altLang="zh-CN" sz="8000" dirty="0">
                <a:solidFill>
                  <a:schemeClr val="accent1">
                    <a:alpha val="90000"/>
                  </a:schemeClr>
                </a:solidFill>
                <a:latin typeface="Calibri" panose="020F0502020204030204" pitchFamily="34" charset="0"/>
                <a:cs typeface="Calibri" panose="020F0502020204030204" pitchFamily="34" charset="0"/>
              </a:rPr>
              <a:t>O</a:t>
            </a:r>
            <a:endParaRPr lang="zh-CN" altLang="en-US" sz="8000" dirty="0">
              <a:solidFill>
                <a:schemeClr val="accent1">
                  <a:alpha val="90000"/>
                </a:schemeClr>
              </a:solidFill>
              <a:latin typeface="Calibri" panose="020F0502020204030204" pitchFamily="34" charset="0"/>
              <a:cs typeface="Calibri" panose="020F0502020204030204" pitchFamily="34" charset="0"/>
            </a:endParaRPr>
          </a:p>
        </p:txBody>
      </p:sp>
      <p:sp>
        <p:nvSpPr>
          <p:cNvPr id="28" name="PA_文本框 222"/>
          <p:cNvSpPr txBox="1"/>
          <p:nvPr>
            <p:custDataLst>
              <p:tags r:id="rId11"/>
            </p:custDataLst>
          </p:nvPr>
        </p:nvSpPr>
        <p:spPr>
          <a:xfrm>
            <a:off x="6843800" y="4678051"/>
            <a:ext cx="792087" cy="1357797"/>
          </a:xfrm>
          <a:prstGeom prst="rect">
            <a:avLst/>
          </a:prstGeom>
          <a:noFill/>
        </p:spPr>
        <p:txBody>
          <a:bodyPr wrap="square" rtlCol="0">
            <a:spAutoFit/>
          </a:bodyPr>
          <a:lstStyle/>
          <a:p>
            <a:r>
              <a:rPr lang="en-US" altLang="zh-CN" sz="8000" dirty="0">
                <a:solidFill>
                  <a:schemeClr val="accent1">
                    <a:alpha val="90000"/>
                  </a:schemeClr>
                </a:solidFill>
                <a:latin typeface="Calibri" panose="020F0502020204030204" pitchFamily="34" charset="0"/>
                <a:cs typeface="Calibri" panose="020F0502020204030204" pitchFamily="34" charset="0"/>
              </a:rPr>
              <a:t>T</a:t>
            </a:r>
            <a:endParaRPr lang="zh-CN" altLang="en-US" sz="8000" dirty="0">
              <a:solidFill>
                <a:schemeClr val="accent1">
                  <a:alpha val="90000"/>
                </a:schemeClr>
              </a:solidFill>
              <a:latin typeface="Calibri" panose="020F0502020204030204" pitchFamily="34" charset="0"/>
              <a:cs typeface="Calibri" panose="020F0502020204030204" pitchFamily="34" charset="0"/>
            </a:endParaRPr>
          </a:p>
        </p:txBody>
      </p:sp>
      <p:grpSp>
        <p:nvGrpSpPr>
          <p:cNvPr id="29" name="组合 28"/>
          <p:cNvGrpSpPr/>
          <p:nvPr/>
        </p:nvGrpSpPr>
        <p:grpSpPr>
          <a:xfrm>
            <a:off x="1312851" y="4612450"/>
            <a:ext cx="2133782" cy="1132618"/>
            <a:chOff x="3943969" y="2412339"/>
            <a:chExt cx="2133782" cy="1132618"/>
          </a:xfrm>
        </p:grpSpPr>
        <p:sp>
          <p:nvSpPr>
            <p:cNvPr id="30" name="文本框 29"/>
            <p:cNvSpPr txBox="1"/>
            <p:nvPr/>
          </p:nvSpPr>
          <p:spPr>
            <a:xfrm>
              <a:off x="3943970"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31" name="文本框 30"/>
            <p:cNvSpPr txBox="1"/>
            <p:nvPr/>
          </p:nvSpPr>
          <p:spPr>
            <a:xfrm>
              <a:off x="3943969" y="2750893"/>
              <a:ext cx="2133782" cy="79406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dirty="0">
                  <a:solidFill>
                    <a:schemeClr val="tx1">
                      <a:lumMod val="65000"/>
                      <a:lumOff val="35000"/>
                    </a:schemeClr>
                  </a:solidFill>
                  <a:latin typeface="Century Gothic" panose="020B0502020202020204" pitchFamily="34" charset="0"/>
                  <a:ea typeface="+mj-ea"/>
                </a:rPr>
                <a:t>The user can demonstrate on a projector or computer, or presentation and make it film to be used in a wider field</a:t>
              </a:r>
            </a:p>
          </p:txBody>
        </p:sp>
      </p:grpSp>
      <p:grpSp>
        <p:nvGrpSpPr>
          <p:cNvPr id="32" name="组合 31"/>
          <p:cNvGrpSpPr/>
          <p:nvPr/>
        </p:nvGrpSpPr>
        <p:grpSpPr>
          <a:xfrm>
            <a:off x="1312851" y="2448153"/>
            <a:ext cx="2133782" cy="1132618"/>
            <a:chOff x="3943969" y="2412339"/>
            <a:chExt cx="2133782" cy="1132618"/>
          </a:xfrm>
        </p:grpSpPr>
        <p:sp>
          <p:nvSpPr>
            <p:cNvPr id="33" name="文本框 32"/>
            <p:cNvSpPr txBox="1"/>
            <p:nvPr/>
          </p:nvSpPr>
          <p:spPr>
            <a:xfrm>
              <a:off x="3943970"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34" name="文本框 33"/>
            <p:cNvSpPr txBox="1"/>
            <p:nvPr/>
          </p:nvSpPr>
          <p:spPr>
            <a:xfrm>
              <a:off x="3943969" y="2750893"/>
              <a:ext cx="2133782" cy="79406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dirty="0">
                  <a:solidFill>
                    <a:schemeClr val="tx1">
                      <a:lumMod val="65000"/>
                      <a:lumOff val="35000"/>
                    </a:schemeClr>
                  </a:solidFill>
                  <a:latin typeface="Century Gothic" panose="020B0502020202020204" pitchFamily="34" charset="0"/>
                  <a:ea typeface="+mj-ea"/>
                </a:rPr>
                <a:t>The user can demonstrate on a projector or computer, or presentation and make it film to be used in a wider field</a:t>
              </a:r>
            </a:p>
          </p:txBody>
        </p:sp>
      </p:grpSp>
      <p:grpSp>
        <p:nvGrpSpPr>
          <p:cNvPr id="36" name="组合 35"/>
          <p:cNvGrpSpPr/>
          <p:nvPr/>
        </p:nvGrpSpPr>
        <p:grpSpPr>
          <a:xfrm>
            <a:off x="8359821" y="4612450"/>
            <a:ext cx="2133782" cy="1132618"/>
            <a:chOff x="3943969" y="2412339"/>
            <a:chExt cx="2133782" cy="1132618"/>
          </a:xfrm>
        </p:grpSpPr>
        <p:sp>
          <p:nvSpPr>
            <p:cNvPr id="37" name="文本框 36"/>
            <p:cNvSpPr txBox="1"/>
            <p:nvPr/>
          </p:nvSpPr>
          <p:spPr>
            <a:xfrm>
              <a:off x="3943970"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38" name="文本框 37"/>
            <p:cNvSpPr txBox="1"/>
            <p:nvPr/>
          </p:nvSpPr>
          <p:spPr>
            <a:xfrm>
              <a:off x="3943969" y="2750893"/>
              <a:ext cx="2133782" cy="79406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dirty="0">
                  <a:solidFill>
                    <a:schemeClr val="tx1">
                      <a:lumMod val="65000"/>
                      <a:lumOff val="35000"/>
                    </a:schemeClr>
                  </a:solidFill>
                  <a:latin typeface="Century Gothic" panose="020B0502020202020204" pitchFamily="34" charset="0"/>
                  <a:ea typeface="+mj-ea"/>
                </a:rPr>
                <a:t>The user can demonstrate on a projector or computer, or presentation and make it film to be used in a wider field</a:t>
              </a:r>
            </a:p>
          </p:txBody>
        </p:sp>
      </p:grpSp>
      <p:grpSp>
        <p:nvGrpSpPr>
          <p:cNvPr id="39" name="组合 38"/>
          <p:cNvGrpSpPr/>
          <p:nvPr/>
        </p:nvGrpSpPr>
        <p:grpSpPr>
          <a:xfrm>
            <a:off x="8359821" y="2448153"/>
            <a:ext cx="2133782" cy="1132618"/>
            <a:chOff x="3943969" y="2412339"/>
            <a:chExt cx="2133782" cy="1132618"/>
          </a:xfrm>
        </p:grpSpPr>
        <p:sp>
          <p:nvSpPr>
            <p:cNvPr id="40" name="文本框 39"/>
            <p:cNvSpPr txBox="1"/>
            <p:nvPr/>
          </p:nvSpPr>
          <p:spPr>
            <a:xfrm>
              <a:off x="3943970"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41" name="文本框 40"/>
            <p:cNvSpPr txBox="1"/>
            <p:nvPr/>
          </p:nvSpPr>
          <p:spPr>
            <a:xfrm>
              <a:off x="3943969" y="2750893"/>
              <a:ext cx="2133782" cy="79406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dirty="0">
                  <a:solidFill>
                    <a:schemeClr val="tx1">
                      <a:lumMod val="65000"/>
                      <a:lumOff val="35000"/>
                    </a:schemeClr>
                  </a:solidFill>
                  <a:latin typeface="Century Gothic" panose="020B0502020202020204" pitchFamily="34" charset="0"/>
                  <a:ea typeface="+mj-ea"/>
                </a:rPr>
                <a:t>The user can demonstrate on a projector or computer, or presentation and make it film to be used in a wider field</a:t>
              </a:r>
            </a:p>
          </p:txBody>
        </p:sp>
      </p:grpSp>
    </p:spTree>
    <p:custDataLst>
      <p:tags r:id="rId1"/>
    </p:custDataLst>
    <p:extLst>
      <p:ext uri="{BB962C8B-B14F-4D97-AF65-F5344CB8AC3E}">
        <p14:creationId xmlns:p14="http://schemas.microsoft.com/office/powerpoint/2010/main" val="2293389566"/>
      </p:ext>
    </p:extLst>
  </p:cSld>
  <p:clrMapOvr>
    <a:masterClrMapping/>
  </p:clrMapOvr>
  <p:transition spd="slow">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130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21" presetClass="entr" presetSubtype="1" fill="hold" grpId="0" nodeType="withEffect">
                                      <p:stCondLst>
                                        <p:cond delay="1900"/>
                                      </p:stCondLst>
                                      <p:childTnLst>
                                        <p:set>
                                          <p:cBhvr>
                                            <p:cTn id="18" dur="1" fill="hold">
                                              <p:stCondLst>
                                                <p:cond delay="0"/>
                                              </p:stCondLst>
                                            </p:cTn>
                                            <p:tgtEl>
                                              <p:spTgt spid="20"/>
                                            </p:tgtEl>
                                            <p:attrNameLst>
                                              <p:attrName>style.visibility</p:attrName>
                                            </p:attrNameLst>
                                          </p:cBhvr>
                                          <p:to>
                                            <p:strVal val="visible"/>
                                          </p:to>
                                        </p:set>
                                        <p:animEffect transition="in" filter="wheel(1)">
                                          <p:cBhvr>
                                            <p:cTn id="19" dur="1500"/>
                                            <p:tgtEl>
                                              <p:spTgt spid="20"/>
                                            </p:tgtEl>
                                          </p:cBhvr>
                                        </p:animEffect>
                                      </p:childTnLst>
                                    </p:cTn>
                                  </p:par>
                                  <p:par>
                                    <p:cTn id="20" presetID="21" presetClass="entr" presetSubtype="1" fill="hold" grpId="0" nodeType="withEffect">
                                      <p:stCondLst>
                                        <p:cond delay="3400"/>
                                      </p:stCondLst>
                                      <p:childTnLst>
                                        <p:set>
                                          <p:cBhvr>
                                            <p:cTn id="21" dur="1" fill="hold">
                                              <p:stCondLst>
                                                <p:cond delay="0"/>
                                              </p:stCondLst>
                                            </p:cTn>
                                            <p:tgtEl>
                                              <p:spTgt spid="19"/>
                                            </p:tgtEl>
                                            <p:attrNameLst>
                                              <p:attrName>style.visibility</p:attrName>
                                            </p:attrNameLst>
                                          </p:cBhvr>
                                          <p:to>
                                            <p:strVal val="visible"/>
                                          </p:to>
                                        </p:set>
                                        <p:animEffect transition="in" filter="wheel(1)">
                                          <p:cBhvr>
                                            <p:cTn id="22" dur="1500"/>
                                            <p:tgtEl>
                                              <p:spTgt spid="19"/>
                                            </p:tgtEl>
                                          </p:cBhvr>
                                        </p:animEffect>
                                      </p:childTnLst>
                                    </p:cTn>
                                  </p:par>
                                  <p:par>
                                    <p:cTn id="23" presetID="2" presetClass="entr" presetSubtype="9" accel="20000" fill="hold" grpId="0" nodeType="withEffect" p14:presetBounceEnd="60000">
                                      <p:stCondLst>
                                        <p:cond delay="4800"/>
                                      </p:stCondLst>
                                      <p:childTnLst>
                                        <p:set>
                                          <p:cBhvr>
                                            <p:cTn id="24" dur="1" fill="hold">
                                              <p:stCondLst>
                                                <p:cond delay="0"/>
                                              </p:stCondLst>
                                            </p:cTn>
                                            <p:tgtEl>
                                              <p:spTgt spid="25"/>
                                            </p:tgtEl>
                                            <p:attrNameLst>
                                              <p:attrName>style.visibility</p:attrName>
                                            </p:attrNameLst>
                                          </p:cBhvr>
                                          <p:to>
                                            <p:strVal val="visible"/>
                                          </p:to>
                                        </p:set>
                                        <p:anim calcmode="lin" valueType="num" p14:bounceEnd="60000">
                                          <p:cBhvr additive="base">
                                            <p:cTn id="25" dur="500" fill="hold"/>
                                            <p:tgtEl>
                                              <p:spTgt spid="25"/>
                                            </p:tgtEl>
                                            <p:attrNameLst>
                                              <p:attrName>ppt_x</p:attrName>
                                            </p:attrNameLst>
                                          </p:cBhvr>
                                          <p:tavLst>
                                            <p:tav tm="0">
                                              <p:val>
                                                <p:strVal val="0-#ppt_w/2"/>
                                              </p:val>
                                            </p:tav>
                                            <p:tav tm="100000">
                                              <p:val>
                                                <p:strVal val="#ppt_x"/>
                                              </p:val>
                                            </p:tav>
                                          </p:tavLst>
                                        </p:anim>
                                        <p:anim calcmode="lin" valueType="num" p14:bounceEnd="60000">
                                          <p:cBhvr additive="base">
                                            <p:cTn id="26" dur="500" fill="hold"/>
                                            <p:tgtEl>
                                              <p:spTgt spid="25"/>
                                            </p:tgtEl>
                                            <p:attrNameLst>
                                              <p:attrName>ppt_y</p:attrName>
                                            </p:attrNameLst>
                                          </p:cBhvr>
                                          <p:tavLst>
                                            <p:tav tm="0">
                                              <p:val>
                                                <p:strVal val="0-#ppt_h/2"/>
                                              </p:val>
                                            </p:tav>
                                            <p:tav tm="100000">
                                              <p:val>
                                                <p:strVal val="#ppt_y"/>
                                              </p:val>
                                            </p:tav>
                                          </p:tavLst>
                                        </p:anim>
                                      </p:childTnLst>
                                    </p:cTn>
                                  </p:par>
                                  <p:par>
                                    <p:cTn id="27" presetID="2" presetClass="entr" presetSubtype="3" accel="20000" fill="hold" grpId="0" nodeType="withEffect" p14:presetBounceEnd="60000">
                                      <p:stCondLst>
                                        <p:cond delay="5300"/>
                                      </p:stCondLst>
                                      <p:childTnLst>
                                        <p:set>
                                          <p:cBhvr>
                                            <p:cTn id="28" dur="1" fill="hold">
                                              <p:stCondLst>
                                                <p:cond delay="0"/>
                                              </p:stCondLst>
                                            </p:cTn>
                                            <p:tgtEl>
                                              <p:spTgt spid="26"/>
                                            </p:tgtEl>
                                            <p:attrNameLst>
                                              <p:attrName>style.visibility</p:attrName>
                                            </p:attrNameLst>
                                          </p:cBhvr>
                                          <p:to>
                                            <p:strVal val="visible"/>
                                          </p:to>
                                        </p:set>
                                        <p:anim calcmode="lin" valueType="num" p14:bounceEnd="60000">
                                          <p:cBhvr additive="base">
                                            <p:cTn id="29" dur="500" fill="hold"/>
                                            <p:tgtEl>
                                              <p:spTgt spid="26"/>
                                            </p:tgtEl>
                                            <p:attrNameLst>
                                              <p:attrName>ppt_x</p:attrName>
                                            </p:attrNameLst>
                                          </p:cBhvr>
                                          <p:tavLst>
                                            <p:tav tm="0">
                                              <p:val>
                                                <p:strVal val="1+#ppt_w/2"/>
                                              </p:val>
                                            </p:tav>
                                            <p:tav tm="100000">
                                              <p:val>
                                                <p:strVal val="#ppt_x"/>
                                              </p:val>
                                            </p:tav>
                                          </p:tavLst>
                                        </p:anim>
                                        <p:anim calcmode="lin" valueType="num" p14:bounceEnd="60000">
                                          <p:cBhvr additive="base">
                                            <p:cTn id="30" dur="500" fill="hold"/>
                                            <p:tgtEl>
                                              <p:spTgt spid="26"/>
                                            </p:tgtEl>
                                            <p:attrNameLst>
                                              <p:attrName>ppt_y</p:attrName>
                                            </p:attrNameLst>
                                          </p:cBhvr>
                                          <p:tavLst>
                                            <p:tav tm="0">
                                              <p:val>
                                                <p:strVal val="0-#ppt_h/2"/>
                                              </p:val>
                                            </p:tav>
                                            <p:tav tm="100000">
                                              <p:val>
                                                <p:strVal val="#ppt_y"/>
                                              </p:val>
                                            </p:tav>
                                          </p:tavLst>
                                        </p:anim>
                                      </p:childTnLst>
                                    </p:cTn>
                                  </p:par>
                                  <p:par>
                                    <p:cTn id="31" presetID="2" presetClass="entr" presetSubtype="12" accel="20000" fill="hold" grpId="0" nodeType="withEffect" p14:presetBounceEnd="60000">
                                      <p:stCondLst>
                                        <p:cond delay="5700"/>
                                      </p:stCondLst>
                                      <p:childTnLst>
                                        <p:set>
                                          <p:cBhvr>
                                            <p:cTn id="32" dur="1" fill="hold">
                                              <p:stCondLst>
                                                <p:cond delay="0"/>
                                              </p:stCondLst>
                                            </p:cTn>
                                            <p:tgtEl>
                                              <p:spTgt spid="27"/>
                                            </p:tgtEl>
                                            <p:attrNameLst>
                                              <p:attrName>style.visibility</p:attrName>
                                            </p:attrNameLst>
                                          </p:cBhvr>
                                          <p:to>
                                            <p:strVal val="visible"/>
                                          </p:to>
                                        </p:set>
                                        <p:anim calcmode="lin" valueType="num" p14:bounceEnd="60000">
                                          <p:cBhvr additive="base">
                                            <p:cTn id="33" dur="500" fill="hold"/>
                                            <p:tgtEl>
                                              <p:spTgt spid="27"/>
                                            </p:tgtEl>
                                            <p:attrNameLst>
                                              <p:attrName>ppt_x</p:attrName>
                                            </p:attrNameLst>
                                          </p:cBhvr>
                                          <p:tavLst>
                                            <p:tav tm="0">
                                              <p:val>
                                                <p:strVal val="0-#ppt_w/2"/>
                                              </p:val>
                                            </p:tav>
                                            <p:tav tm="100000">
                                              <p:val>
                                                <p:strVal val="#ppt_x"/>
                                              </p:val>
                                            </p:tav>
                                          </p:tavLst>
                                        </p:anim>
                                        <p:anim calcmode="lin" valueType="num" p14:bounceEnd="60000">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6" accel="20000" fill="hold" grpId="0" nodeType="withEffect" p14:presetBounceEnd="60000">
                                      <p:stCondLst>
                                        <p:cond delay="6100"/>
                                      </p:stCondLst>
                                      <p:childTnLst>
                                        <p:set>
                                          <p:cBhvr>
                                            <p:cTn id="36" dur="1" fill="hold">
                                              <p:stCondLst>
                                                <p:cond delay="0"/>
                                              </p:stCondLst>
                                            </p:cTn>
                                            <p:tgtEl>
                                              <p:spTgt spid="28"/>
                                            </p:tgtEl>
                                            <p:attrNameLst>
                                              <p:attrName>style.visibility</p:attrName>
                                            </p:attrNameLst>
                                          </p:cBhvr>
                                          <p:to>
                                            <p:strVal val="visible"/>
                                          </p:to>
                                        </p:set>
                                        <p:anim calcmode="lin" valueType="num" p14:bounceEnd="60000">
                                          <p:cBhvr additive="base">
                                            <p:cTn id="37" dur="500" fill="hold"/>
                                            <p:tgtEl>
                                              <p:spTgt spid="28"/>
                                            </p:tgtEl>
                                            <p:attrNameLst>
                                              <p:attrName>ppt_x</p:attrName>
                                            </p:attrNameLst>
                                          </p:cBhvr>
                                          <p:tavLst>
                                            <p:tav tm="0">
                                              <p:val>
                                                <p:strVal val="1+#ppt_w/2"/>
                                              </p:val>
                                            </p:tav>
                                            <p:tav tm="100000">
                                              <p:val>
                                                <p:strVal val="#ppt_x"/>
                                              </p:val>
                                            </p:tav>
                                          </p:tavLst>
                                        </p:anim>
                                        <p:anim calcmode="lin" valueType="num" p14:bounceEnd="60000">
                                          <p:cBhvr additive="base">
                                            <p:cTn id="38" dur="500" fill="hold"/>
                                            <p:tgtEl>
                                              <p:spTgt spid="28"/>
                                            </p:tgtEl>
                                            <p:attrNameLst>
                                              <p:attrName>ppt_y</p:attrName>
                                            </p:attrNameLst>
                                          </p:cBhvr>
                                          <p:tavLst>
                                            <p:tav tm="0">
                                              <p:val>
                                                <p:strVal val="1+#ppt_h/2"/>
                                              </p:val>
                                            </p:tav>
                                            <p:tav tm="100000">
                                              <p:val>
                                                <p:strVal val="#ppt_y"/>
                                              </p:val>
                                            </p:tav>
                                          </p:tavLst>
                                        </p:anim>
                                      </p:childTnLst>
                                    </p:cTn>
                                  </p:par>
                                  <p:par>
                                    <p:cTn id="39" presetID="1" presetClass="exit" presetSubtype="0" fill="hold" grpId="1" nodeType="withEffect">
                                      <p:stCondLst>
                                        <p:cond delay="6600"/>
                                      </p:stCondLst>
                                      <p:childTnLst>
                                        <p:set>
                                          <p:cBhvr>
                                            <p:cTn id="40" dur="1" fill="hold">
                                              <p:stCondLst>
                                                <p:cond delay="0"/>
                                              </p:stCondLst>
                                            </p:cTn>
                                            <p:tgtEl>
                                              <p:spTgt spid="23"/>
                                            </p:tgtEl>
                                            <p:attrNameLst>
                                              <p:attrName>style.visibility</p:attrName>
                                            </p:attrNameLst>
                                          </p:cBhvr>
                                          <p:to>
                                            <p:strVal val="hidden"/>
                                          </p:to>
                                        </p:set>
                                      </p:childTnLst>
                                    </p:cTn>
                                  </p:par>
                                  <p:par>
                                    <p:cTn id="41" presetID="1" presetClass="exit" presetSubtype="0" fill="hold" grpId="1" nodeType="withEffect">
                                      <p:stCondLst>
                                        <p:cond delay="6600"/>
                                      </p:stCondLst>
                                      <p:childTnLst>
                                        <p:set>
                                          <p:cBhvr>
                                            <p:cTn id="42" dur="1" fill="hold">
                                              <p:stCondLst>
                                                <p:cond delay="0"/>
                                              </p:stCondLst>
                                            </p:cTn>
                                            <p:tgtEl>
                                              <p:spTgt spid="24"/>
                                            </p:tgtEl>
                                            <p:attrNameLst>
                                              <p:attrName>style.visibility</p:attrName>
                                            </p:attrNameLst>
                                          </p:cBhvr>
                                          <p:to>
                                            <p:strVal val="hidden"/>
                                          </p:to>
                                        </p:set>
                                      </p:childTnLst>
                                    </p:cTn>
                                  </p:par>
                                  <p:par>
                                    <p:cTn id="43" presetID="0" presetClass="entr" presetSubtype="0" repeatCount="2000" fill="hold" grpId="1" nodeType="withEffect">
                                      <p:stCondLst>
                                        <p:cond delay="6700"/>
                                      </p:stCondLst>
                                      <p:childTnLst>
                                        <p:animMotion origin="layout" path="M 0.1276 -0.04491 L 0.1276 -0.04514 C 0.09583 -0.10116 0.01276 -0.04375 -0.05794 0.08287 C -0.12878 0.20949 -0.16029 0.35764 -0.12865 0.41366 C -0.09687 0.46968 -0.0138 0.41227 0.0569 0.28565 C 0.12773 0.15903 0.15924 0.01088 0.1276 -0.04514 " pathEditMode="relative" rAng="0" ptsTypes="AAAAAA">
                                          <p:cBhvr from="" to="">
                                            <p:cTn id="44" dur="2000" fill="hold">
                                              <p:stCondLst>
                                                <p:cond delay="0"/>
                                              </p:stCondLst>
                                            </p:cTn>
                                            <p:tgtEl>
                                              <p:spTgt spid="22"/>
                                            </p:tgtEl>
                                            <p:attrNameLst>
                                              <p:attrName>ppt_x</p:attrName>
                                              <p:attrName>ppt_y</p:attrName>
                                            </p:attrNameLst>
                                          </p:cBhvr>
                                          <p:rCtr x="-12826" y="22894"/>
                                        </p:animMotion>
                                      </p:childTnLst>
                                    </p:cTn>
                                  </p:par>
                                  <p:par>
                                    <p:cTn id="45" presetID="0" presetClass="entr" presetSubtype="0" repeatCount="2000" fill="hold" grpId="1" nodeType="withEffect">
                                      <p:stCondLst>
                                        <p:cond delay="6700"/>
                                      </p:stCondLst>
                                      <p:childTnLst>
                                        <p:animMotion origin="layout" path="M -0.12864 -0.41598 C -0.09713 -0.47223 -0.0138 -0.41621 0.05742 -0.29028 C 0.12865 -0.16459 0.16094 -0.0169 0.12943 0.03958 C 0.09792 0.0956 0.01458 0.03981 -0.05664 -0.08611 C -0.12786 -0.21181 -0.16016 -0.35949 -0.12864 -0.41598 L -0.12864 -0.41574 " pathEditMode="relative" rAng="0" ptsTypes="AAAAAA">
                                          <p:cBhvr from="" to="">
                                            <p:cTn id="46" dur="2000" fill="hold">
                                              <p:stCondLst>
                                                <p:cond delay="0"/>
                                              </p:stCondLst>
                                            </p:cTn>
                                            <p:tgtEl>
                                              <p:spTgt spid="21"/>
                                            </p:tgtEl>
                                            <p:attrNameLst>
                                              <p:attrName>ppt_x</p:attrName>
                                              <p:attrName>ppt_y</p:attrName>
                                            </p:attrNameLst>
                                          </p:cBhvr>
                                          <p:rCtr x="12891" y="22755"/>
                                        </p:animMotion>
                                      </p:childTnLst>
                                    </p:cTn>
                                  </p:par>
                                  <p:par>
                                    <p:cTn id="47" presetID="53" presetClass="entr" presetSubtype="16" fill="hold" nodeType="withEffect">
                                      <p:stCondLst>
                                        <p:cond delay="7250"/>
                                      </p:stCondLst>
                                      <p:childTnLst>
                                        <p:set>
                                          <p:cBhvr>
                                            <p:cTn id="48" dur="1" fill="hold">
                                              <p:stCondLst>
                                                <p:cond delay="0"/>
                                              </p:stCondLst>
                                            </p:cTn>
                                            <p:tgtEl>
                                              <p:spTgt spid="29"/>
                                            </p:tgtEl>
                                            <p:attrNameLst>
                                              <p:attrName>style.visibility</p:attrName>
                                            </p:attrNameLst>
                                          </p:cBhvr>
                                          <p:to>
                                            <p:strVal val="visible"/>
                                          </p:to>
                                        </p:set>
                                        <p:anim calcmode="lin" valueType="num">
                                          <p:cBhvr>
                                            <p:cTn id="49" dur="1000" fill="hold"/>
                                            <p:tgtEl>
                                              <p:spTgt spid="29"/>
                                            </p:tgtEl>
                                            <p:attrNameLst>
                                              <p:attrName>ppt_w</p:attrName>
                                            </p:attrNameLst>
                                          </p:cBhvr>
                                          <p:tavLst>
                                            <p:tav tm="0">
                                              <p:val>
                                                <p:fltVal val="0"/>
                                              </p:val>
                                            </p:tav>
                                            <p:tav tm="100000">
                                              <p:val>
                                                <p:strVal val="#ppt_w"/>
                                              </p:val>
                                            </p:tav>
                                          </p:tavLst>
                                        </p:anim>
                                        <p:anim calcmode="lin" valueType="num">
                                          <p:cBhvr>
                                            <p:cTn id="50" dur="1000" fill="hold"/>
                                            <p:tgtEl>
                                              <p:spTgt spid="29"/>
                                            </p:tgtEl>
                                            <p:attrNameLst>
                                              <p:attrName>ppt_h</p:attrName>
                                            </p:attrNameLst>
                                          </p:cBhvr>
                                          <p:tavLst>
                                            <p:tav tm="0">
                                              <p:val>
                                                <p:fltVal val="0"/>
                                              </p:val>
                                            </p:tav>
                                            <p:tav tm="100000">
                                              <p:val>
                                                <p:strVal val="#ppt_h"/>
                                              </p:val>
                                            </p:tav>
                                          </p:tavLst>
                                        </p:anim>
                                        <p:animEffect transition="in" filter="fade">
                                          <p:cBhvr>
                                            <p:cTn id="51" dur="1000"/>
                                            <p:tgtEl>
                                              <p:spTgt spid="29"/>
                                            </p:tgtEl>
                                          </p:cBhvr>
                                        </p:animEffect>
                                      </p:childTnLst>
                                    </p:cTn>
                                  </p:par>
                                  <p:par>
                                    <p:cTn id="52" presetID="53" presetClass="entr" presetSubtype="16" fill="hold" nodeType="withEffect">
                                      <p:stCondLst>
                                        <p:cond delay="7250"/>
                                      </p:stCondLst>
                                      <p:childTnLst>
                                        <p:set>
                                          <p:cBhvr>
                                            <p:cTn id="53" dur="1" fill="hold">
                                              <p:stCondLst>
                                                <p:cond delay="0"/>
                                              </p:stCondLst>
                                            </p:cTn>
                                            <p:tgtEl>
                                              <p:spTgt spid="32"/>
                                            </p:tgtEl>
                                            <p:attrNameLst>
                                              <p:attrName>style.visibility</p:attrName>
                                            </p:attrNameLst>
                                          </p:cBhvr>
                                          <p:to>
                                            <p:strVal val="visible"/>
                                          </p:to>
                                        </p:set>
                                        <p:anim calcmode="lin" valueType="num">
                                          <p:cBhvr>
                                            <p:cTn id="54" dur="1000" fill="hold"/>
                                            <p:tgtEl>
                                              <p:spTgt spid="32"/>
                                            </p:tgtEl>
                                            <p:attrNameLst>
                                              <p:attrName>ppt_w</p:attrName>
                                            </p:attrNameLst>
                                          </p:cBhvr>
                                          <p:tavLst>
                                            <p:tav tm="0">
                                              <p:val>
                                                <p:fltVal val="0"/>
                                              </p:val>
                                            </p:tav>
                                            <p:tav tm="100000">
                                              <p:val>
                                                <p:strVal val="#ppt_w"/>
                                              </p:val>
                                            </p:tav>
                                          </p:tavLst>
                                        </p:anim>
                                        <p:anim calcmode="lin" valueType="num">
                                          <p:cBhvr>
                                            <p:cTn id="55" dur="1000" fill="hold"/>
                                            <p:tgtEl>
                                              <p:spTgt spid="32"/>
                                            </p:tgtEl>
                                            <p:attrNameLst>
                                              <p:attrName>ppt_h</p:attrName>
                                            </p:attrNameLst>
                                          </p:cBhvr>
                                          <p:tavLst>
                                            <p:tav tm="0">
                                              <p:val>
                                                <p:fltVal val="0"/>
                                              </p:val>
                                            </p:tav>
                                            <p:tav tm="100000">
                                              <p:val>
                                                <p:strVal val="#ppt_h"/>
                                              </p:val>
                                            </p:tav>
                                          </p:tavLst>
                                        </p:anim>
                                        <p:animEffect transition="in" filter="fade">
                                          <p:cBhvr>
                                            <p:cTn id="56" dur="1000"/>
                                            <p:tgtEl>
                                              <p:spTgt spid="32"/>
                                            </p:tgtEl>
                                          </p:cBhvr>
                                        </p:animEffect>
                                      </p:childTnLst>
                                    </p:cTn>
                                  </p:par>
                                  <p:par>
                                    <p:cTn id="57" presetID="53" presetClass="entr" presetSubtype="16" fill="hold" nodeType="withEffect">
                                      <p:stCondLst>
                                        <p:cond delay="7250"/>
                                      </p:stCondLst>
                                      <p:childTnLst>
                                        <p:set>
                                          <p:cBhvr>
                                            <p:cTn id="58" dur="1" fill="hold">
                                              <p:stCondLst>
                                                <p:cond delay="0"/>
                                              </p:stCondLst>
                                            </p:cTn>
                                            <p:tgtEl>
                                              <p:spTgt spid="36"/>
                                            </p:tgtEl>
                                            <p:attrNameLst>
                                              <p:attrName>style.visibility</p:attrName>
                                            </p:attrNameLst>
                                          </p:cBhvr>
                                          <p:to>
                                            <p:strVal val="visible"/>
                                          </p:to>
                                        </p:set>
                                        <p:anim calcmode="lin" valueType="num">
                                          <p:cBhvr>
                                            <p:cTn id="59" dur="1000" fill="hold"/>
                                            <p:tgtEl>
                                              <p:spTgt spid="36"/>
                                            </p:tgtEl>
                                            <p:attrNameLst>
                                              <p:attrName>ppt_w</p:attrName>
                                            </p:attrNameLst>
                                          </p:cBhvr>
                                          <p:tavLst>
                                            <p:tav tm="0">
                                              <p:val>
                                                <p:fltVal val="0"/>
                                              </p:val>
                                            </p:tav>
                                            <p:tav tm="100000">
                                              <p:val>
                                                <p:strVal val="#ppt_w"/>
                                              </p:val>
                                            </p:tav>
                                          </p:tavLst>
                                        </p:anim>
                                        <p:anim calcmode="lin" valueType="num">
                                          <p:cBhvr>
                                            <p:cTn id="60" dur="1000" fill="hold"/>
                                            <p:tgtEl>
                                              <p:spTgt spid="36"/>
                                            </p:tgtEl>
                                            <p:attrNameLst>
                                              <p:attrName>ppt_h</p:attrName>
                                            </p:attrNameLst>
                                          </p:cBhvr>
                                          <p:tavLst>
                                            <p:tav tm="0">
                                              <p:val>
                                                <p:fltVal val="0"/>
                                              </p:val>
                                            </p:tav>
                                            <p:tav tm="100000">
                                              <p:val>
                                                <p:strVal val="#ppt_h"/>
                                              </p:val>
                                            </p:tav>
                                          </p:tavLst>
                                        </p:anim>
                                        <p:animEffect transition="in" filter="fade">
                                          <p:cBhvr>
                                            <p:cTn id="61" dur="1000"/>
                                            <p:tgtEl>
                                              <p:spTgt spid="36"/>
                                            </p:tgtEl>
                                          </p:cBhvr>
                                        </p:animEffect>
                                      </p:childTnLst>
                                    </p:cTn>
                                  </p:par>
                                  <p:par>
                                    <p:cTn id="62" presetID="53" presetClass="entr" presetSubtype="16" fill="hold" nodeType="withEffect">
                                      <p:stCondLst>
                                        <p:cond delay="7250"/>
                                      </p:stCondLst>
                                      <p:childTnLst>
                                        <p:set>
                                          <p:cBhvr>
                                            <p:cTn id="63" dur="1" fill="hold">
                                              <p:stCondLst>
                                                <p:cond delay="0"/>
                                              </p:stCondLst>
                                            </p:cTn>
                                            <p:tgtEl>
                                              <p:spTgt spid="39"/>
                                            </p:tgtEl>
                                            <p:attrNameLst>
                                              <p:attrName>style.visibility</p:attrName>
                                            </p:attrNameLst>
                                          </p:cBhvr>
                                          <p:to>
                                            <p:strVal val="visible"/>
                                          </p:to>
                                        </p:set>
                                        <p:anim calcmode="lin" valueType="num">
                                          <p:cBhvr>
                                            <p:cTn id="64" dur="1000" fill="hold"/>
                                            <p:tgtEl>
                                              <p:spTgt spid="39"/>
                                            </p:tgtEl>
                                            <p:attrNameLst>
                                              <p:attrName>ppt_w</p:attrName>
                                            </p:attrNameLst>
                                          </p:cBhvr>
                                          <p:tavLst>
                                            <p:tav tm="0">
                                              <p:val>
                                                <p:fltVal val="0"/>
                                              </p:val>
                                            </p:tav>
                                            <p:tav tm="100000">
                                              <p:val>
                                                <p:strVal val="#ppt_w"/>
                                              </p:val>
                                            </p:tav>
                                          </p:tavLst>
                                        </p:anim>
                                        <p:anim calcmode="lin" valueType="num">
                                          <p:cBhvr>
                                            <p:cTn id="65" dur="1000" fill="hold"/>
                                            <p:tgtEl>
                                              <p:spTgt spid="39"/>
                                            </p:tgtEl>
                                            <p:attrNameLst>
                                              <p:attrName>ppt_h</p:attrName>
                                            </p:attrNameLst>
                                          </p:cBhvr>
                                          <p:tavLst>
                                            <p:tav tm="0">
                                              <p:val>
                                                <p:fltVal val="0"/>
                                              </p:val>
                                            </p:tav>
                                            <p:tav tm="100000">
                                              <p:val>
                                                <p:strVal val="#ppt_h"/>
                                              </p:val>
                                            </p:tav>
                                          </p:tavLst>
                                        </p:anim>
                                        <p:animEffect transition="in" filter="fade">
                                          <p:cBhvr>
                                            <p:cTn id="66"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1" grpId="1" animBg="1"/>
          <p:bldP spid="22" grpId="0" animBg="1"/>
          <p:bldP spid="22" grpId="1" animBg="1"/>
          <p:bldP spid="23" grpId="0" animBg="1"/>
          <p:bldP spid="23" grpId="1" animBg="1"/>
          <p:bldP spid="24" grpId="0" animBg="1"/>
          <p:bldP spid="24" grpId="1" animBg="1"/>
          <p:bldP spid="25" grpId="0"/>
          <p:bldP spid="26" grpId="0"/>
          <p:bldP spid="27" grpId="0"/>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130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21" presetClass="entr" presetSubtype="1" fill="hold" grpId="0" nodeType="withEffect">
                                      <p:stCondLst>
                                        <p:cond delay="1900"/>
                                      </p:stCondLst>
                                      <p:childTnLst>
                                        <p:set>
                                          <p:cBhvr>
                                            <p:cTn id="18" dur="1" fill="hold">
                                              <p:stCondLst>
                                                <p:cond delay="0"/>
                                              </p:stCondLst>
                                            </p:cTn>
                                            <p:tgtEl>
                                              <p:spTgt spid="20"/>
                                            </p:tgtEl>
                                            <p:attrNameLst>
                                              <p:attrName>style.visibility</p:attrName>
                                            </p:attrNameLst>
                                          </p:cBhvr>
                                          <p:to>
                                            <p:strVal val="visible"/>
                                          </p:to>
                                        </p:set>
                                        <p:animEffect transition="in" filter="wheel(1)">
                                          <p:cBhvr>
                                            <p:cTn id="19" dur="1500"/>
                                            <p:tgtEl>
                                              <p:spTgt spid="20"/>
                                            </p:tgtEl>
                                          </p:cBhvr>
                                        </p:animEffect>
                                      </p:childTnLst>
                                    </p:cTn>
                                  </p:par>
                                  <p:par>
                                    <p:cTn id="20" presetID="21" presetClass="entr" presetSubtype="1" fill="hold" grpId="0" nodeType="withEffect">
                                      <p:stCondLst>
                                        <p:cond delay="3400"/>
                                      </p:stCondLst>
                                      <p:childTnLst>
                                        <p:set>
                                          <p:cBhvr>
                                            <p:cTn id="21" dur="1" fill="hold">
                                              <p:stCondLst>
                                                <p:cond delay="0"/>
                                              </p:stCondLst>
                                            </p:cTn>
                                            <p:tgtEl>
                                              <p:spTgt spid="19"/>
                                            </p:tgtEl>
                                            <p:attrNameLst>
                                              <p:attrName>style.visibility</p:attrName>
                                            </p:attrNameLst>
                                          </p:cBhvr>
                                          <p:to>
                                            <p:strVal val="visible"/>
                                          </p:to>
                                        </p:set>
                                        <p:animEffect transition="in" filter="wheel(1)">
                                          <p:cBhvr>
                                            <p:cTn id="22" dur="1500"/>
                                            <p:tgtEl>
                                              <p:spTgt spid="19"/>
                                            </p:tgtEl>
                                          </p:cBhvr>
                                        </p:animEffect>
                                      </p:childTnLst>
                                    </p:cTn>
                                  </p:par>
                                  <p:par>
                                    <p:cTn id="23" presetID="2" presetClass="entr" presetSubtype="9" accel="20000" fill="hold" grpId="0" nodeType="withEffect">
                                      <p:stCondLst>
                                        <p:cond delay="480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0-#ppt_w/2"/>
                                              </p:val>
                                            </p:tav>
                                            <p:tav tm="100000">
                                              <p:val>
                                                <p:strVal val="#ppt_x"/>
                                              </p:val>
                                            </p:tav>
                                          </p:tavLst>
                                        </p:anim>
                                        <p:anim calcmode="lin" valueType="num">
                                          <p:cBhvr additive="base">
                                            <p:cTn id="26" dur="500" fill="hold"/>
                                            <p:tgtEl>
                                              <p:spTgt spid="25"/>
                                            </p:tgtEl>
                                            <p:attrNameLst>
                                              <p:attrName>ppt_y</p:attrName>
                                            </p:attrNameLst>
                                          </p:cBhvr>
                                          <p:tavLst>
                                            <p:tav tm="0">
                                              <p:val>
                                                <p:strVal val="0-#ppt_h/2"/>
                                              </p:val>
                                            </p:tav>
                                            <p:tav tm="100000">
                                              <p:val>
                                                <p:strVal val="#ppt_y"/>
                                              </p:val>
                                            </p:tav>
                                          </p:tavLst>
                                        </p:anim>
                                      </p:childTnLst>
                                    </p:cTn>
                                  </p:par>
                                  <p:par>
                                    <p:cTn id="27" presetID="2" presetClass="entr" presetSubtype="3" accel="20000" fill="hold" grpId="0" nodeType="withEffect">
                                      <p:stCondLst>
                                        <p:cond delay="530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1+#ppt_w/2"/>
                                              </p:val>
                                            </p:tav>
                                            <p:tav tm="100000">
                                              <p:val>
                                                <p:strVal val="#ppt_x"/>
                                              </p:val>
                                            </p:tav>
                                          </p:tavLst>
                                        </p:anim>
                                        <p:anim calcmode="lin" valueType="num">
                                          <p:cBhvr additive="base">
                                            <p:cTn id="30" dur="500" fill="hold"/>
                                            <p:tgtEl>
                                              <p:spTgt spid="26"/>
                                            </p:tgtEl>
                                            <p:attrNameLst>
                                              <p:attrName>ppt_y</p:attrName>
                                            </p:attrNameLst>
                                          </p:cBhvr>
                                          <p:tavLst>
                                            <p:tav tm="0">
                                              <p:val>
                                                <p:strVal val="0-#ppt_h/2"/>
                                              </p:val>
                                            </p:tav>
                                            <p:tav tm="100000">
                                              <p:val>
                                                <p:strVal val="#ppt_y"/>
                                              </p:val>
                                            </p:tav>
                                          </p:tavLst>
                                        </p:anim>
                                      </p:childTnLst>
                                    </p:cTn>
                                  </p:par>
                                  <p:par>
                                    <p:cTn id="31" presetID="2" presetClass="entr" presetSubtype="12" accel="20000" fill="hold" grpId="0" nodeType="withEffect">
                                      <p:stCondLst>
                                        <p:cond delay="570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0-#ppt_w/2"/>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6" accel="20000" fill="hold" grpId="0" nodeType="withEffect">
                                      <p:stCondLst>
                                        <p:cond delay="610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1+#ppt_w/2"/>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par>
                                    <p:cTn id="39" presetID="1" presetClass="exit" presetSubtype="0" fill="hold" grpId="1" nodeType="withEffect">
                                      <p:stCondLst>
                                        <p:cond delay="6600"/>
                                      </p:stCondLst>
                                      <p:childTnLst>
                                        <p:set>
                                          <p:cBhvr>
                                            <p:cTn id="40" dur="1" fill="hold">
                                              <p:stCondLst>
                                                <p:cond delay="0"/>
                                              </p:stCondLst>
                                            </p:cTn>
                                            <p:tgtEl>
                                              <p:spTgt spid="23"/>
                                            </p:tgtEl>
                                            <p:attrNameLst>
                                              <p:attrName>style.visibility</p:attrName>
                                            </p:attrNameLst>
                                          </p:cBhvr>
                                          <p:to>
                                            <p:strVal val="hidden"/>
                                          </p:to>
                                        </p:set>
                                      </p:childTnLst>
                                    </p:cTn>
                                  </p:par>
                                  <p:par>
                                    <p:cTn id="41" presetID="1" presetClass="exit" presetSubtype="0" fill="hold" grpId="1" nodeType="withEffect">
                                      <p:stCondLst>
                                        <p:cond delay="6600"/>
                                      </p:stCondLst>
                                      <p:childTnLst>
                                        <p:set>
                                          <p:cBhvr>
                                            <p:cTn id="42" dur="1" fill="hold">
                                              <p:stCondLst>
                                                <p:cond delay="0"/>
                                              </p:stCondLst>
                                            </p:cTn>
                                            <p:tgtEl>
                                              <p:spTgt spid="24"/>
                                            </p:tgtEl>
                                            <p:attrNameLst>
                                              <p:attrName>style.visibility</p:attrName>
                                            </p:attrNameLst>
                                          </p:cBhvr>
                                          <p:to>
                                            <p:strVal val="hidden"/>
                                          </p:to>
                                        </p:set>
                                      </p:childTnLst>
                                    </p:cTn>
                                  </p:par>
                                  <p:par>
                                    <p:cTn id="43" presetID="0" presetClass="entr" presetSubtype="0" repeatCount="2000" fill="hold" grpId="1" nodeType="withEffect">
                                      <p:stCondLst>
                                        <p:cond delay="6700"/>
                                      </p:stCondLst>
                                      <p:childTnLst>
                                        <p:animMotion origin="layout" path="M 0.1276 -0.04491 L 0.1276 -0.04514 C 0.09583 -0.10116 0.01276 -0.04375 -0.05794 0.08287 C -0.12878 0.20949 -0.16029 0.35764 -0.12865 0.41366 C -0.09687 0.46968 -0.0138 0.41227 0.0569 0.28565 C 0.12773 0.15903 0.15924 0.01088 0.1276 -0.04514 " pathEditMode="relative" rAng="0" ptsTypes="AAAAAA">
                                          <p:cBhvr from="" to="">
                                            <p:cTn id="44" dur="2000" fill="hold">
                                              <p:stCondLst>
                                                <p:cond delay="0"/>
                                              </p:stCondLst>
                                            </p:cTn>
                                            <p:tgtEl>
                                              <p:spTgt spid="22"/>
                                            </p:tgtEl>
                                            <p:attrNameLst>
                                              <p:attrName>ppt_x</p:attrName>
                                              <p:attrName>ppt_y</p:attrName>
                                            </p:attrNameLst>
                                          </p:cBhvr>
                                          <p:rCtr x="-12826" y="22894"/>
                                        </p:animMotion>
                                      </p:childTnLst>
                                    </p:cTn>
                                  </p:par>
                                  <p:par>
                                    <p:cTn id="45" presetID="0" presetClass="entr" presetSubtype="0" repeatCount="2000" fill="hold" grpId="1" nodeType="withEffect">
                                      <p:stCondLst>
                                        <p:cond delay="6700"/>
                                      </p:stCondLst>
                                      <p:childTnLst>
                                        <p:animMotion origin="layout" path="M -0.12864 -0.41598 C -0.09713 -0.47223 -0.0138 -0.41621 0.05742 -0.29028 C 0.12865 -0.16459 0.16094 -0.0169 0.12943 0.03958 C 0.09792 0.0956 0.01458 0.03981 -0.05664 -0.08611 C -0.12786 -0.21181 -0.16016 -0.35949 -0.12864 -0.41598 L -0.12864 -0.41574 " pathEditMode="relative" rAng="0" ptsTypes="AAAAAA">
                                          <p:cBhvr from="" to="">
                                            <p:cTn id="46" dur="2000" fill="hold">
                                              <p:stCondLst>
                                                <p:cond delay="0"/>
                                              </p:stCondLst>
                                            </p:cTn>
                                            <p:tgtEl>
                                              <p:spTgt spid="21"/>
                                            </p:tgtEl>
                                            <p:attrNameLst>
                                              <p:attrName>ppt_x</p:attrName>
                                              <p:attrName>ppt_y</p:attrName>
                                            </p:attrNameLst>
                                          </p:cBhvr>
                                          <p:rCtr x="12891" y="22755"/>
                                        </p:animMotion>
                                      </p:childTnLst>
                                    </p:cTn>
                                  </p:par>
                                  <p:par>
                                    <p:cTn id="47" presetID="53" presetClass="entr" presetSubtype="16" fill="hold" nodeType="withEffect">
                                      <p:stCondLst>
                                        <p:cond delay="7250"/>
                                      </p:stCondLst>
                                      <p:childTnLst>
                                        <p:set>
                                          <p:cBhvr>
                                            <p:cTn id="48" dur="1" fill="hold">
                                              <p:stCondLst>
                                                <p:cond delay="0"/>
                                              </p:stCondLst>
                                            </p:cTn>
                                            <p:tgtEl>
                                              <p:spTgt spid="29"/>
                                            </p:tgtEl>
                                            <p:attrNameLst>
                                              <p:attrName>style.visibility</p:attrName>
                                            </p:attrNameLst>
                                          </p:cBhvr>
                                          <p:to>
                                            <p:strVal val="visible"/>
                                          </p:to>
                                        </p:set>
                                        <p:anim calcmode="lin" valueType="num">
                                          <p:cBhvr>
                                            <p:cTn id="49" dur="1000" fill="hold"/>
                                            <p:tgtEl>
                                              <p:spTgt spid="29"/>
                                            </p:tgtEl>
                                            <p:attrNameLst>
                                              <p:attrName>ppt_w</p:attrName>
                                            </p:attrNameLst>
                                          </p:cBhvr>
                                          <p:tavLst>
                                            <p:tav tm="0">
                                              <p:val>
                                                <p:fltVal val="0"/>
                                              </p:val>
                                            </p:tav>
                                            <p:tav tm="100000">
                                              <p:val>
                                                <p:strVal val="#ppt_w"/>
                                              </p:val>
                                            </p:tav>
                                          </p:tavLst>
                                        </p:anim>
                                        <p:anim calcmode="lin" valueType="num">
                                          <p:cBhvr>
                                            <p:cTn id="50" dur="1000" fill="hold"/>
                                            <p:tgtEl>
                                              <p:spTgt spid="29"/>
                                            </p:tgtEl>
                                            <p:attrNameLst>
                                              <p:attrName>ppt_h</p:attrName>
                                            </p:attrNameLst>
                                          </p:cBhvr>
                                          <p:tavLst>
                                            <p:tav tm="0">
                                              <p:val>
                                                <p:fltVal val="0"/>
                                              </p:val>
                                            </p:tav>
                                            <p:tav tm="100000">
                                              <p:val>
                                                <p:strVal val="#ppt_h"/>
                                              </p:val>
                                            </p:tav>
                                          </p:tavLst>
                                        </p:anim>
                                        <p:animEffect transition="in" filter="fade">
                                          <p:cBhvr>
                                            <p:cTn id="51" dur="1000"/>
                                            <p:tgtEl>
                                              <p:spTgt spid="29"/>
                                            </p:tgtEl>
                                          </p:cBhvr>
                                        </p:animEffect>
                                      </p:childTnLst>
                                    </p:cTn>
                                  </p:par>
                                  <p:par>
                                    <p:cTn id="52" presetID="53" presetClass="entr" presetSubtype="16" fill="hold" nodeType="withEffect">
                                      <p:stCondLst>
                                        <p:cond delay="7250"/>
                                      </p:stCondLst>
                                      <p:childTnLst>
                                        <p:set>
                                          <p:cBhvr>
                                            <p:cTn id="53" dur="1" fill="hold">
                                              <p:stCondLst>
                                                <p:cond delay="0"/>
                                              </p:stCondLst>
                                            </p:cTn>
                                            <p:tgtEl>
                                              <p:spTgt spid="32"/>
                                            </p:tgtEl>
                                            <p:attrNameLst>
                                              <p:attrName>style.visibility</p:attrName>
                                            </p:attrNameLst>
                                          </p:cBhvr>
                                          <p:to>
                                            <p:strVal val="visible"/>
                                          </p:to>
                                        </p:set>
                                        <p:anim calcmode="lin" valueType="num">
                                          <p:cBhvr>
                                            <p:cTn id="54" dur="1000" fill="hold"/>
                                            <p:tgtEl>
                                              <p:spTgt spid="32"/>
                                            </p:tgtEl>
                                            <p:attrNameLst>
                                              <p:attrName>ppt_w</p:attrName>
                                            </p:attrNameLst>
                                          </p:cBhvr>
                                          <p:tavLst>
                                            <p:tav tm="0">
                                              <p:val>
                                                <p:fltVal val="0"/>
                                              </p:val>
                                            </p:tav>
                                            <p:tav tm="100000">
                                              <p:val>
                                                <p:strVal val="#ppt_w"/>
                                              </p:val>
                                            </p:tav>
                                          </p:tavLst>
                                        </p:anim>
                                        <p:anim calcmode="lin" valueType="num">
                                          <p:cBhvr>
                                            <p:cTn id="55" dur="1000" fill="hold"/>
                                            <p:tgtEl>
                                              <p:spTgt spid="32"/>
                                            </p:tgtEl>
                                            <p:attrNameLst>
                                              <p:attrName>ppt_h</p:attrName>
                                            </p:attrNameLst>
                                          </p:cBhvr>
                                          <p:tavLst>
                                            <p:tav tm="0">
                                              <p:val>
                                                <p:fltVal val="0"/>
                                              </p:val>
                                            </p:tav>
                                            <p:tav tm="100000">
                                              <p:val>
                                                <p:strVal val="#ppt_h"/>
                                              </p:val>
                                            </p:tav>
                                          </p:tavLst>
                                        </p:anim>
                                        <p:animEffect transition="in" filter="fade">
                                          <p:cBhvr>
                                            <p:cTn id="56" dur="1000"/>
                                            <p:tgtEl>
                                              <p:spTgt spid="32"/>
                                            </p:tgtEl>
                                          </p:cBhvr>
                                        </p:animEffect>
                                      </p:childTnLst>
                                    </p:cTn>
                                  </p:par>
                                  <p:par>
                                    <p:cTn id="57" presetID="53" presetClass="entr" presetSubtype="16" fill="hold" nodeType="withEffect">
                                      <p:stCondLst>
                                        <p:cond delay="7250"/>
                                      </p:stCondLst>
                                      <p:childTnLst>
                                        <p:set>
                                          <p:cBhvr>
                                            <p:cTn id="58" dur="1" fill="hold">
                                              <p:stCondLst>
                                                <p:cond delay="0"/>
                                              </p:stCondLst>
                                            </p:cTn>
                                            <p:tgtEl>
                                              <p:spTgt spid="36"/>
                                            </p:tgtEl>
                                            <p:attrNameLst>
                                              <p:attrName>style.visibility</p:attrName>
                                            </p:attrNameLst>
                                          </p:cBhvr>
                                          <p:to>
                                            <p:strVal val="visible"/>
                                          </p:to>
                                        </p:set>
                                        <p:anim calcmode="lin" valueType="num">
                                          <p:cBhvr>
                                            <p:cTn id="59" dur="1000" fill="hold"/>
                                            <p:tgtEl>
                                              <p:spTgt spid="36"/>
                                            </p:tgtEl>
                                            <p:attrNameLst>
                                              <p:attrName>ppt_w</p:attrName>
                                            </p:attrNameLst>
                                          </p:cBhvr>
                                          <p:tavLst>
                                            <p:tav tm="0">
                                              <p:val>
                                                <p:fltVal val="0"/>
                                              </p:val>
                                            </p:tav>
                                            <p:tav tm="100000">
                                              <p:val>
                                                <p:strVal val="#ppt_w"/>
                                              </p:val>
                                            </p:tav>
                                          </p:tavLst>
                                        </p:anim>
                                        <p:anim calcmode="lin" valueType="num">
                                          <p:cBhvr>
                                            <p:cTn id="60" dur="1000" fill="hold"/>
                                            <p:tgtEl>
                                              <p:spTgt spid="36"/>
                                            </p:tgtEl>
                                            <p:attrNameLst>
                                              <p:attrName>ppt_h</p:attrName>
                                            </p:attrNameLst>
                                          </p:cBhvr>
                                          <p:tavLst>
                                            <p:tav tm="0">
                                              <p:val>
                                                <p:fltVal val="0"/>
                                              </p:val>
                                            </p:tav>
                                            <p:tav tm="100000">
                                              <p:val>
                                                <p:strVal val="#ppt_h"/>
                                              </p:val>
                                            </p:tav>
                                          </p:tavLst>
                                        </p:anim>
                                        <p:animEffect transition="in" filter="fade">
                                          <p:cBhvr>
                                            <p:cTn id="61" dur="1000"/>
                                            <p:tgtEl>
                                              <p:spTgt spid="36"/>
                                            </p:tgtEl>
                                          </p:cBhvr>
                                        </p:animEffect>
                                      </p:childTnLst>
                                    </p:cTn>
                                  </p:par>
                                  <p:par>
                                    <p:cTn id="62" presetID="53" presetClass="entr" presetSubtype="16" fill="hold" nodeType="withEffect">
                                      <p:stCondLst>
                                        <p:cond delay="7250"/>
                                      </p:stCondLst>
                                      <p:childTnLst>
                                        <p:set>
                                          <p:cBhvr>
                                            <p:cTn id="63" dur="1" fill="hold">
                                              <p:stCondLst>
                                                <p:cond delay="0"/>
                                              </p:stCondLst>
                                            </p:cTn>
                                            <p:tgtEl>
                                              <p:spTgt spid="39"/>
                                            </p:tgtEl>
                                            <p:attrNameLst>
                                              <p:attrName>style.visibility</p:attrName>
                                            </p:attrNameLst>
                                          </p:cBhvr>
                                          <p:to>
                                            <p:strVal val="visible"/>
                                          </p:to>
                                        </p:set>
                                        <p:anim calcmode="lin" valueType="num">
                                          <p:cBhvr>
                                            <p:cTn id="64" dur="1000" fill="hold"/>
                                            <p:tgtEl>
                                              <p:spTgt spid="39"/>
                                            </p:tgtEl>
                                            <p:attrNameLst>
                                              <p:attrName>ppt_w</p:attrName>
                                            </p:attrNameLst>
                                          </p:cBhvr>
                                          <p:tavLst>
                                            <p:tav tm="0">
                                              <p:val>
                                                <p:fltVal val="0"/>
                                              </p:val>
                                            </p:tav>
                                            <p:tav tm="100000">
                                              <p:val>
                                                <p:strVal val="#ppt_w"/>
                                              </p:val>
                                            </p:tav>
                                          </p:tavLst>
                                        </p:anim>
                                        <p:anim calcmode="lin" valueType="num">
                                          <p:cBhvr>
                                            <p:cTn id="65" dur="1000" fill="hold"/>
                                            <p:tgtEl>
                                              <p:spTgt spid="39"/>
                                            </p:tgtEl>
                                            <p:attrNameLst>
                                              <p:attrName>ppt_h</p:attrName>
                                            </p:attrNameLst>
                                          </p:cBhvr>
                                          <p:tavLst>
                                            <p:tav tm="0">
                                              <p:val>
                                                <p:fltVal val="0"/>
                                              </p:val>
                                            </p:tav>
                                            <p:tav tm="100000">
                                              <p:val>
                                                <p:strVal val="#ppt_h"/>
                                              </p:val>
                                            </p:tav>
                                          </p:tavLst>
                                        </p:anim>
                                        <p:animEffect transition="in" filter="fade">
                                          <p:cBhvr>
                                            <p:cTn id="66"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1" grpId="1" animBg="1"/>
          <p:bldP spid="22" grpId="0" animBg="1"/>
          <p:bldP spid="22" grpId="1" animBg="1"/>
          <p:bldP spid="23" grpId="0" animBg="1"/>
          <p:bldP spid="23" grpId="1" animBg="1"/>
          <p:bldP spid="24" grpId="0" animBg="1"/>
          <p:bldP spid="24" grpId="1" animBg="1"/>
          <p:bldP spid="25" grpId="0"/>
          <p:bldP spid="26" grpId="0"/>
          <p:bldP spid="27" grpId="0"/>
          <p:bldP spid="28"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bg1"/>
                </a:solidFill>
                <a:latin typeface="Century Gothic" panose="020B0502020202020204" pitchFamily="34" charset="0"/>
                <a:cs typeface="经典综艺体简" panose="02010609000101010101" pitchFamily="49" charset="-122"/>
              </a:rPr>
              <a:t>PART</a:t>
            </a:r>
          </a:p>
          <a:p>
            <a:pPr algn="ctr"/>
            <a:r>
              <a:rPr lang="en-US" altLang="zh-CN" sz="6600" b="1" dirty="0">
                <a:solidFill>
                  <a:schemeClr val="bg1"/>
                </a:solidFill>
                <a:latin typeface="Century Gothic" panose="020B0502020202020204" pitchFamily="34" charset="0"/>
                <a:cs typeface="经典综艺体简" panose="02010609000101010101" pitchFamily="49" charset="-122"/>
              </a:rPr>
              <a:t>03</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3" name="文本框 52"/>
          <p:cNvSpPr txBox="1"/>
          <p:nvPr/>
        </p:nvSpPr>
        <p:spPr>
          <a:xfrm>
            <a:off x="6653080" y="2684809"/>
            <a:ext cx="3262432" cy="707886"/>
          </a:xfrm>
          <a:prstGeom prst="rect">
            <a:avLst/>
          </a:prstGeom>
          <a:noFill/>
        </p:spPr>
        <p:txBody>
          <a:bodyPr wrap="none" rtlCol="0">
            <a:spAutoFit/>
            <a:scene3d>
              <a:camera prst="orthographicFront"/>
              <a:lightRig rig="threePt" dir="t"/>
            </a:scene3d>
            <a:sp3d contourW="12700"/>
          </a:bodyPr>
          <a:lstStyle/>
          <a:p>
            <a:pPr lvl="0" defTabSz="914400">
              <a:defRPr/>
            </a:pPr>
            <a:r>
              <a:rPr lang="zh-CN" altLang="en-US" sz="4000" b="1" dirty="0">
                <a:solidFill>
                  <a:schemeClr val="bg1"/>
                </a:solidFill>
                <a:latin typeface="+mj-ea"/>
                <a:ea typeface="+mj-ea"/>
                <a:cs typeface="经典综艺体简" panose="02010609000101010101" pitchFamily="49" charset="-122"/>
              </a:rPr>
              <a:t>销售技巧实用</a:t>
            </a:r>
          </a:p>
        </p:txBody>
      </p:sp>
      <p:sp>
        <p:nvSpPr>
          <p:cNvPr id="54" name="文本框 53"/>
          <p:cNvSpPr txBox="1"/>
          <p:nvPr/>
        </p:nvSpPr>
        <p:spPr>
          <a:xfrm>
            <a:off x="6653080" y="3413531"/>
            <a:ext cx="4782754" cy="86793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chemeClr val="bg1"/>
                </a:solidFill>
                <a:effectLst/>
                <a:uLnTx/>
                <a:uFillTx/>
                <a:latin typeface="Century Gothic" panose="020B0502020202020204" pitchFamily="34" charset="0"/>
                <a:ea typeface="+mj-ea"/>
              </a:rPr>
              <a:t>The user can demonstrate on a projector or computer or print the it into a film to be used in a wider field</a:t>
            </a:r>
          </a:p>
        </p:txBody>
      </p:sp>
    </p:spTree>
    <p:extLst>
      <p:ext uri="{BB962C8B-B14F-4D97-AF65-F5344CB8AC3E}">
        <p14:creationId xmlns:p14="http://schemas.microsoft.com/office/powerpoint/2010/main" val="28171773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500" fill="hold"/>
                                        <p:tgtEl>
                                          <p:spTgt spid="53"/>
                                        </p:tgtEl>
                                        <p:attrNameLst>
                                          <p:attrName>ppt_x</p:attrName>
                                        </p:attrNameLst>
                                      </p:cBhvr>
                                      <p:tavLst>
                                        <p:tav tm="0">
                                          <p:val>
                                            <p:strVal val="1+#ppt_w/2"/>
                                          </p:val>
                                        </p:tav>
                                        <p:tav tm="100000">
                                          <p:val>
                                            <p:strVal val="#ppt_x"/>
                                          </p:val>
                                        </p:tav>
                                      </p:tavLst>
                                    </p:anim>
                                    <p:anim calcmode="lin" valueType="num">
                                      <p:cBhvr additive="base">
                                        <p:cTn id="18" dur="500" fill="hold"/>
                                        <p:tgtEl>
                                          <p:spTgt spid="5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3786" y="4438014"/>
            <a:ext cx="1949888" cy="1088503"/>
          </a:xfrm>
          <a:prstGeom prst="rect">
            <a:avLst/>
          </a:prstGeom>
        </p:spPr>
        <p:txBody>
          <a:bodyPr wrap="square">
            <a:spAutoFit/>
            <a:scene3d>
              <a:camera prst="orthographicFront"/>
              <a:lightRig rig="threePt" dir="t"/>
            </a:scene3d>
            <a:sp3d contourW="12700"/>
          </a:bodyPr>
          <a:lstStyle/>
          <a:p>
            <a:pPr>
              <a:lnSpc>
                <a:spcPct val="120000"/>
              </a:lnSpc>
            </a:pPr>
            <a:r>
              <a:rPr lang="en-US" altLang="zh-CN" sz="11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21" name="矩形 20"/>
          <p:cNvSpPr/>
          <p:nvPr/>
        </p:nvSpPr>
        <p:spPr>
          <a:xfrm>
            <a:off x="5107052" y="4438014"/>
            <a:ext cx="1949888" cy="1088503"/>
          </a:xfrm>
          <a:prstGeom prst="rect">
            <a:avLst/>
          </a:prstGeom>
        </p:spPr>
        <p:txBody>
          <a:bodyPr wrap="square">
            <a:spAutoFit/>
            <a:scene3d>
              <a:camera prst="orthographicFront"/>
              <a:lightRig rig="threePt" dir="t"/>
            </a:scene3d>
            <a:sp3d contourW="12700"/>
          </a:bodyPr>
          <a:lstStyle/>
          <a:p>
            <a:pPr>
              <a:lnSpc>
                <a:spcPct val="120000"/>
              </a:lnSpc>
            </a:pPr>
            <a:r>
              <a:rPr lang="en-US" altLang="zh-CN" sz="11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22" name="矩形 21"/>
          <p:cNvSpPr/>
          <p:nvPr/>
        </p:nvSpPr>
        <p:spPr>
          <a:xfrm>
            <a:off x="9010318" y="4438014"/>
            <a:ext cx="1949888" cy="1088503"/>
          </a:xfrm>
          <a:prstGeom prst="rect">
            <a:avLst/>
          </a:prstGeom>
        </p:spPr>
        <p:txBody>
          <a:bodyPr wrap="square">
            <a:spAutoFit/>
            <a:scene3d>
              <a:camera prst="orthographicFront"/>
              <a:lightRig rig="threePt" dir="t"/>
            </a:scene3d>
            <a:sp3d contourW="12700"/>
          </a:bodyPr>
          <a:lstStyle/>
          <a:p>
            <a:pPr>
              <a:lnSpc>
                <a:spcPct val="120000"/>
              </a:lnSpc>
            </a:pPr>
            <a:r>
              <a:rPr lang="en-US" altLang="zh-CN" sz="11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23" name="矩形 22"/>
          <p:cNvSpPr/>
          <p:nvPr/>
        </p:nvSpPr>
        <p:spPr>
          <a:xfrm>
            <a:off x="7058685" y="1909227"/>
            <a:ext cx="1949888" cy="1088503"/>
          </a:xfrm>
          <a:prstGeom prst="rect">
            <a:avLst/>
          </a:prstGeom>
        </p:spPr>
        <p:txBody>
          <a:bodyPr wrap="square">
            <a:spAutoFit/>
            <a:scene3d>
              <a:camera prst="orthographicFront"/>
              <a:lightRig rig="threePt" dir="t"/>
            </a:scene3d>
            <a:sp3d contourW="12700"/>
          </a:bodyPr>
          <a:lstStyle/>
          <a:p>
            <a:pPr>
              <a:lnSpc>
                <a:spcPct val="120000"/>
              </a:lnSpc>
            </a:pPr>
            <a:r>
              <a:rPr lang="en-US" altLang="zh-CN" sz="11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24" name="矩形 23"/>
          <p:cNvSpPr/>
          <p:nvPr/>
        </p:nvSpPr>
        <p:spPr>
          <a:xfrm>
            <a:off x="3157166" y="1909227"/>
            <a:ext cx="1949888" cy="1088503"/>
          </a:xfrm>
          <a:prstGeom prst="rect">
            <a:avLst/>
          </a:prstGeom>
        </p:spPr>
        <p:txBody>
          <a:bodyPr wrap="square">
            <a:spAutoFit/>
            <a:scene3d>
              <a:camera prst="orthographicFront"/>
              <a:lightRig rig="threePt" dir="t"/>
            </a:scene3d>
            <a:sp3d contourW="12700"/>
          </a:bodyPr>
          <a:lstStyle/>
          <a:p>
            <a:pPr>
              <a:lnSpc>
                <a:spcPct val="120000"/>
              </a:lnSpc>
            </a:pPr>
            <a:r>
              <a:rPr lang="en-US" altLang="zh-CN" sz="11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pic>
        <p:nvPicPr>
          <p:cNvPr id="30" name="图片占位符 29"/>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pic>
        <p:nvPicPr>
          <p:cNvPr id="32" name="图片占位符 31"/>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6771" r="6771"/>
          <a:stretch>
            <a:fillRect/>
          </a:stretch>
        </p:blipFill>
        <p:spPr/>
      </p:pic>
      <p:pic>
        <p:nvPicPr>
          <p:cNvPr id="34" name="图片占位符 33"/>
          <p:cNvPicPr>
            <a:picLocks noGrp="1" noChangeAspect="1"/>
          </p:cNvPicPr>
          <p:nvPr>
            <p:ph type="pic" sz="quarter" idx="12"/>
          </p:nvPr>
        </p:nvPicPr>
        <p:blipFill>
          <a:blip r:embed="rId5">
            <a:extLst>
              <a:ext uri="{28A0092B-C50C-407E-A947-70E740481C1C}">
                <a14:useLocalDpi xmlns:a14="http://schemas.microsoft.com/office/drawing/2010/main" val="0"/>
              </a:ext>
            </a:extLst>
          </a:blip>
          <a:srcRect l="20395" r="20395"/>
          <a:stretch>
            <a:fillRect/>
          </a:stretch>
        </p:blipFill>
        <p:spPr/>
      </p:pic>
      <p:pic>
        <p:nvPicPr>
          <p:cNvPr id="38" name="图片占位符 37"/>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a:stretch>
            <a:fillRect/>
          </a:stretch>
        </p:blipFill>
        <p:spPr/>
      </p:pic>
      <p:pic>
        <p:nvPicPr>
          <p:cNvPr id="36" name="图片占位符 35"/>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a:stretch>
            <a:fillRect/>
          </a:stretch>
        </p:blipFill>
        <p:spPr/>
      </p:pic>
      <p:sp>
        <p:nvSpPr>
          <p:cNvPr id="41" name="椭圆 18"/>
          <p:cNvSpPr/>
          <p:nvPr/>
        </p:nvSpPr>
        <p:spPr>
          <a:xfrm rot="5400000">
            <a:off x="9875683" y="4023211"/>
            <a:ext cx="247162" cy="236518"/>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椭圆 18"/>
          <p:cNvSpPr/>
          <p:nvPr/>
        </p:nvSpPr>
        <p:spPr>
          <a:xfrm rot="5400000">
            <a:off x="5972417" y="4023211"/>
            <a:ext cx="247162" cy="236518"/>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椭圆 18"/>
          <p:cNvSpPr/>
          <p:nvPr/>
        </p:nvSpPr>
        <p:spPr>
          <a:xfrm rot="5400000">
            <a:off x="2069154" y="4023211"/>
            <a:ext cx="247162" cy="236518"/>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18"/>
          <p:cNvSpPr/>
          <p:nvPr/>
        </p:nvSpPr>
        <p:spPr>
          <a:xfrm rot="16200000" flipV="1">
            <a:off x="4020786" y="3192122"/>
            <a:ext cx="247162" cy="236518"/>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椭圆 18"/>
          <p:cNvSpPr/>
          <p:nvPr/>
        </p:nvSpPr>
        <p:spPr>
          <a:xfrm rot="16200000" flipV="1">
            <a:off x="7924050" y="3192122"/>
            <a:ext cx="247162" cy="236518"/>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391195" y="-1"/>
            <a:ext cx="1417774" cy="723901"/>
            <a:chOff x="-391195" y="-1"/>
            <a:chExt cx="1697596" cy="866775"/>
          </a:xfrm>
        </p:grpSpPr>
        <p:sp>
          <p:nvSpPr>
            <p:cNvPr id="20" name="任意多边形 19"/>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35" name="矩形 34"/>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Tree>
    <p:extLst>
      <p:ext uri="{BB962C8B-B14F-4D97-AF65-F5344CB8AC3E}">
        <p14:creationId xmlns:p14="http://schemas.microsoft.com/office/powerpoint/2010/main" val="35933566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fltVal val="0"/>
                                          </p:val>
                                        </p:tav>
                                        <p:tav tm="100000">
                                          <p:val>
                                            <p:strVal val="#ppt_w"/>
                                          </p:val>
                                        </p:tav>
                                      </p:tavLst>
                                    </p:anim>
                                    <p:anim calcmode="lin" valueType="num">
                                      <p:cBhvr>
                                        <p:cTn id="8" dur="1000" fill="hold"/>
                                        <p:tgtEl>
                                          <p:spTgt spid="30"/>
                                        </p:tgtEl>
                                        <p:attrNameLst>
                                          <p:attrName>ppt_h</p:attrName>
                                        </p:attrNameLst>
                                      </p:cBhvr>
                                      <p:tavLst>
                                        <p:tav tm="0">
                                          <p:val>
                                            <p:fltVal val="0"/>
                                          </p:val>
                                        </p:tav>
                                        <p:tav tm="100000">
                                          <p:val>
                                            <p:strVal val="#ppt_h"/>
                                          </p:val>
                                        </p:tav>
                                      </p:tavLst>
                                    </p:anim>
                                    <p:anim calcmode="lin" valueType="num">
                                      <p:cBhvr>
                                        <p:cTn id="9" dur="1000" fill="hold"/>
                                        <p:tgtEl>
                                          <p:spTgt spid="30"/>
                                        </p:tgtEl>
                                        <p:attrNameLst>
                                          <p:attrName>style.rotation</p:attrName>
                                        </p:attrNameLst>
                                      </p:cBhvr>
                                      <p:tavLst>
                                        <p:tav tm="0">
                                          <p:val>
                                            <p:fltVal val="90"/>
                                          </p:val>
                                        </p:tav>
                                        <p:tav tm="100000">
                                          <p:val>
                                            <p:fltVal val="0"/>
                                          </p:val>
                                        </p:tav>
                                      </p:tavLst>
                                    </p:anim>
                                    <p:animEffect transition="in" filter="fade">
                                      <p:cBhvr>
                                        <p:cTn id="10" dur="1000"/>
                                        <p:tgtEl>
                                          <p:spTgt spid="30"/>
                                        </p:tgtEl>
                                      </p:cBhvr>
                                    </p:animEffect>
                                  </p:childTnLst>
                                </p:cTn>
                              </p:par>
                              <p:par>
                                <p:cTn id="11" presetID="3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1000" fill="hold"/>
                                        <p:tgtEl>
                                          <p:spTgt spid="32"/>
                                        </p:tgtEl>
                                        <p:attrNameLst>
                                          <p:attrName>ppt_w</p:attrName>
                                        </p:attrNameLst>
                                      </p:cBhvr>
                                      <p:tavLst>
                                        <p:tav tm="0">
                                          <p:val>
                                            <p:fltVal val="0"/>
                                          </p:val>
                                        </p:tav>
                                        <p:tav tm="100000">
                                          <p:val>
                                            <p:strVal val="#ppt_w"/>
                                          </p:val>
                                        </p:tav>
                                      </p:tavLst>
                                    </p:anim>
                                    <p:anim calcmode="lin" valueType="num">
                                      <p:cBhvr>
                                        <p:cTn id="14" dur="1000" fill="hold"/>
                                        <p:tgtEl>
                                          <p:spTgt spid="32"/>
                                        </p:tgtEl>
                                        <p:attrNameLst>
                                          <p:attrName>ppt_h</p:attrName>
                                        </p:attrNameLst>
                                      </p:cBhvr>
                                      <p:tavLst>
                                        <p:tav tm="0">
                                          <p:val>
                                            <p:fltVal val="0"/>
                                          </p:val>
                                        </p:tav>
                                        <p:tav tm="100000">
                                          <p:val>
                                            <p:strVal val="#ppt_h"/>
                                          </p:val>
                                        </p:tav>
                                      </p:tavLst>
                                    </p:anim>
                                    <p:anim calcmode="lin" valueType="num">
                                      <p:cBhvr>
                                        <p:cTn id="15" dur="1000" fill="hold"/>
                                        <p:tgtEl>
                                          <p:spTgt spid="32"/>
                                        </p:tgtEl>
                                        <p:attrNameLst>
                                          <p:attrName>style.rotation</p:attrName>
                                        </p:attrNameLst>
                                      </p:cBhvr>
                                      <p:tavLst>
                                        <p:tav tm="0">
                                          <p:val>
                                            <p:fltVal val="90"/>
                                          </p:val>
                                        </p:tav>
                                        <p:tav tm="100000">
                                          <p:val>
                                            <p:fltVal val="0"/>
                                          </p:val>
                                        </p:tav>
                                      </p:tavLst>
                                    </p:anim>
                                    <p:animEffect transition="in" filter="fade">
                                      <p:cBhvr>
                                        <p:cTn id="16" dur="1000"/>
                                        <p:tgtEl>
                                          <p:spTgt spid="32"/>
                                        </p:tgtEl>
                                      </p:cBhvr>
                                    </p:animEffect>
                                  </p:childTnLst>
                                </p:cTn>
                              </p:par>
                              <p:par>
                                <p:cTn id="17" presetID="3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1000" fill="hold"/>
                                        <p:tgtEl>
                                          <p:spTgt spid="34"/>
                                        </p:tgtEl>
                                        <p:attrNameLst>
                                          <p:attrName>ppt_w</p:attrName>
                                        </p:attrNameLst>
                                      </p:cBhvr>
                                      <p:tavLst>
                                        <p:tav tm="0">
                                          <p:val>
                                            <p:fltVal val="0"/>
                                          </p:val>
                                        </p:tav>
                                        <p:tav tm="100000">
                                          <p:val>
                                            <p:strVal val="#ppt_w"/>
                                          </p:val>
                                        </p:tav>
                                      </p:tavLst>
                                    </p:anim>
                                    <p:anim calcmode="lin" valueType="num">
                                      <p:cBhvr>
                                        <p:cTn id="20" dur="1000" fill="hold"/>
                                        <p:tgtEl>
                                          <p:spTgt spid="34"/>
                                        </p:tgtEl>
                                        <p:attrNameLst>
                                          <p:attrName>ppt_h</p:attrName>
                                        </p:attrNameLst>
                                      </p:cBhvr>
                                      <p:tavLst>
                                        <p:tav tm="0">
                                          <p:val>
                                            <p:fltVal val="0"/>
                                          </p:val>
                                        </p:tav>
                                        <p:tav tm="100000">
                                          <p:val>
                                            <p:strVal val="#ppt_h"/>
                                          </p:val>
                                        </p:tav>
                                      </p:tavLst>
                                    </p:anim>
                                    <p:anim calcmode="lin" valueType="num">
                                      <p:cBhvr>
                                        <p:cTn id="21" dur="1000" fill="hold"/>
                                        <p:tgtEl>
                                          <p:spTgt spid="34"/>
                                        </p:tgtEl>
                                        <p:attrNameLst>
                                          <p:attrName>style.rotation</p:attrName>
                                        </p:attrNameLst>
                                      </p:cBhvr>
                                      <p:tavLst>
                                        <p:tav tm="0">
                                          <p:val>
                                            <p:fltVal val="90"/>
                                          </p:val>
                                        </p:tav>
                                        <p:tav tm="100000">
                                          <p:val>
                                            <p:fltVal val="0"/>
                                          </p:val>
                                        </p:tav>
                                      </p:tavLst>
                                    </p:anim>
                                    <p:animEffect transition="in" filter="fade">
                                      <p:cBhvr>
                                        <p:cTn id="22" dur="1000"/>
                                        <p:tgtEl>
                                          <p:spTgt spid="34"/>
                                        </p:tgtEl>
                                      </p:cBhvr>
                                    </p:animEffect>
                                  </p:childTnLst>
                                </p:cTn>
                              </p:par>
                              <p:par>
                                <p:cTn id="23" presetID="3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p:cTn id="25" dur="1000" fill="hold"/>
                                        <p:tgtEl>
                                          <p:spTgt spid="38"/>
                                        </p:tgtEl>
                                        <p:attrNameLst>
                                          <p:attrName>ppt_w</p:attrName>
                                        </p:attrNameLst>
                                      </p:cBhvr>
                                      <p:tavLst>
                                        <p:tav tm="0">
                                          <p:val>
                                            <p:fltVal val="0"/>
                                          </p:val>
                                        </p:tav>
                                        <p:tav tm="100000">
                                          <p:val>
                                            <p:strVal val="#ppt_w"/>
                                          </p:val>
                                        </p:tav>
                                      </p:tavLst>
                                    </p:anim>
                                    <p:anim calcmode="lin" valueType="num">
                                      <p:cBhvr>
                                        <p:cTn id="26" dur="1000" fill="hold"/>
                                        <p:tgtEl>
                                          <p:spTgt spid="38"/>
                                        </p:tgtEl>
                                        <p:attrNameLst>
                                          <p:attrName>ppt_h</p:attrName>
                                        </p:attrNameLst>
                                      </p:cBhvr>
                                      <p:tavLst>
                                        <p:tav tm="0">
                                          <p:val>
                                            <p:fltVal val="0"/>
                                          </p:val>
                                        </p:tav>
                                        <p:tav tm="100000">
                                          <p:val>
                                            <p:strVal val="#ppt_h"/>
                                          </p:val>
                                        </p:tav>
                                      </p:tavLst>
                                    </p:anim>
                                    <p:anim calcmode="lin" valueType="num">
                                      <p:cBhvr>
                                        <p:cTn id="27" dur="1000" fill="hold"/>
                                        <p:tgtEl>
                                          <p:spTgt spid="38"/>
                                        </p:tgtEl>
                                        <p:attrNameLst>
                                          <p:attrName>style.rotation</p:attrName>
                                        </p:attrNameLst>
                                      </p:cBhvr>
                                      <p:tavLst>
                                        <p:tav tm="0">
                                          <p:val>
                                            <p:fltVal val="90"/>
                                          </p:val>
                                        </p:tav>
                                        <p:tav tm="100000">
                                          <p:val>
                                            <p:fltVal val="0"/>
                                          </p:val>
                                        </p:tav>
                                      </p:tavLst>
                                    </p:anim>
                                    <p:animEffect transition="in" filter="fade">
                                      <p:cBhvr>
                                        <p:cTn id="28" dur="1000"/>
                                        <p:tgtEl>
                                          <p:spTgt spid="38"/>
                                        </p:tgtEl>
                                      </p:cBhvr>
                                    </p:animEffect>
                                  </p:childTnLst>
                                </p:cTn>
                              </p:par>
                              <p:par>
                                <p:cTn id="29" presetID="3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1000" fill="hold"/>
                                        <p:tgtEl>
                                          <p:spTgt spid="36"/>
                                        </p:tgtEl>
                                        <p:attrNameLst>
                                          <p:attrName>ppt_w</p:attrName>
                                        </p:attrNameLst>
                                      </p:cBhvr>
                                      <p:tavLst>
                                        <p:tav tm="0">
                                          <p:val>
                                            <p:fltVal val="0"/>
                                          </p:val>
                                        </p:tav>
                                        <p:tav tm="100000">
                                          <p:val>
                                            <p:strVal val="#ppt_w"/>
                                          </p:val>
                                        </p:tav>
                                      </p:tavLst>
                                    </p:anim>
                                    <p:anim calcmode="lin" valueType="num">
                                      <p:cBhvr>
                                        <p:cTn id="32" dur="1000" fill="hold"/>
                                        <p:tgtEl>
                                          <p:spTgt spid="36"/>
                                        </p:tgtEl>
                                        <p:attrNameLst>
                                          <p:attrName>ppt_h</p:attrName>
                                        </p:attrNameLst>
                                      </p:cBhvr>
                                      <p:tavLst>
                                        <p:tav tm="0">
                                          <p:val>
                                            <p:fltVal val="0"/>
                                          </p:val>
                                        </p:tav>
                                        <p:tav tm="100000">
                                          <p:val>
                                            <p:strVal val="#ppt_h"/>
                                          </p:val>
                                        </p:tav>
                                      </p:tavLst>
                                    </p:anim>
                                    <p:anim calcmode="lin" valueType="num">
                                      <p:cBhvr>
                                        <p:cTn id="33" dur="1000" fill="hold"/>
                                        <p:tgtEl>
                                          <p:spTgt spid="36"/>
                                        </p:tgtEl>
                                        <p:attrNameLst>
                                          <p:attrName>style.rotation</p:attrName>
                                        </p:attrNameLst>
                                      </p:cBhvr>
                                      <p:tavLst>
                                        <p:tav tm="0">
                                          <p:val>
                                            <p:fltVal val="90"/>
                                          </p:val>
                                        </p:tav>
                                        <p:tav tm="100000">
                                          <p:val>
                                            <p:fltVal val="0"/>
                                          </p:val>
                                        </p:tav>
                                      </p:tavLst>
                                    </p:anim>
                                    <p:animEffect transition="in" filter="fade">
                                      <p:cBhvr>
                                        <p:cTn id="34" dur="1000"/>
                                        <p:tgtEl>
                                          <p:spTgt spid="36"/>
                                        </p:tgtEl>
                                      </p:cBhvr>
                                    </p:animEffect>
                                  </p:childTnLst>
                                </p:cTn>
                              </p:par>
                            </p:childTnLst>
                          </p:cTn>
                        </p:par>
                        <p:par>
                          <p:cTn id="35" fill="hold">
                            <p:stCondLst>
                              <p:cond delay="1000"/>
                            </p:stCondLst>
                            <p:childTnLst>
                              <p:par>
                                <p:cTn id="36" presetID="53" presetClass="entr" presetSubtype="16"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500" fill="hold"/>
                                        <p:tgtEl>
                                          <p:spTgt spid="19"/>
                                        </p:tgtEl>
                                        <p:attrNameLst>
                                          <p:attrName>ppt_w</p:attrName>
                                        </p:attrNameLst>
                                      </p:cBhvr>
                                      <p:tavLst>
                                        <p:tav tm="0">
                                          <p:val>
                                            <p:fltVal val="0"/>
                                          </p:val>
                                        </p:tav>
                                        <p:tav tm="100000">
                                          <p:val>
                                            <p:strVal val="#ppt_w"/>
                                          </p:val>
                                        </p:tav>
                                      </p:tavLst>
                                    </p:anim>
                                    <p:anim calcmode="lin" valueType="num">
                                      <p:cBhvr>
                                        <p:cTn id="39" dur="500" fill="hold"/>
                                        <p:tgtEl>
                                          <p:spTgt spid="19"/>
                                        </p:tgtEl>
                                        <p:attrNameLst>
                                          <p:attrName>ppt_h</p:attrName>
                                        </p:attrNameLst>
                                      </p:cBhvr>
                                      <p:tavLst>
                                        <p:tav tm="0">
                                          <p:val>
                                            <p:fltVal val="0"/>
                                          </p:val>
                                        </p:tav>
                                        <p:tav tm="100000">
                                          <p:val>
                                            <p:strVal val="#ppt_h"/>
                                          </p:val>
                                        </p:tav>
                                      </p:tavLst>
                                    </p:anim>
                                    <p:animEffect transition="in" filter="fade">
                                      <p:cBhvr>
                                        <p:cTn id="40" dur="500"/>
                                        <p:tgtEl>
                                          <p:spTgt spid="19"/>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500" fill="hold"/>
                                        <p:tgtEl>
                                          <p:spTgt spid="21"/>
                                        </p:tgtEl>
                                        <p:attrNameLst>
                                          <p:attrName>ppt_w</p:attrName>
                                        </p:attrNameLst>
                                      </p:cBhvr>
                                      <p:tavLst>
                                        <p:tav tm="0">
                                          <p:val>
                                            <p:fltVal val="0"/>
                                          </p:val>
                                        </p:tav>
                                        <p:tav tm="100000">
                                          <p:val>
                                            <p:strVal val="#ppt_w"/>
                                          </p:val>
                                        </p:tav>
                                      </p:tavLst>
                                    </p:anim>
                                    <p:anim calcmode="lin" valueType="num">
                                      <p:cBhvr>
                                        <p:cTn id="49" dur="500" fill="hold"/>
                                        <p:tgtEl>
                                          <p:spTgt spid="21"/>
                                        </p:tgtEl>
                                        <p:attrNameLst>
                                          <p:attrName>ppt_h</p:attrName>
                                        </p:attrNameLst>
                                      </p:cBhvr>
                                      <p:tavLst>
                                        <p:tav tm="0">
                                          <p:val>
                                            <p:fltVal val="0"/>
                                          </p:val>
                                        </p:tav>
                                        <p:tav tm="100000">
                                          <p:val>
                                            <p:strVal val="#ppt_h"/>
                                          </p:val>
                                        </p:tav>
                                      </p:tavLst>
                                    </p:anim>
                                    <p:animEffect transition="in" filter="fade">
                                      <p:cBhvr>
                                        <p:cTn id="50" dur="500"/>
                                        <p:tgtEl>
                                          <p:spTgt spid="21"/>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ppt_w</p:attrName>
                                        </p:attrNameLst>
                                      </p:cBhvr>
                                      <p:tavLst>
                                        <p:tav tm="0">
                                          <p:val>
                                            <p:fltVal val="0"/>
                                          </p:val>
                                        </p:tav>
                                        <p:tav tm="100000">
                                          <p:val>
                                            <p:strVal val="#ppt_w"/>
                                          </p:val>
                                        </p:tav>
                                      </p:tavLst>
                                    </p:anim>
                                    <p:anim calcmode="lin" valueType="num">
                                      <p:cBhvr>
                                        <p:cTn id="54" dur="500" fill="hold"/>
                                        <p:tgtEl>
                                          <p:spTgt spid="23"/>
                                        </p:tgtEl>
                                        <p:attrNameLst>
                                          <p:attrName>ppt_h</p:attrName>
                                        </p:attrNameLst>
                                      </p:cBhvr>
                                      <p:tavLst>
                                        <p:tav tm="0">
                                          <p:val>
                                            <p:fltVal val="0"/>
                                          </p:val>
                                        </p:tav>
                                        <p:tav tm="100000">
                                          <p:val>
                                            <p:strVal val="#ppt_h"/>
                                          </p:val>
                                        </p:tav>
                                      </p:tavLst>
                                    </p:anim>
                                    <p:animEffect transition="in" filter="fade">
                                      <p:cBhvr>
                                        <p:cTn id="55" dur="500"/>
                                        <p:tgtEl>
                                          <p:spTgt spid="2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500"/>
                                        <p:tgtEl>
                                          <p:spTgt spid="4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fade">
                                      <p:cBhvr>
                                        <p:cTn id="7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P spid="23" grpId="0"/>
      <p:bldP spid="24" grpId="0"/>
      <p:bldP spid="41" grpId="0" animBg="1"/>
      <p:bldP spid="42" grpId="0" animBg="1"/>
      <p:bldP spid="43" grpId="0" animBg="1"/>
      <p:bldP spid="44" grpId="0" animBg="1"/>
      <p:bldP spid="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701956" y="4510819"/>
            <a:ext cx="1805008" cy="949772"/>
            <a:chOff x="1595623" y="4069250"/>
            <a:chExt cx="1805008" cy="949772"/>
          </a:xfrm>
        </p:grpSpPr>
        <p:sp>
          <p:nvSpPr>
            <p:cNvPr id="32" name="矩形 31"/>
            <p:cNvSpPr/>
            <p:nvPr/>
          </p:nvSpPr>
          <p:spPr>
            <a:xfrm>
              <a:off x="1595623" y="4069250"/>
              <a:ext cx="1805008"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latin typeface="+mn-ea"/>
                </a:rPr>
                <a:t>标题文字添加</a:t>
              </a:r>
            </a:p>
          </p:txBody>
        </p:sp>
        <p:sp>
          <p:nvSpPr>
            <p:cNvPr id="33" name="矩形 32"/>
            <p:cNvSpPr/>
            <p:nvPr/>
          </p:nvSpPr>
          <p:spPr>
            <a:xfrm>
              <a:off x="1595623" y="4368703"/>
              <a:ext cx="1805008"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latin typeface="+mn-ea"/>
                </a:rPr>
                <a:t>标题文字添加</a:t>
              </a:r>
            </a:p>
          </p:txBody>
        </p:sp>
        <p:sp>
          <p:nvSpPr>
            <p:cNvPr id="34" name="矩形 33"/>
            <p:cNvSpPr/>
            <p:nvPr/>
          </p:nvSpPr>
          <p:spPr>
            <a:xfrm>
              <a:off x="1595623" y="4668157"/>
              <a:ext cx="1805008"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latin typeface="+mn-ea"/>
                </a:rPr>
                <a:t>标题文字添加</a:t>
              </a:r>
            </a:p>
          </p:txBody>
        </p:sp>
      </p:grpSp>
      <p:grpSp>
        <p:nvGrpSpPr>
          <p:cNvPr id="35" name="组合 34"/>
          <p:cNvGrpSpPr/>
          <p:nvPr/>
        </p:nvGrpSpPr>
        <p:grpSpPr>
          <a:xfrm>
            <a:off x="4029649" y="4510819"/>
            <a:ext cx="1805008" cy="949772"/>
            <a:chOff x="1595623" y="4069250"/>
            <a:chExt cx="1805008" cy="949772"/>
          </a:xfrm>
        </p:grpSpPr>
        <p:sp>
          <p:nvSpPr>
            <p:cNvPr id="36" name="矩形 35"/>
            <p:cNvSpPr/>
            <p:nvPr/>
          </p:nvSpPr>
          <p:spPr>
            <a:xfrm>
              <a:off x="1595623" y="4069250"/>
              <a:ext cx="1805008"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latin typeface="+mn-ea"/>
                </a:rPr>
                <a:t>标题文字添加</a:t>
              </a:r>
            </a:p>
          </p:txBody>
        </p:sp>
        <p:sp>
          <p:nvSpPr>
            <p:cNvPr id="37" name="矩形 36"/>
            <p:cNvSpPr/>
            <p:nvPr/>
          </p:nvSpPr>
          <p:spPr>
            <a:xfrm>
              <a:off x="1595623" y="4368703"/>
              <a:ext cx="1805008"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latin typeface="+mn-ea"/>
                </a:rPr>
                <a:t>标题文字添加</a:t>
              </a:r>
            </a:p>
          </p:txBody>
        </p:sp>
        <p:sp>
          <p:nvSpPr>
            <p:cNvPr id="38" name="矩形 37"/>
            <p:cNvSpPr/>
            <p:nvPr/>
          </p:nvSpPr>
          <p:spPr>
            <a:xfrm>
              <a:off x="1595623" y="4668157"/>
              <a:ext cx="1805008"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latin typeface="+mn-ea"/>
                </a:rPr>
                <a:t>标题文字添加</a:t>
              </a:r>
            </a:p>
          </p:txBody>
        </p:sp>
      </p:grpSp>
      <p:grpSp>
        <p:nvGrpSpPr>
          <p:cNvPr id="39" name="组合 38"/>
          <p:cNvGrpSpPr/>
          <p:nvPr/>
        </p:nvGrpSpPr>
        <p:grpSpPr>
          <a:xfrm>
            <a:off x="6357343" y="4510819"/>
            <a:ext cx="1805008" cy="949772"/>
            <a:chOff x="1595623" y="4069250"/>
            <a:chExt cx="1805008" cy="949772"/>
          </a:xfrm>
        </p:grpSpPr>
        <p:sp>
          <p:nvSpPr>
            <p:cNvPr id="40" name="矩形 39"/>
            <p:cNvSpPr/>
            <p:nvPr/>
          </p:nvSpPr>
          <p:spPr>
            <a:xfrm>
              <a:off x="1595623" y="4069250"/>
              <a:ext cx="1805008"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latin typeface="+mn-ea"/>
                </a:rPr>
                <a:t>标题文字添加</a:t>
              </a:r>
            </a:p>
          </p:txBody>
        </p:sp>
        <p:sp>
          <p:nvSpPr>
            <p:cNvPr id="41" name="矩形 40"/>
            <p:cNvSpPr/>
            <p:nvPr/>
          </p:nvSpPr>
          <p:spPr>
            <a:xfrm>
              <a:off x="1595623" y="4368703"/>
              <a:ext cx="1805008"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latin typeface="+mn-ea"/>
                </a:rPr>
                <a:t>标题文字添加</a:t>
              </a:r>
            </a:p>
          </p:txBody>
        </p:sp>
        <p:sp>
          <p:nvSpPr>
            <p:cNvPr id="42" name="矩形 41"/>
            <p:cNvSpPr/>
            <p:nvPr/>
          </p:nvSpPr>
          <p:spPr>
            <a:xfrm>
              <a:off x="1595623" y="4668157"/>
              <a:ext cx="1805008"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latin typeface="+mn-ea"/>
                </a:rPr>
                <a:t>标题文字添加</a:t>
              </a:r>
            </a:p>
          </p:txBody>
        </p:sp>
      </p:grpSp>
      <p:grpSp>
        <p:nvGrpSpPr>
          <p:cNvPr id="43" name="组合 42"/>
          <p:cNvGrpSpPr/>
          <p:nvPr/>
        </p:nvGrpSpPr>
        <p:grpSpPr>
          <a:xfrm>
            <a:off x="8685036" y="4510819"/>
            <a:ext cx="1805008" cy="949772"/>
            <a:chOff x="1595623" y="4069250"/>
            <a:chExt cx="1805008" cy="949772"/>
          </a:xfrm>
        </p:grpSpPr>
        <p:sp>
          <p:nvSpPr>
            <p:cNvPr id="44" name="矩形 43"/>
            <p:cNvSpPr/>
            <p:nvPr/>
          </p:nvSpPr>
          <p:spPr>
            <a:xfrm>
              <a:off x="1595623" y="4069250"/>
              <a:ext cx="1805008"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latin typeface="+mn-ea"/>
                </a:rPr>
                <a:t>标题文字添加</a:t>
              </a:r>
            </a:p>
          </p:txBody>
        </p:sp>
        <p:sp>
          <p:nvSpPr>
            <p:cNvPr id="45" name="矩形 44"/>
            <p:cNvSpPr/>
            <p:nvPr/>
          </p:nvSpPr>
          <p:spPr>
            <a:xfrm>
              <a:off x="1595623" y="4368703"/>
              <a:ext cx="1805008"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latin typeface="+mn-ea"/>
                </a:rPr>
                <a:t>标题文字添加</a:t>
              </a:r>
            </a:p>
          </p:txBody>
        </p:sp>
        <p:sp>
          <p:nvSpPr>
            <p:cNvPr id="46" name="矩形 45"/>
            <p:cNvSpPr/>
            <p:nvPr/>
          </p:nvSpPr>
          <p:spPr>
            <a:xfrm>
              <a:off x="1595623" y="4668157"/>
              <a:ext cx="1805008"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latin typeface="+mn-ea"/>
                </a:rPr>
                <a:t>标题文字添加</a:t>
              </a:r>
            </a:p>
          </p:txBody>
        </p:sp>
      </p:grpSp>
      <p:pic>
        <p:nvPicPr>
          <p:cNvPr id="54" name="图片占位符 5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98" b="98"/>
          <a:stretch>
            <a:fillRect/>
          </a:stretch>
        </p:blipFill>
        <p:spPr/>
      </p:pic>
      <p:pic>
        <p:nvPicPr>
          <p:cNvPr id="55" name="图片占位符 5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98" r="98"/>
          <a:stretch>
            <a:fillRect/>
          </a:stretch>
        </p:blipFill>
        <p:spPr/>
      </p:pic>
      <p:pic>
        <p:nvPicPr>
          <p:cNvPr id="56" name="图片占位符 55"/>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a:stretch>
            <a:fillRect/>
          </a:stretch>
        </p:blipFill>
        <p:spPr/>
      </p:pic>
      <p:pic>
        <p:nvPicPr>
          <p:cNvPr id="57" name="图片占位符 56"/>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a:stretch>
            <a:fillRect/>
          </a:stretch>
        </p:blipFill>
        <p:spPr/>
      </p:pic>
      <p:sp>
        <p:nvSpPr>
          <p:cNvPr id="9" name="Oval 7"/>
          <p:cNvSpPr/>
          <p:nvPr/>
        </p:nvSpPr>
        <p:spPr>
          <a:xfrm>
            <a:off x="2754443" y="2194988"/>
            <a:ext cx="508572" cy="508572"/>
          </a:xfrm>
          <a:prstGeom prst="ellipse">
            <a:avLst/>
          </a:prstGeom>
          <a:solidFill>
            <a:schemeClr val="accent1"/>
          </a:solidFill>
          <a:ln w="12700" cap="rnd">
            <a:noFill/>
            <a:roun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contourW="6350"/>
          </a:bodyPr>
          <a:lstStyle/>
          <a:p>
            <a:pPr algn="ctr"/>
            <a:r>
              <a:rPr lang="en-US" altLang="zh-CN" dirty="0">
                <a:solidFill>
                  <a:schemeClr val="bg1"/>
                </a:solidFill>
                <a:latin typeface="Century Gothic" panose="020B0502020202020204" pitchFamily="34" charset="0"/>
              </a:rPr>
              <a:t>1</a:t>
            </a:r>
          </a:p>
        </p:txBody>
      </p:sp>
      <p:sp>
        <p:nvSpPr>
          <p:cNvPr id="10" name="Oval 8"/>
          <p:cNvSpPr/>
          <p:nvPr/>
        </p:nvSpPr>
        <p:spPr>
          <a:xfrm>
            <a:off x="5101696" y="2194988"/>
            <a:ext cx="508572" cy="508572"/>
          </a:xfrm>
          <a:prstGeom prst="ellipse">
            <a:avLst/>
          </a:prstGeom>
          <a:solidFill>
            <a:schemeClr val="accent2"/>
          </a:solidFill>
          <a:ln w="12700" cap="rnd">
            <a:noFill/>
            <a:roun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contourW="6350"/>
          </a:bodyPr>
          <a:lstStyle/>
          <a:p>
            <a:pPr algn="ctr"/>
            <a:r>
              <a:rPr lang="en-US" altLang="zh-CN">
                <a:solidFill>
                  <a:schemeClr val="bg1"/>
                </a:solidFill>
                <a:latin typeface="Century Gothic" panose="020B0502020202020204" pitchFamily="34" charset="0"/>
              </a:rPr>
              <a:t>2</a:t>
            </a:r>
          </a:p>
        </p:txBody>
      </p:sp>
      <p:sp>
        <p:nvSpPr>
          <p:cNvPr id="11" name="Oval 9"/>
          <p:cNvSpPr/>
          <p:nvPr/>
        </p:nvSpPr>
        <p:spPr>
          <a:xfrm>
            <a:off x="7322365" y="2194988"/>
            <a:ext cx="508572" cy="508572"/>
          </a:xfrm>
          <a:prstGeom prst="ellipse">
            <a:avLst/>
          </a:prstGeom>
          <a:solidFill>
            <a:schemeClr val="accent1"/>
          </a:solidFill>
          <a:ln w="12700" cap="rnd">
            <a:noFill/>
            <a:roun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contourW="6350"/>
          </a:bodyPr>
          <a:lstStyle/>
          <a:p>
            <a:pPr algn="ctr"/>
            <a:r>
              <a:rPr lang="en-US" altLang="zh-CN" dirty="0">
                <a:solidFill>
                  <a:schemeClr val="bg1"/>
                </a:solidFill>
                <a:latin typeface="Century Gothic" panose="020B0502020202020204" pitchFamily="34" charset="0"/>
              </a:rPr>
              <a:t>3</a:t>
            </a:r>
          </a:p>
        </p:txBody>
      </p:sp>
      <p:sp>
        <p:nvSpPr>
          <p:cNvPr id="12" name="Oval 10"/>
          <p:cNvSpPr/>
          <p:nvPr/>
        </p:nvSpPr>
        <p:spPr>
          <a:xfrm>
            <a:off x="9757083" y="2194988"/>
            <a:ext cx="508572" cy="508572"/>
          </a:xfrm>
          <a:prstGeom prst="ellipse">
            <a:avLst/>
          </a:prstGeom>
          <a:solidFill>
            <a:schemeClr val="accent2"/>
          </a:solidFill>
          <a:ln w="12700" cap="rnd">
            <a:noFill/>
            <a:roun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contourW="6350"/>
          </a:bodyPr>
          <a:lstStyle/>
          <a:p>
            <a:pPr algn="ctr"/>
            <a:r>
              <a:rPr lang="en-US" altLang="zh-CN" dirty="0">
                <a:solidFill>
                  <a:schemeClr val="bg1"/>
                </a:solidFill>
                <a:latin typeface="Century Gothic" panose="020B0502020202020204" pitchFamily="34" charset="0"/>
              </a:rPr>
              <a:t>4</a:t>
            </a:r>
          </a:p>
        </p:txBody>
      </p:sp>
      <p:sp>
        <p:nvSpPr>
          <p:cNvPr id="26" name="任意多边形 25"/>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91195" y="-1"/>
            <a:ext cx="1417774" cy="723901"/>
            <a:chOff x="-391195" y="-1"/>
            <a:chExt cx="1697596" cy="866775"/>
          </a:xfrm>
        </p:grpSpPr>
        <p:sp>
          <p:nvSpPr>
            <p:cNvPr id="28" name="任意多边形 2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0" name="直接连接符 4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52" name="矩形 51"/>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Tree>
    <p:extLst>
      <p:ext uri="{BB962C8B-B14F-4D97-AF65-F5344CB8AC3E}">
        <p14:creationId xmlns:p14="http://schemas.microsoft.com/office/powerpoint/2010/main" val="8263415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Effect transition="in" filter="fade">
                                      <p:cBhvr>
                                        <p:cTn id="9" dur="500"/>
                                        <p:tgtEl>
                                          <p:spTgt spid="54"/>
                                        </p:tgtEl>
                                      </p:cBhvr>
                                    </p:animEffect>
                                  </p:childTnLst>
                                </p:cTn>
                              </p:par>
                              <p:par>
                                <p:cTn id="10" presetID="53" presetClass="entr" presetSubtype="16" fill="hold" nodeType="with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p:cTn id="12" dur="500" fill="hold"/>
                                        <p:tgtEl>
                                          <p:spTgt spid="55"/>
                                        </p:tgtEl>
                                        <p:attrNameLst>
                                          <p:attrName>ppt_w</p:attrName>
                                        </p:attrNameLst>
                                      </p:cBhvr>
                                      <p:tavLst>
                                        <p:tav tm="0">
                                          <p:val>
                                            <p:fltVal val="0"/>
                                          </p:val>
                                        </p:tav>
                                        <p:tav tm="100000">
                                          <p:val>
                                            <p:strVal val="#ppt_w"/>
                                          </p:val>
                                        </p:tav>
                                      </p:tavLst>
                                    </p:anim>
                                    <p:anim calcmode="lin" valueType="num">
                                      <p:cBhvr>
                                        <p:cTn id="13" dur="500" fill="hold"/>
                                        <p:tgtEl>
                                          <p:spTgt spid="55"/>
                                        </p:tgtEl>
                                        <p:attrNameLst>
                                          <p:attrName>ppt_h</p:attrName>
                                        </p:attrNameLst>
                                      </p:cBhvr>
                                      <p:tavLst>
                                        <p:tav tm="0">
                                          <p:val>
                                            <p:fltVal val="0"/>
                                          </p:val>
                                        </p:tav>
                                        <p:tav tm="100000">
                                          <p:val>
                                            <p:strVal val="#ppt_h"/>
                                          </p:val>
                                        </p:tav>
                                      </p:tavLst>
                                    </p:anim>
                                    <p:animEffect transition="in" filter="fade">
                                      <p:cBhvr>
                                        <p:cTn id="14" dur="500"/>
                                        <p:tgtEl>
                                          <p:spTgt spid="55"/>
                                        </p:tgtEl>
                                      </p:cBhvr>
                                    </p:animEffect>
                                  </p:childTnLst>
                                </p:cTn>
                              </p:par>
                              <p:par>
                                <p:cTn id="15" presetID="53" presetClass="entr" presetSubtype="16"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 calcmode="lin" valueType="num">
                                      <p:cBhvr>
                                        <p:cTn id="17" dur="500" fill="hold"/>
                                        <p:tgtEl>
                                          <p:spTgt spid="56"/>
                                        </p:tgtEl>
                                        <p:attrNameLst>
                                          <p:attrName>ppt_w</p:attrName>
                                        </p:attrNameLst>
                                      </p:cBhvr>
                                      <p:tavLst>
                                        <p:tav tm="0">
                                          <p:val>
                                            <p:fltVal val="0"/>
                                          </p:val>
                                        </p:tav>
                                        <p:tav tm="100000">
                                          <p:val>
                                            <p:strVal val="#ppt_w"/>
                                          </p:val>
                                        </p:tav>
                                      </p:tavLst>
                                    </p:anim>
                                    <p:anim calcmode="lin" valueType="num">
                                      <p:cBhvr>
                                        <p:cTn id="18" dur="500" fill="hold"/>
                                        <p:tgtEl>
                                          <p:spTgt spid="56"/>
                                        </p:tgtEl>
                                        <p:attrNameLst>
                                          <p:attrName>ppt_h</p:attrName>
                                        </p:attrNameLst>
                                      </p:cBhvr>
                                      <p:tavLst>
                                        <p:tav tm="0">
                                          <p:val>
                                            <p:fltVal val="0"/>
                                          </p:val>
                                        </p:tav>
                                        <p:tav tm="100000">
                                          <p:val>
                                            <p:strVal val="#ppt_h"/>
                                          </p:val>
                                        </p:tav>
                                      </p:tavLst>
                                    </p:anim>
                                    <p:animEffect transition="in" filter="fade">
                                      <p:cBhvr>
                                        <p:cTn id="19" dur="500"/>
                                        <p:tgtEl>
                                          <p:spTgt spid="56"/>
                                        </p:tgtEl>
                                      </p:cBhvr>
                                    </p:animEffect>
                                  </p:childTnLst>
                                </p:cTn>
                              </p:par>
                              <p:par>
                                <p:cTn id="20" presetID="53" presetClass="entr" presetSubtype="16"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p:cTn id="22" dur="500" fill="hold"/>
                                        <p:tgtEl>
                                          <p:spTgt spid="57"/>
                                        </p:tgtEl>
                                        <p:attrNameLst>
                                          <p:attrName>ppt_w</p:attrName>
                                        </p:attrNameLst>
                                      </p:cBhvr>
                                      <p:tavLst>
                                        <p:tav tm="0">
                                          <p:val>
                                            <p:fltVal val="0"/>
                                          </p:val>
                                        </p:tav>
                                        <p:tav tm="100000">
                                          <p:val>
                                            <p:strVal val="#ppt_w"/>
                                          </p:val>
                                        </p:tav>
                                      </p:tavLst>
                                    </p:anim>
                                    <p:anim calcmode="lin" valueType="num">
                                      <p:cBhvr>
                                        <p:cTn id="23" dur="500" fill="hold"/>
                                        <p:tgtEl>
                                          <p:spTgt spid="57"/>
                                        </p:tgtEl>
                                        <p:attrNameLst>
                                          <p:attrName>ppt_h</p:attrName>
                                        </p:attrNameLst>
                                      </p:cBhvr>
                                      <p:tavLst>
                                        <p:tav tm="0">
                                          <p:val>
                                            <p:fltVal val="0"/>
                                          </p:val>
                                        </p:tav>
                                        <p:tav tm="100000">
                                          <p:val>
                                            <p:strVal val="#ppt_h"/>
                                          </p:val>
                                        </p:tav>
                                      </p:tavLst>
                                    </p:anim>
                                    <p:animEffect transition="in" filter="fade">
                                      <p:cBhvr>
                                        <p:cTn id="24" dur="500"/>
                                        <p:tgtEl>
                                          <p:spTgt spid="57"/>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par>
                          <p:cTn id="38" fill="hold">
                            <p:stCondLst>
                              <p:cond delay="1000"/>
                            </p:stCondLst>
                            <p:childTnLst>
                              <p:par>
                                <p:cTn id="39" presetID="42" presetClass="entr" presetSubtype="0"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1000"/>
                                        <p:tgtEl>
                                          <p:spTgt spid="31"/>
                                        </p:tgtEl>
                                      </p:cBhvr>
                                    </p:animEffect>
                                    <p:anim calcmode="lin" valueType="num">
                                      <p:cBhvr>
                                        <p:cTn id="42" dur="1000" fill="hold"/>
                                        <p:tgtEl>
                                          <p:spTgt spid="31"/>
                                        </p:tgtEl>
                                        <p:attrNameLst>
                                          <p:attrName>ppt_x</p:attrName>
                                        </p:attrNameLst>
                                      </p:cBhvr>
                                      <p:tavLst>
                                        <p:tav tm="0">
                                          <p:val>
                                            <p:strVal val="#ppt_x"/>
                                          </p:val>
                                        </p:tav>
                                        <p:tav tm="100000">
                                          <p:val>
                                            <p:strVal val="#ppt_x"/>
                                          </p:val>
                                        </p:tav>
                                      </p:tavLst>
                                    </p:anim>
                                    <p:anim calcmode="lin" valueType="num">
                                      <p:cBhvr>
                                        <p:cTn id="43" dur="1000" fill="hold"/>
                                        <p:tgtEl>
                                          <p:spTgt spid="31"/>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1000"/>
                                        <p:tgtEl>
                                          <p:spTgt spid="35"/>
                                        </p:tgtEl>
                                      </p:cBhvr>
                                    </p:animEffect>
                                    <p:anim calcmode="lin" valueType="num">
                                      <p:cBhvr>
                                        <p:cTn id="47" dur="1000" fill="hold"/>
                                        <p:tgtEl>
                                          <p:spTgt spid="35"/>
                                        </p:tgtEl>
                                        <p:attrNameLst>
                                          <p:attrName>ppt_x</p:attrName>
                                        </p:attrNameLst>
                                      </p:cBhvr>
                                      <p:tavLst>
                                        <p:tav tm="0">
                                          <p:val>
                                            <p:strVal val="#ppt_x"/>
                                          </p:val>
                                        </p:tav>
                                        <p:tav tm="100000">
                                          <p:val>
                                            <p:strVal val="#ppt_x"/>
                                          </p:val>
                                        </p:tav>
                                      </p:tavLst>
                                    </p:anim>
                                    <p:anim calcmode="lin" valueType="num">
                                      <p:cBhvr>
                                        <p:cTn id="48" dur="1000" fill="hold"/>
                                        <p:tgtEl>
                                          <p:spTgt spid="35"/>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1000"/>
                                        <p:tgtEl>
                                          <p:spTgt spid="39"/>
                                        </p:tgtEl>
                                      </p:cBhvr>
                                    </p:animEffect>
                                    <p:anim calcmode="lin" valueType="num">
                                      <p:cBhvr>
                                        <p:cTn id="52" dur="1000" fill="hold"/>
                                        <p:tgtEl>
                                          <p:spTgt spid="39"/>
                                        </p:tgtEl>
                                        <p:attrNameLst>
                                          <p:attrName>ppt_x</p:attrName>
                                        </p:attrNameLst>
                                      </p:cBhvr>
                                      <p:tavLst>
                                        <p:tav tm="0">
                                          <p:val>
                                            <p:strVal val="#ppt_x"/>
                                          </p:val>
                                        </p:tav>
                                        <p:tav tm="100000">
                                          <p:val>
                                            <p:strVal val="#ppt_x"/>
                                          </p:val>
                                        </p:tav>
                                      </p:tavLst>
                                    </p:anim>
                                    <p:anim calcmode="lin" valueType="num">
                                      <p:cBhvr>
                                        <p:cTn id="53" dur="1000" fill="hold"/>
                                        <p:tgtEl>
                                          <p:spTgt spid="39"/>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1000"/>
                                        <p:tgtEl>
                                          <p:spTgt spid="43"/>
                                        </p:tgtEl>
                                      </p:cBhvr>
                                    </p:animEffect>
                                    <p:anim calcmode="lin" valueType="num">
                                      <p:cBhvr>
                                        <p:cTn id="57" dur="1000" fill="hold"/>
                                        <p:tgtEl>
                                          <p:spTgt spid="43"/>
                                        </p:tgtEl>
                                        <p:attrNameLst>
                                          <p:attrName>ppt_x</p:attrName>
                                        </p:attrNameLst>
                                      </p:cBhvr>
                                      <p:tavLst>
                                        <p:tav tm="0">
                                          <p:val>
                                            <p:strVal val="#ppt_x"/>
                                          </p:val>
                                        </p:tav>
                                        <p:tav tm="100000">
                                          <p:val>
                                            <p:strVal val="#ppt_x"/>
                                          </p:val>
                                        </p:tav>
                                      </p:tavLst>
                                    </p:anim>
                                    <p:anim calcmode="lin" valueType="num">
                                      <p:cBhvr>
                                        <p:cTn id="5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3707235" y="2841077"/>
            <a:ext cx="4717277" cy="1196486"/>
            <a:chOff x="3707235" y="2841077"/>
            <a:chExt cx="4717277" cy="1196486"/>
          </a:xfrm>
        </p:grpSpPr>
        <p:cxnSp>
          <p:nvCxnSpPr>
            <p:cNvPr id="12" name="直接连接符 11"/>
            <p:cNvCxnSpPr/>
            <p:nvPr/>
          </p:nvCxnSpPr>
          <p:spPr>
            <a:xfrm>
              <a:off x="3707235" y="3740717"/>
              <a:ext cx="847725" cy="27620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5723511" y="3720080"/>
              <a:ext cx="744978" cy="317483"/>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679534" y="2841077"/>
              <a:ext cx="744978" cy="317483"/>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8" name="燕尾形 17"/>
          <p:cNvSpPr/>
          <p:nvPr/>
        </p:nvSpPr>
        <p:spPr>
          <a:xfrm rot="1234549">
            <a:off x="4234201" y="3372327"/>
            <a:ext cx="182880" cy="175260"/>
          </a:xfrm>
          <a:prstGeom prst="chevron">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燕尾形 18"/>
          <p:cNvSpPr/>
          <p:nvPr/>
        </p:nvSpPr>
        <p:spPr>
          <a:xfrm rot="20150452">
            <a:off x="5853015" y="3486504"/>
            <a:ext cx="182880" cy="175260"/>
          </a:xfrm>
          <a:prstGeom prst="chevron">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燕尾形 19"/>
          <p:cNvSpPr/>
          <p:nvPr/>
        </p:nvSpPr>
        <p:spPr>
          <a:xfrm rot="20150452">
            <a:off x="7853264" y="2645595"/>
            <a:ext cx="182880" cy="175260"/>
          </a:xfrm>
          <a:prstGeom prst="chevron">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3" name="组合 22"/>
          <p:cNvGrpSpPr/>
          <p:nvPr/>
        </p:nvGrpSpPr>
        <p:grpSpPr>
          <a:xfrm>
            <a:off x="1332696" y="1896493"/>
            <a:ext cx="1962047" cy="804436"/>
            <a:chOff x="1332696" y="1896493"/>
            <a:chExt cx="1962047" cy="804436"/>
          </a:xfrm>
        </p:grpSpPr>
        <p:sp>
          <p:nvSpPr>
            <p:cNvPr id="21" name="矩形 20"/>
            <p:cNvSpPr/>
            <p:nvPr/>
          </p:nvSpPr>
          <p:spPr>
            <a:xfrm>
              <a:off x="1332697" y="2220798"/>
              <a:ext cx="1962046" cy="480131"/>
            </a:xfrm>
            <a:prstGeom prst="rect">
              <a:avLst/>
            </a:prstGeom>
            <a:ln>
              <a:noFill/>
            </a:ln>
          </p:spPr>
          <p:txBody>
            <a:bodyPr wrap="square">
              <a:spAutoFit/>
              <a:scene3d>
                <a:camera prst="orthographicFront"/>
                <a:lightRig rig="threePt" dir="t"/>
              </a:scene3d>
              <a:sp3d contourW="12700"/>
            </a:bodyPr>
            <a:lstStyle/>
            <a:p>
              <a:pPr>
                <a:lnSpc>
                  <a:spcPct val="120000"/>
                </a:lnSpc>
              </a:pPr>
              <a:r>
                <a:rPr lang="en-US" altLang="zh-CN" sz="1050" dirty="0">
                  <a:solidFill>
                    <a:schemeClr val="bg1">
                      <a:lumMod val="50000"/>
                    </a:schemeClr>
                  </a:solidFill>
                  <a:latin typeface="Century Gothic" panose="020B0502020202020204" pitchFamily="34" charset="0"/>
                </a:rPr>
                <a:t>The user can demonstrate on a projector or computer, </a:t>
              </a:r>
            </a:p>
          </p:txBody>
        </p:sp>
        <p:sp>
          <p:nvSpPr>
            <p:cNvPr id="22" name="矩形 21"/>
            <p:cNvSpPr/>
            <p:nvPr/>
          </p:nvSpPr>
          <p:spPr>
            <a:xfrm>
              <a:off x="1332696" y="1896493"/>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75000"/>
                      <a:lumOff val="25000"/>
                    </a:schemeClr>
                  </a:solidFill>
                  <a:latin typeface="+mn-ea"/>
                </a:rPr>
                <a:t>标题文字添加</a:t>
              </a:r>
            </a:p>
          </p:txBody>
        </p:sp>
      </p:grpSp>
      <p:grpSp>
        <p:nvGrpSpPr>
          <p:cNvPr id="24" name="组合 23"/>
          <p:cNvGrpSpPr/>
          <p:nvPr/>
        </p:nvGrpSpPr>
        <p:grpSpPr>
          <a:xfrm>
            <a:off x="3022391" y="4957840"/>
            <a:ext cx="2072123" cy="804436"/>
            <a:chOff x="1332696" y="1896493"/>
            <a:chExt cx="2072123" cy="804436"/>
          </a:xfrm>
        </p:grpSpPr>
        <p:sp>
          <p:nvSpPr>
            <p:cNvPr id="25" name="矩形 24"/>
            <p:cNvSpPr/>
            <p:nvPr/>
          </p:nvSpPr>
          <p:spPr>
            <a:xfrm>
              <a:off x="1332697" y="2220798"/>
              <a:ext cx="2072122" cy="480131"/>
            </a:xfrm>
            <a:prstGeom prst="rect">
              <a:avLst/>
            </a:prstGeom>
            <a:ln>
              <a:noFill/>
            </a:ln>
          </p:spPr>
          <p:txBody>
            <a:bodyPr wrap="square">
              <a:spAutoFit/>
              <a:scene3d>
                <a:camera prst="orthographicFront"/>
                <a:lightRig rig="threePt" dir="t"/>
              </a:scene3d>
              <a:sp3d contourW="12700"/>
            </a:bodyPr>
            <a:lstStyle/>
            <a:p>
              <a:pPr>
                <a:lnSpc>
                  <a:spcPct val="120000"/>
                </a:lnSpc>
              </a:pPr>
              <a:r>
                <a:rPr lang="en-US" altLang="zh-CN" sz="1050" dirty="0">
                  <a:solidFill>
                    <a:schemeClr val="bg1">
                      <a:lumMod val="50000"/>
                    </a:schemeClr>
                  </a:solidFill>
                  <a:latin typeface="Century Gothic" panose="020B0502020202020204" pitchFamily="34" charset="0"/>
                </a:rPr>
                <a:t>The user can demonstrate on a projector or computer, </a:t>
              </a:r>
            </a:p>
          </p:txBody>
        </p:sp>
        <p:sp>
          <p:nvSpPr>
            <p:cNvPr id="26" name="矩形 25"/>
            <p:cNvSpPr/>
            <p:nvPr/>
          </p:nvSpPr>
          <p:spPr>
            <a:xfrm>
              <a:off x="1332696" y="1896493"/>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75000"/>
                      <a:lumOff val="25000"/>
                    </a:schemeClr>
                  </a:solidFill>
                  <a:latin typeface="+mn-ea"/>
                </a:rPr>
                <a:t>标题文字添加</a:t>
              </a:r>
            </a:p>
          </p:txBody>
        </p:sp>
      </p:grpSp>
      <p:grpSp>
        <p:nvGrpSpPr>
          <p:cNvPr id="27" name="组合 26"/>
          <p:cNvGrpSpPr/>
          <p:nvPr/>
        </p:nvGrpSpPr>
        <p:grpSpPr>
          <a:xfrm>
            <a:off x="7248345" y="4278329"/>
            <a:ext cx="2105897" cy="804436"/>
            <a:chOff x="1332696" y="1896493"/>
            <a:chExt cx="2105897" cy="804436"/>
          </a:xfrm>
        </p:grpSpPr>
        <p:sp>
          <p:nvSpPr>
            <p:cNvPr id="28" name="矩形 27"/>
            <p:cNvSpPr/>
            <p:nvPr/>
          </p:nvSpPr>
          <p:spPr>
            <a:xfrm>
              <a:off x="1332697" y="2220798"/>
              <a:ext cx="2105896" cy="480131"/>
            </a:xfrm>
            <a:prstGeom prst="rect">
              <a:avLst/>
            </a:prstGeom>
            <a:ln>
              <a:noFill/>
            </a:ln>
          </p:spPr>
          <p:txBody>
            <a:bodyPr wrap="square">
              <a:spAutoFit/>
              <a:scene3d>
                <a:camera prst="orthographicFront"/>
                <a:lightRig rig="threePt" dir="t"/>
              </a:scene3d>
              <a:sp3d contourW="12700"/>
            </a:bodyPr>
            <a:lstStyle/>
            <a:p>
              <a:pPr>
                <a:lnSpc>
                  <a:spcPct val="120000"/>
                </a:lnSpc>
              </a:pPr>
              <a:r>
                <a:rPr lang="en-US" altLang="zh-CN" sz="1050" dirty="0">
                  <a:solidFill>
                    <a:schemeClr val="bg1">
                      <a:lumMod val="50000"/>
                    </a:schemeClr>
                  </a:solidFill>
                  <a:latin typeface="Century Gothic" panose="020B0502020202020204" pitchFamily="34" charset="0"/>
                </a:rPr>
                <a:t>The user can demonstrate on a projector or computer, </a:t>
              </a:r>
            </a:p>
          </p:txBody>
        </p:sp>
        <p:sp>
          <p:nvSpPr>
            <p:cNvPr id="29" name="矩形 28"/>
            <p:cNvSpPr/>
            <p:nvPr/>
          </p:nvSpPr>
          <p:spPr>
            <a:xfrm>
              <a:off x="1332696" y="1896493"/>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75000"/>
                      <a:lumOff val="25000"/>
                    </a:schemeClr>
                  </a:solidFill>
                  <a:latin typeface="+mn-ea"/>
                </a:rPr>
                <a:t>标题文字添加</a:t>
              </a:r>
            </a:p>
          </p:txBody>
        </p:sp>
      </p:grpSp>
      <p:grpSp>
        <p:nvGrpSpPr>
          <p:cNvPr id="30" name="组合 29"/>
          <p:cNvGrpSpPr/>
          <p:nvPr/>
        </p:nvGrpSpPr>
        <p:grpSpPr>
          <a:xfrm>
            <a:off x="9689295" y="2935897"/>
            <a:ext cx="2125334" cy="804436"/>
            <a:chOff x="1332696" y="1896493"/>
            <a:chExt cx="2125334" cy="804436"/>
          </a:xfrm>
        </p:grpSpPr>
        <p:sp>
          <p:nvSpPr>
            <p:cNvPr id="31" name="矩形 30"/>
            <p:cNvSpPr/>
            <p:nvPr/>
          </p:nvSpPr>
          <p:spPr>
            <a:xfrm>
              <a:off x="1332696" y="2220798"/>
              <a:ext cx="2125334" cy="480131"/>
            </a:xfrm>
            <a:prstGeom prst="rect">
              <a:avLst/>
            </a:prstGeom>
            <a:ln>
              <a:noFill/>
            </a:ln>
          </p:spPr>
          <p:txBody>
            <a:bodyPr wrap="square">
              <a:spAutoFit/>
              <a:scene3d>
                <a:camera prst="orthographicFront"/>
                <a:lightRig rig="threePt" dir="t"/>
              </a:scene3d>
              <a:sp3d contourW="12700"/>
            </a:bodyPr>
            <a:lstStyle/>
            <a:p>
              <a:pPr>
                <a:lnSpc>
                  <a:spcPct val="120000"/>
                </a:lnSpc>
              </a:pPr>
              <a:r>
                <a:rPr lang="en-US" altLang="zh-CN" sz="1050" dirty="0">
                  <a:solidFill>
                    <a:schemeClr val="bg1">
                      <a:lumMod val="50000"/>
                    </a:schemeClr>
                  </a:solidFill>
                  <a:latin typeface="Century Gothic" panose="020B0502020202020204" pitchFamily="34" charset="0"/>
                </a:rPr>
                <a:t>The user can demonstrate on a projector or computer, </a:t>
              </a:r>
            </a:p>
          </p:txBody>
        </p:sp>
        <p:sp>
          <p:nvSpPr>
            <p:cNvPr id="32" name="矩形 31"/>
            <p:cNvSpPr/>
            <p:nvPr/>
          </p:nvSpPr>
          <p:spPr>
            <a:xfrm>
              <a:off x="1332696" y="1896493"/>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75000"/>
                      <a:lumOff val="25000"/>
                    </a:schemeClr>
                  </a:solidFill>
                  <a:latin typeface="+mn-ea"/>
                </a:rPr>
                <a:t>标题文字添加</a:t>
              </a:r>
            </a:p>
          </p:txBody>
        </p:sp>
      </p:grpSp>
      <p:grpSp>
        <p:nvGrpSpPr>
          <p:cNvPr id="45" name="组合 44"/>
          <p:cNvGrpSpPr/>
          <p:nvPr/>
        </p:nvGrpSpPr>
        <p:grpSpPr>
          <a:xfrm>
            <a:off x="2651768" y="3025234"/>
            <a:ext cx="1008558" cy="869446"/>
            <a:chOff x="2486024" y="2882351"/>
            <a:chExt cx="1340045" cy="1155212"/>
          </a:xfrm>
        </p:grpSpPr>
        <p:sp>
          <p:nvSpPr>
            <p:cNvPr id="6" name="六边形 5"/>
            <p:cNvSpPr/>
            <p:nvPr/>
          </p:nvSpPr>
          <p:spPr>
            <a:xfrm>
              <a:off x="2486024" y="2882351"/>
              <a:ext cx="1340045" cy="1155212"/>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六边形 33"/>
            <p:cNvSpPr/>
            <p:nvPr/>
          </p:nvSpPr>
          <p:spPr>
            <a:xfrm>
              <a:off x="2806426" y="3125462"/>
              <a:ext cx="699242" cy="695960"/>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4" name="组合 43"/>
          <p:cNvGrpSpPr/>
          <p:nvPr/>
        </p:nvGrpSpPr>
        <p:grpSpPr>
          <a:xfrm>
            <a:off x="4607790" y="3904237"/>
            <a:ext cx="1008558" cy="869446"/>
            <a:chOff x="4442046" y="3761354"/>
            <a:chExt cx="1340045" cy="1155212"/>
          </a:xfrm>
        </p:grpSpPr>
        <p:sp>
          <p:nvSpPr>
            <p:cNvPr id="7" name="六边形 6"/>
            <p:cNvSpPr/>
            <p:nvPr/>
          </p:nvSpPr>
          <p:spPr>
            <a:xfrm>
              <a:off x="4442046" y="3761354"/>
              <a:ext cx="1340045" cy="1155212"/>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六边形 34"/>
            <p:cNvSpPr/>
            <p:nvPr/>
          </p:nvSpPr>
          <p:spPr>
            <a:xfrm>
              <a:off x="4762447" y="4009426"/>
              <a:ext cx="699242" cy="659068"/>
            </a:xfrm>
            <a:custGeom>
              <a:avLst/>
              <a:gdLst>
                <a:gd name="connsiteX0" fmla="*/ 256155 w 336853"/>
                <a:gd name="connsiteY0" fmla="*/ 263525 h 317500"/>
                <a:gd name="connsiteX1" fmla="*/ 268061 w 336853"/>
                <a:gd name="connsiteY1" fmla="*/ 299070 h 317500"/>
                <a:gd name="connsiteX2" fmla="*/ 269384 w 336853"/>
                <a:gd name="connsiteY2" fmla="*/ 303019 h 317500"/>
                <a:gd name="connsiteX3" fmla="*/ 274676 w 336853"/>
                <a:gd name="connsiteY3" fmla="*/ 289855 h 317500"/>
                <a:gd name="connsiteX4" fmla="*/ 277322 w 336853"/>
                <a:gd name="connsiteY4" fmla="*/ 272740 h 317500"/>
                <a:gd name="connsiteX5" fmla="*/ 279968 w 336853"/>
                <a:gd name="connsiteY5" fmla="*/ 289855 h 317500"/>
                <a:gd name="connsiteX6" fmla="*/ 285259 w 336853"/>
                <a:gd name="connsiteY6" fmla="*/ 303019 h 317500"/>
                <a:gd name="connsiteX7" fmla="*/ 286582 w 336853"/>
                <a:gd name="connsiteY7" fmla="*/ 299070 h 317500"/>
                <a:gd name="connsiteX8" fmla="*/ 298489 w 336853"/>
                <a:gd name="connsiteY8" fmla="*/ 263525 h 317500"/>
                <a:gd name="connsiteX9" fmla="*/ 320978 w 336853"/>
                <a:gd name="connsiteY9" fmla="*/ 275373 h 317500"/>
                <a:gd name="connsiteX10" fmla="*/ 336853 w 336853"/>
                <a:gd name="connsiteY10" fmla="*/ 317500 h 317500"/>
                <a:gd name="connsiteX11" fmla="*/ 217790 w 336853"/>
                <a:gd name="connsiteY11" fmla="*/ 317500 h 317500"/>
                <a:gd name="connsiteX12" fmla="*/ 233665 w 336853"/>
                <a:gd name="connsiteY12" fmla="*/ 275373 h 317500"/>
                <a:gd name="connsiteX13" fmla="*/ 256155 w 336853"/>
                <a:gd name="connsiteY13" fmla="*/ 263525 h 317500"/>
                <a:gd name="connsiteX14" fmla="*/ 37966 w 336853"/>
                <a:gd name="connsiteY14" fmla="*/ 263525 h 317500"/>
                <a:gd name="connsiteX15" fmla="*/ 48433 w 336853"/>
                <a:gd name="connsiteY15" fmla="*/ 299070 h 317500"/>
                <a:gd name="connsiteX16" fmla="*/ 51050 w 336853"/>
                <a:gd name="connsiteY16" fmla="*/ 303019 h 317500"/>
                <a:gd name="connsiteX17" fmla="*/ 54975 w 336853"/>
                <a:gd name="connsiteY17" fmla="*/ 289855 h 317500"/>
                <a:gd name="connsiteX18" fmla="*/ 58900 w 336853"/>
                <a:gd name="connsiteY18" fmla="*/ 272740 h 317500"/>
                <a:gd name="connsiteX19" fmla="*/ 61517 w 336853"/>
                <a:gd name="connsiteY19" fmla="*/ 289855 h 317500"/>
                <a:gd name="connsiteX20" fmla="*/ 66751 w 336853"/>
                <a:gd name="connsiteY20" fmla="*/ 303019 h 317500"/>
                <a:gd name="connsiteX21" fmla="*/ 68059 w 336853"/>
                <a:gd name="connsiteY21" fmla="*/ 299070 h 317500"/>
                <a:gd name="connsiteX22" fmla="*/ 78526 w 336853"/>
                <a:gd name="connsiteY22" fmla="*/ 263525 h 317500"/>
                <a:gd name="connsiteX23" fmla="*/ 102077 w 336853"/>
                <a:gd name="connsiteY23" fmla="*/ 275373 h 317500"/>
                <a:gd name="connsiteX24" fmla="*/ 116469 w 336853"/>
                <a:gd name="connsiteY24" fmla="*/ 317500 h 317500"/>
                <a:gd name="connsiteX25" fmla="*/ 23 w 336853"/>
                <a:gd name="connsiteY25" fmla="*/ 317500 h 317500"/>
                <a:gd name="connsiteX26" fmla="*/ 15724 w 336853"/>
                <a:gd name="connsiteY26" fmla="*/ 275373 h 317500"/>
                <a:gd name="connsiteX27" fmla="*/ 37966 w 336853"/>
                <a:gd name="connsiteY27" fmla="*/ 263525 h 317500"/>
                <a:gd name="connsiteX28" fmla="*/ 212235 w 336853"/>
                <a:gd name="connsiteY28" fmla="*/ 236538 h 317500"/>
                <a:gd name="connsiteX29" fmla="*/ 217792 w 336853"/>
                <a:gd name="connsiteY29" fmla="*/ 242888 h 317500"/>
                <a:gd name="connsiteX30" fmla="*/ 212235 w 336853"/>
                <a:gd name="connsiteY30" fmla="*/ 249238 h 317500"/>
                <a:gd name="connsiteX31" fmla="*/ 206678 w 336853"/>
                <a:gd name="connsiteY31" fmla="*/ 242888 h 317500"/>
                <a:gd name="connsiteX32" fmla="*/ 212235 w 336853"/>
                <a:gd name="connsiteY32" fmla="*/ 236538 h 317500"/>
                <a:gd name="connsiteX33" fmla="*/ 124128 w 336853"/>
                <a:gd name="connsiteY33" fmla="*/ 236538 h 317500"/>
                <a:gd name="connsiteX34" fmla="*/ 130478 w 336853"/>
                <a:gd name="connsiteY34" fmla="*/ 242888 h 317500"/>
                <a:gd name="connsiteX35" fmla="*/ 124128 w 336853"/>
                <a:gd name="connsiteY35" fmla="*/ 249238 h 317500"/>
                <a:gd name="connsiteX36" fmla="*/ 117778 w 336853"/>
                <a:gd name="connsiteY36" fmla="*/ 242888 h 317500"/>
                <a:gd name="connsiteX37" fmla="*/ 124128 w 336853"/>
                <a:gd name="connsiteY37" fmla="*/ 236538 h 317500"/>
                <a:gd name="connsiteX38" fmla="*/ 196360 w 336853"/>
                <a:gd name="connsiteY38" fmla="*/ 227013 h 317500"/>
                <a:gd name="connsiteX39" fmla="*/ 201917 w 336853"/>
                <a:gd name="connsiteY39" fmla="*/ 233363 h 317500"/>
                <a:gd name="connsiteX40" fmla="*/ 196360 w 336853"/>
                <a:gd name="connsiteY40" fmla="*/ 239713 h 317500"/>
                <a:gd name="connsiteX41" fmla="*/ 190803 w 336853"/>
                <a:gd name="connsiteY41" fmla="*/ 233363 h 317500"/>
                <a:gd name="connsiteX42" fmla="*/ 196360 w 336853"/>
                <a:gd name="connsiteY42" fmla="*/ 227013 h 317500"/>
                <a:gd name="connsiteX43" fmla="*/ 138415 w 336853"/>
                <a:gd name="connsiteY43" fmla="*/ 227013 h 317500"/>
                <a:gd name="connsiteX44" fmla="*/ 144765 w 336853"/>
                <a:gd name="connsiteY44" fmla="*/ 233363 h 317500"/>
                <a:gd name="connsiteX45" fmla="*/ 138415 w 336853"/>
                <a:gd name="connsiteY45" fmla="*/ 239713 h 317500"/>
                <a:gd name="connsiteX46" fmla="*/ 132065 w 336853"/>
                <a:gd name="connsiteY46" fmla="*/ 233363 h 317500"/>
                <a:gd name="connsiteX47" fmla="*/ 138415 w 336853"/>
                <a:gd name="connsiteY47" fmla="*/ 227013 h 317500"/>
                <a:gd name="connsiteX48" fmla="*/ 185405 w 336853"/>
                <a:gd name="connsiteY48" fmla="*/ 218758 h 317500"/>
                <a:gd name="connsiteX49" fmla="*/ 187945 w 336853"/>
                <a:gd name="connsiteY49" fmla="*/ 226378 h 317500"/>
                <a:gd name="connsiteX50" fmla="*/ 179055 w 336853"/>
                <a:gd name="connsiteY50" fmla="*/ 228918 h 317500"/>
                <a:gd name="connsiteX51" fmla="*/ 177785 w 336853"/>
                <a:gd name="connsiteY51" fmla="*/ 221298 h 317500"/>
                <a:gd name="connsiteX52" fmla="*/ 185405 w 336853"/>
                <a:gd name="connsiteY52" fmla="*/ 218758 h 317500"/>
                <a:gd name="connsiteX53" fmla="*/ 149210 w 336853"/>
                <a:gd name="connsiteY53" fmla="*/ 218758 h 317500"/>
                <a:gd name="connsiteX54" fmla="*/ 159212 w 336853"/>
                <a:gd name="connsiteY54" fmla="*/ 221298 h 317500"/>
                <a:gd name="connsiteX55" fmla="*/ 156354 w 336853"/>
                <a:gd name="connsiteY55" fmla="*/ 228918 h 317500"/>
                <a:gd name="connsiteX56" fmla="*/ 147782 w 336853"/>
                <a:gd name="connsiteY56" fmla="*/ 226378 h 317500"/>
                <a:gd name="connsiteX57" fmla="*/ 149210 w 336853"/>
                <a:gd name="connsiteY57" fmla="*/ 218758 h 317500"/>
                <a:gd name="connsiteX58" fmla="*/ 167785 w 336853"/>
                <a:gd name="connsiteY58" fmla="*/ 207963 h 317500"/>
                <a:gd name="connsiteX59" fmla="*/ 173342 w 336853"/>
                <a:gd name="connsiteY59" fmla="*/ 213520 h 317500"/>
                <a:gd name="connsiteX60" fmla="*/ 167785 w 336853"/>
                <a:gd name="connsiteY60" fmla="*/ 219077 h 317500"/>
                <a:gd name="connsiteX61" fmla="*/ 162228 w 336853"/>
                <a:gd name="connsiteY61" fmla="*/ 213520 h 317500"/>
                <a:gd name="connsiteX62" fmla="*/ 167785 w 336853"/>
                <a:gd name="connsiteY62" fmla="*/ 207963 h 317500"/>
                <a:gd name="connsiteX63" fmla="*/ 167785 w 336853"/>
                <a:gd name="connsiteY63" fmla="*/ 190500 h 317500"/>
                <a:gd name="connsiteX64" fmla="*/ 173342 w 336853"/>
                <a:gd name="connsiteY64" fmla="*/ 196850 h 317500"/>
                <a:gd name="connsiteX65" fmla="*/ 167785 w 336853"/>
                <a:gd name="connsiteY65" fmla="*/ 203200 h 317500"/>
                <a:gd name="connsiteX66" fmla="*/ 162228 w 336853"/>
                <a:gd name="connsiteY66" fmla="*/ 196850 h 317500"/>
                <a:gd name="connsiteX67" fmla="*/ 167785 w 336853"/>
                <a:gd name="connsiteY67" fmla="*/ 190500 h 317500"/>
                <a:gd name="connsiteX68" fmla="*/ 269512 w 336853"/>
                <a:gd name="connsiteY68" fmla="*/ 182286 h 317500"/>
                <a:gd name="connsiteX69" fmla="*/ 276020 w 336853"/>
                <a:gd name="connsiteY69" fmla="*/ 182286 h 317500"/>
                <a:gd name="connsiteX70" fmla="*/ 290340 w 336853"/>
                <a:gd name="connsiteY70" fmla="*/ 184906 h 317500"/>
                <a:gd name="connsiteX71" fmla="*/ 296849 w 336853"/>
                <a:gd name="connsiteY71" fmla="*/ 191458 h 317500"/>
                <a:gd name="connsiteX72" fmla="*/ 304659 w 336853"/>
                <a:gd name="connsiteY72" fmla="*/ 216354 h 317500"/>
                <a:gd name="connsiteX73" fmla="*/ 304659 w 336853"/>
                <a:gd name="connsiteY73" fmla="*/ 220285 h 317500"/>
                <a:gd name="connsiteX74" fmla="*/ 307263 w 336853"/>
                <a:gd name="connsiteY74" fmla="*/ 230767 h 317500"/>
                <a:gd name="connsiteX75" fmla="*/ 302056 w 336853"/>
                <a:gd name="connsiteY75" fmla="*/ 239940 h 317500"/>
                <a:gd name="connsiteX76" fmla="*/ 283831 w 336853"/>
                <a:gd name="connsiteY76" fmla="*/ 262215 h 317500"/>
                <a:gd name="connsiteX77" fmla="*/ 270813 w 336853"/>
                <a:gd name="connsiteY77" fmla="*/ 262215 h 317500"/>
                <a:gd name="connsiteX78" fmla="*/ 252589 w 336853"/>
                <a:gd name="connsiteY78" fmla="*/ 239940 h 317500"/>
                <a:gd name="connsiteX79" fmla="*/ 247382 w 336853"/>
                <a:gd name="connsiteY79" fmla="*/ 232078 h 317500"/>
                <a:gd name="connsiteX80" fmla="*/ 249985 w 336853"/>
                <a:gd name="connsiteY80" fmla="*/ 220285 h 317500"/>
                <a:gd name="connsiteX81" fmla="*/ 248684 w 336853"/>
                <a:gd name="connsiteY81" fmla="*/ 216354 h 317500"/>
                <a:gd name="connsiteX82" fmla="*/ 248684 w 336853"/>
                <a:gd name="connsiteY82" fmla="*/ 204561 h 317500"/>
                <a:gd name="connsiteX83" fmla="*/ 256494 w 336853"/>
                <a:gd name="connsiteY83" fmla="*/ 191458 h 317500"/>
                <a:gd name="connsiteX84" fmla="*/ 263003 w 336853"/>
                <a:gd name="connsiteY84" fmla="*/ 186217 h 317500"/>
                <a:gd name="connsiteX85" fmla="*/ 269512 w 336853"/>
                <a:gd name="connsiteY85" fmla="*/ 182286 h 317500"/>
                <a:gd name="connsiteX86" fmla="*/ 50941 w 336853"/>
                <a:gd name="connsiteY86" fmla="*/ 182286 h 317500"/>
                <a:gd name="connsiteX87" fmla="*/ 56254 w 336853"/>
                <a:gd name="connsiteY87" fmla="*/ 182286 h 317500"/>
                <a:gd name="connsiteX88" fmla="*/ 72194 w 336853"/>
                <a:gd name="connsiteY88" fmla="*/ 184906 h 317500"/>
                <a:gd name="connsiteX89" fmla="*/ 78836 w 336853"/>
                <a:gd name="connsiteY89" fmla="*/ 191458 h 317500"/>
                <a:gd name="connsiteX90" fmla="*/ 86806 w 336853"/>
                <a:gd name="connsiteY90" fmla="*/ 216354 h 317500"/>
                <a:gd name="connsiteX91" fmla="*/ 85477 w 336853"/>
                <a:gd name="connsiteY91" fmla="*/ 220285 h 317500"/>
                <a:gd name="connsiteX92" fmla="*/ 88134 w 336853"/>
                <a:gd name="connsiteY92" fmla="*/ 230767 h 317500"/>
                <a:gd name="connsiteX93" fmla="*/ 82821 w 336853"/>
                <a:gd name="connsiteY93" fmla="*/ 239940 h 317500"/>
                <a:gd name="connsiteX94" fmla="*/ 65553 w 336853"/>
                <a:gd name="connsiteY94" fmla="*/ 262215 h 317500"/>
                <a:gd name="connsiteX95" fmla="*/ 52269 w 336853"/>
                <a:gd name="connsiteY95" fmla="*/ 262215 h 317500"/>
                <a:gd name="connsiteX96" fmla="*/ 33673 w 336853"/>
                <a:gd name="connsiteY96" fmla="*/ 239940 h 317500"/>
                <a:gd name="connsiteX97" fmla="*/ 28359 w 336853"/>
                <a:gd name="connsiteY97" fmla="*/ 232078 h 317500"/>
                <a:gd name="connsiteX98" fmla="*/ 31016 w 336853"/>
                <a:gd name="connsiteY98" fmla="*/ 220285 h 317500"/>
                <a:gd name="connsiteX99" fmla="*/ 29688 w 336853"/>
                <a:gd name="connsiteY99" fmla="*/ 216354 h 317500"/>
                <a:gd name="connsiteX100" fmla="*/ 29688 w 336853"/>
                <a:gd name="connsiteY100" fmla="*/ 204561 h 317500"/>
                <a:gd name="connsiteX101" fmla="*/ 37658 w 336853"/>
                <a:gd name="connsiteY101" fmla="*/ 191458 h 317500"/>
                <a:gd name="connsiteX102" fmla="*/ 44299 w 336853"/>
                <a:gd name="connsiteY102" fmla="*/ 186217 h 317500"/>
                <a:gd name="connsiteX103" fmla="*/ 50941 w 336853"/>
                <a:gd name="connsiteY103" fmla="*/ 182286 h 317500"/>
                <a:gd name="connsiteX104" fmla="*/ 167785 w 336853"/>
                <a:gd name="connsiteY104" fmla="*/ 173038 h 317500"/>
                <a:gd name="connsiteX105" fmla="*/ 173342 w 336853"/>
                <a:gd name="connsiteY105" fmla="*/ 179388 h 317500"/>
                <a:gd name="connsiteX106" fmla="*/ 167785 w 336853"/>
                <a:gd name="connsiteY106" fmla="*/ 185738 h 317500"/>
                <a:gd name="connsiteX107" fmla="*/ 162228 w 336853"/>
                <a:gd name="connsiteY107" fmla="*/ 179388 h 317500"/>
                <a:gd name="connsiteX108" fmla="*/ 167785 w 336853"/>
                <a:gd name="connsiteY108" fmla="*/ 173038 h 317500"/>
                <a:gd name="connsiteX109" fmla="*/ 168402 w 336853"/>
                <a:gd name="connsiteY109" fmla="*/ 155575 h 317500"/>
                <a:gd name="connsiteX110" fmla="*/ 172106 w 336853"/>
                <a:gd name="connsiteY110" fmla="*/ 156986 h 317500"/>
                <a:gd name="connsiteX111" fmla="*/ 173341 w 336853"/>
                <a:gd name="connsiteY111" fmla="*/ 161219 h 317500"/>
                <a:gd name="connsiteX112" fmla="*/ 172106 w 336853"/>
                <a:gd name="connsiteY112" fmla="*/ 166864 h 317500"/>
                <a:gd name="connsiteX113" fmla="*/ 168402 w 336853"/>
                <a:gd name="connsiteY113" fmla="*/ 168275 h 317500"/>
                <a:gd name="connsiteX114" fmla="*/ 164697 w 336853"/>
                <a:gd name="connsiteY114" fmla="*/ 166864 h 317500"/>
                <a:gd name="connsiteX115" fmla="*/ 162228 w 336853"/>
                <a:gd name="connsiteY115" fmla="*/ 161219 h 317500"/>
                <a:gd name="connsiteX116" fmla="*/ 164697 w 336853"/>
                <a:gd name="connsiteY116" fmla="*/ 156986 h 317500"/>
                <a:gd name="connsiteX117" fmla="*/ 168402 w 336853"/>
                <a:gd name="connsiteY117" fmla="*/ 155575 h 317500"/>
                <a:gd name="connsiteX118" fmla="*/ 146617 w 336853"/>
                <a:gd name="connsiteY118" fmla="*/ 80963 h 317500"/>
                <a:gd name="connsiteX119" fmla="*/ 158524 w 336853"/>
                <a:gd name="connsiteY119" fmla="*/ 115191 h 317500"/>
                <a:gd name="connsiteX120" fmla="*/ 159847 w 336853"/>
                <a:gd name="connsiteY120" fmla="*/ 120457 h 317500"/>
                <a:gd name="connsiteX121" fmla="*/ 165138 w 336853"/>
                <a:gd name="connsiteY121" fmla="*/ 105976 h 317500"/>
                <a:gd name="connsiteX122" fmla="*/ 167784 w 336853"/>
                <a:gd name="connsiteY122" fmla="*/ 90178 h 317500"/>
                <a:gd name="connsiteX123" fmla="*/ 170430 w 336853"/>
                <a:gd name="connsiteY123" fmla="*/ 105976 h 317500"/>
                <a:gd name="connsiteX124" fmla="*/ 175722 w 336853"/>
                <a:gd name="connsiteY124" fmla="*/ 120457 h 317500"/>
                <a:gd name="connsiteX125" fmla="*/ 177045 w 336853"/>
                <a:gd name="connsiteY125" fmla="*/ 115191 h 317500"/>
                <a:gd name="connsiteX126" fmla="*/ 188951 w 336853"/>
                <a:gd name="connsiteY126" fmla="*/ 80963 h 317500"/>
                <a:gd name="connsiteX127" fmla="*/ 211441 w 336853"/>
                <a:gd name="connsiteY127" fmla="*/ 91494 h 317500"/>
                <a:gd name="connsiteX128" fmla="*/ 227316 w 336853"/>
                <a:gd name="connsiteY128" fmla="*/ 134938 h 317500"/>
                <a:gd name="connsiteX129" fmla="*/ 167784 w 336853"/>
                <a:gd name="connsiteY129" fmla="*/ 134938 h 317500"/>
                <a:gd name="connsiteX130" fmla="*/ 108253 w 336853"/>
                <a:gd name="connsiteY130" fmla="*/ 134938 h 317500"/>
                <a:gd name="connsiteX131" fmla="*/ 124128 w 336853"/>
                <a:gd name="connsiteY131" fmla="*/ 91494 h 317500"/>
                <a:gd name="connsiteX132" fmla="*/ 146617 w 336853"/>
                <a:gd name="connsiteY132" fmla="*/ 80963 h 317500"/>
                <a:gd name="connsiteX133" fmla="*/ 165180 w 336853"/>
                <a:gd name="connsiteY133" fmla="*/ 0 h 317500"/>
                <a:gd name="connsiteX134" fmla="*/ 180801 w 336853"/>
                <a:gd name="connsiteY134" fmla="*/ 3931 h 317500"/>
                <a:gd name="connsiteX135" fmla="*/ 187310 w 336853"/>
                <a:gd name="connsiteY135" fmla="*/ 10482 h 317500"/>
                <a:gd name="connsiteX136" fmla="*/ 195121 w 336853"/>
                <a:gd name="connsiteY136" fmla="*/ 35378 h 317500"/>
                <a:gd name="connsiteX137" fmla="*/ 195121 w 336853"/>
                <a:gd name="connsiteY137" fmla="*/ 39309 h 317500"/>
                <a:gd name="connsiteX138" fmla="*/ 196422 w 336853"/>
                <a:gd name="connsiteY138" fmla="*/ 49792 h 317500"/>
                <a:gd name="connsiteX139" fmla="*/ 192517 w 336853"/>
                <a:gd name="connsiteY139" fmla="*/ 58964 h 317500"/>
                <a:gd name="connsiteX140" fmla="*/ 174293 w 336853"/>
                <a:gd name="connsiteY140" fmla="*/ 81239 h 317500"/>
                <a:gd name="connsiteX141" fmla="*/ 161275 w 336853"/>
                <a:gd name="connsiteY141" fmla="*/ 81239 h 317500"/>
                <a:gd name="connsiteX142" fmla="*/ 143050 w 336853"/>
                <a:gd name="connsiteY142" fmla="*/ 58964 h 317500"/>
                <a:gd name="connsiteX143" fmla="*/ 137843 w 336853"/>
                <a:gd name="connsiteY143" fmla="*/ 49792 h 317500"/>
                <a:gd name="connsiteX144" fmla="*/ 140447 w 336853"/>
                <a:gd name="connsiteY144" fmla="*/ 39309 h 317500"/>
                <a:gd name="connsiteX145" fmla="*/ 139145 w 336853"/>
                <a:gd name="connsiteY145" fmla="*/ 35378 h 317500"/>
                <a:gd name="connsiteX146" fmla="*/ 139145 w 336853"/>
                <a:gd name="connsiteY146" fmla="*/ 23585 h 317500"/>
                <a:gd name="connsiteX147" fmla="*/ 146956 w 336853"/>
                <a:gd name="connsiteY147" fmla="*/ 10482 h 317500"/>
                <a:gd name="connsiteX148" fmla="*/ 153464 w 336853"/>
                <a:gd name="connsiteY148" fmla="*/ 5241 h 317500"/>
                <a:gd name="connsiteX149" fmla="*/ 159973 w 336853"/>
                <a:gd name="connsiteY149" fmla="*/ 1310 h 317500"/>
                <a:gd name="connsiteX150" fmla="*/ 165180 w 336853"/>
                <a:gd name="connsiteY150" fmla="*/ 0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336853" h="317500">
                  <a:moveTo>
                    <a:pt x="256155" y="263525"/>
                  </a:moveTo>
                  <a:cubicBezTo>
                    <a:pt x="256155" y="263525"/>
                    <a:pt x="256155" y="263525"/>
                    <a:pt x="268061" y="299070"/>
                  </a:cubicBezTo>
                  <a:cubicBezTo>
                    <a:pt x="268061" y="299070"/>
                    <a:pt x="268061" y="299070"/>
                    <a:pt x="269384" y="303019"/>
                  </a:cubicBezTo>
                  <a:cubicBezTo>
                    <a:pt x="269384" y="303019"/>
                    <a:pt x="269384" y="303019"/>
                    <a:pt x="274676" y="289855"/>
                  </a:cubicBezTo>
                  <a:cubicBezTo>
                    <a:pt x="262770" y="274057"/>
                    <a:pt x="274676" y="272740"/>
                    <a:pt x="277322" y="272740"/>
                  </a:cubicBezTo>
                  <a:cubicBezTo>
                    <a:pt x="279968" y="272740"/>
                    <a:pt x="291874" y="274057"/>
                    <a:pt x="279968" y="289855"/>
                  </a:cubicBezTo>
                  <a:cubicBezTo>
                    <a:pt x="279968" y="289855"/>
                    <a:pt x="279968" y="289855"/>
                    <a:pt x="285259" y="303019"/>
                  </a:cubicBezTo>
                  <a:cubicBezTo>
                    <a:pt x="285259" y="303019"/>
                    <a:pt x="285259" y="303019"/>
                    <a:pt x="286582" y="299070"/>
                  </a:cubicBezTo>
                  <a:cubicBezTo>
                    <a:pt x="286582" y="299070"/>
                    <a:pt x="286582" y="299070"/>
                    <a:pt x="298489" y="263525"/>
                  </a:cubicBezTo>
                  <a:cubicBezTo>
                    <a:pt x="298489" y="263525"/>
                    <a:pt x="306426" y="268791"/>
                    <a:pt x="320978" y="275373"/>
                  </a:cubicBezTo>
                  <a:cubicBezTo>
                    <a:pt x="336853" y="280639"/>
                    <a:pt x="336853" y="293804"/>
                    <a:pt x="336853" y="317500"/>
                  </a:cubicBezTo>
                  <a:cubicBezTo>
                    <a:pt x="336853" y="317500"/>
                    <a:pt x="336853" y="317500"/>
                    <a:pt x="217790" y="317500"/>
                  </a:cubicBezTo>
                  <a:cubicBezTo>
                    <a:pt x="219113" y="293804"/>
                    <a:pt x="217790" y="280639"/>
                    <a:pt x="233665" y="275373"/>
                  </a:cubicBezTo>
                  <a:cubicBezTo>
                    <a:pt x="248217" y="268791"/>
                    <a:pt x="256155" y="263525"/>
                    <a:pt x="256155" y="263525"/>
                  </a:cubicBezTo>
                  <a:close/>
                  <a:moveTo>
                    <a:pt x="37966" y="263525"/>
                  </a:moveTo>
                  <a:cubicBezTo>
                    <a:pt x="37966" y="263525"/>
                    <a:pt x="37966" y="263525"/>
                    <a:pt x="48433" y="299070"/>
                  </a:cubicBezTo>
                  <a:cubicBezTo>
                    <a:pt x="48433" y="299070"/>
                    <a:pt x="48433" y="299070"/>
                    <a:pt x="51050" y="303019"/>
                  </a:cubicBezTo>
                  <a:cubicBezTo>
                    <a:pt x="51050" y="303019"/>
                    <a:pt x="51050" y="303019"/>
                    <a:pt x="54975" y="289855"/>
                  </a:cubicBezTo>
                  <a:cubicBezTo>
                    <a:pt x="44508" y="274057"/>
                    <a:pt x="56284" y="272740"/>
                    <a:pt x="58900" y="272740"/>
                  </a:cubicBezTo>
                  <a:cubicBezTo>
                    <a:pt x="60209" y="272740"/>
                    <a:pt x="73293" y="274057"/>
                    <a:pt x="61517" y="289855"/>
                  </a:cubicBezTo>
                  <a:cubicBezTo>
                    <a:pt x="61517" y="289855"/>
                    <a:pt x="61517" y="289855"/>
                    <a:pt x="66751" y="303019"/>
                  </a:cubicBezTo>
                  <a:cubicBezTo>
                    <a:pt x="66751" y="303019"/>
                    <a:pt x="66751" y="303019"/>
                    <a:pt x="68059" y="299070"/>
                  </a:cubicBezTo>
                  <a:cubicBezTo>
                    <a:pt x="68059" y="299070"/>
                    <a:pt x="68059" y="299070"/>
                    <a:pt x="78526" y="263525"/>
                  </a:cubicBezTo>
                  <a:cubicBezTo>
                    <a:pt x="78526" y="263525"/>
                    <a:pt x="87685" y="268791"/>
                    <a:pt x="102077" y="275373"/>
                  </a:cubicBezTo>
                  <a:cubicBezTo>
                    <a:pt x="117778" y="280639"/>
                    <a:pt x="116469" y="293804"/>
                    <a:pt x="116469" y="317500"/>
                  </a:cubicBezTo>
                  <a:cubicBezTo>
                    <a:pt x="116469" y="317500"/>
                    <a:pt x="116469" y="317500"/>
                    <a:pt x="23" y="317500"/>
                  </a:cubicBezTo>
                  <a:cubicBezTo>
                    <a:pt x="23" y="293804"/>
                    <a:pt x="-1285" y="280639"/>
                    <a:pt x="15724" y="275373"/>
                  </a:cubicBezTo>
                  <a:cubicBezTo>
                    <a:pt x="30116" y="268791"/>
                    <a:pt x="37966" y="263525"/>
                    <a:pt x="37966" y="263525"/>
                  </a:cubicBezTo>
                  <a:close/>
                  <a:moveTo>
                    <a:pt x="212235" y="236538"/>
                  </a:moveTo>
                  <a:cubicBezTo>
                    <a:pt x="215304" y="236538"/>
                    <a:pt x="217792" y="239381"/>
                    <a:pt x="217792" y="242888"/>
                  </a:cubicBezTo>
                  <a:cubicBezTo>
                    <a:pt x="217792" y="246395"/>
                    <a:pt x="215304" y="249238"/>
                    <a:pt x="212235" y="249238"/>
                  </a:cubicBezTo>
                  <a:cubicBezTo>
                    <a:pt x="209166" y="249238"/>
                    <a:pt x="206678" y="246395"/>
                    <a:pt x="206678" y="242888"/>
                  </a:cubicBezTo>
                  <a:cubicBezTo>
                    <a:pt x="206678" y="239381"/>
                    <a:pt x="209166" y="236538"/>
                    <a:pt x="212235" y="236538"/>
                  </a:cubicBezTo>
                  <a:close/>
                  <a:moveTo>
                    <a:pt x="124128" y="236538"/>
                  </a:moveTo>
                  <a:cubicBezTo>
                    <a:pt x="127635" y="236538"/>
                    <a:pt x="130478" y="239381"/>
                    <a:pt x="130478" y="242888"/>
                  </a:cubicBezTo>
                  <a:cubicBezTo>
                    <a:pt x="130478" y="246395"/>
                    <a:pt x="127635" y="249238"/>
                    <a:pt x="124128" y="249238"/>
                  </a:cubicBezTo>
                  <a:cubicBezTo>
                    <a:pt x="120621" y="249238"/>
                    <a:pt x="117778" y="246395"/>
                    <a:pt x="117778" y="242888"/>
                  </a:cubicBezTo>
                  <a:cubicBezTo>
                    <a:pt x="117778" y="239381"/>
                    <a:pt x="120621" y="236538"/>
                    <a:pt x="124128" y="236538"/>
                  </a:cubicBezTo>
                  <a:close/>
                  <a:moveTo>
                    <a:pt x="196360" y="227013"/>
                  </a:moveTo>
                  <a:cubicBezTo>
                    <a:pt x="199429" y="227013"/>
                    <a:pt x="201917" y="229856"/>
                    <a:pt x="201917" y="233363"/>
                  </a:cubicBezTo>
                  <a:cubicBezTo>
                    <a:pt x="201917" y="236870"/>
                    <a:pt x="199429" y="239713"/>
                    <a:pt x="196360" y="239713"/>
                  </a:cubicBezTo>
                  <a:cubicBezTo>
                    <a:pt x="193291" y="239713"/>
                    <a:pt x="190803" y="236870"/>
                    <a:pt x="190803" y="233363"/>
                  </a:cubicBezTo>
                  <a:cubicBezTo>
                    <a:pt x="190803" y="229856"/>
                    <a:pt x="193291" y="227013"/>
                    <a:pt x="196360" y="227013"/>
                  </a:cubicBezTo>
                  <a:close/>
                  <a:moveTo>
                    <a:pt x="138415" y="227013"/>
                  </a:moveTo>
                  <a:cubicBezTo>
                    <a:pt x="141922" y="227013"/>
                    <a:pt x="144765" y="229856"/>
                    <a:pt x="144765" y="233363"/>
                  </a:cubicBezTo>
                  <a:cubicBezTo>
                    <a:pt x="144765" y="236870"/>
                    <a:pt x="141922" y="239713"/>
                    <a:pt x="138415" y="239713"/>
                  </a:cubicBezTo>
                  <a:cubicBezTo>
                    <a:pt x="134908" y="239713"/>
                    <a:pt x="132065" y="236870"/>
                    <a:pt x="132065" y="233363"/>
                  </a:cubicBezTo>
                  <a:cubicBezTo>
                    <a:pt x="132065" y="229856"/>
                    <a:pt x="134908" y="227013"/>
                    <a:pt x="138415" y="227013"/>
                  </a:cubicBezTo>
                  <a:close/>
                  <a:moveTo>
                    <a:pt x="185405" y="218758"/>
                  </a:moveTo>
                  <a:cubicBezTo>
                    <a:pt x="187945" y="221298"/>
                    <a:pt x="189215" y="223838"/>
                    <a:pt x="187945" y="226378"/>
                  </a:cubicBezTo>
                  <a:cubicBezTo>
                    <a:pt x="185405" y="230188"/>
                    <a:pt x="182865" y="230188"/>
                    <a:pt x="179055" y="228918"/>
                  </a:cubicBezTo>
                  <a:cubicBezTo>
                    <a:pt x="176515" y="226378"/>
                    <a:pt x="176515" y="223838"/>
                    <a:pt x="177785" y="221298"/>
                  </a:cubicBezTo>
                  <a:cubicBezTo>
                    <a:pt x="179055" y="217488"/>
                    <a:pt x="182865" y="217488"/>
                    <a:pt x="185405" y="218758"/>
                  </a:cubicBezTo>
                  <a:close/>
                  <a:moveTo>
                    <a:pt x="149210" y="218758"/>
                  </a:moveTo>
                  <a:cubicBezTo>
                    <a:pt x="152068" y="217488"/>
                    <a:pt x="156354" y="217488"/>
                    <a:pt x="159212" y="221298"/>
                  </a:cubicBezTo>
                  <a:cubicBezTo>
                    <a:pt x="160641" y="223838"/>
                    <a:pt x="159212" y="226378"/>
                    <a:pt x="156354" y="228918"/>
                  </a:cubicBezTo>
                  <a:cubicBezTo>
                    <a:pt x="153497" y="230188"/>
                    <a:pt x="149210" y="230188"/>
                    <a:pt x="147782" y="226378"/>
                  </a:cubicBezTo>
                  <a:cubicBezTo>
                    <a:pt x="146353" y="223838"/>
                    <a:pt x="146353" y="221298"/>
                    <a:pt x="149210" y="218758"/>
                  </a:cubicBezTo>
                  <a:close/>
                  <a:moveTo>
                    <a:pt x="167785" y="207963"/>
                  </a:moveTo>
                  <a:cubicBezTo>
                    <a:pt x="170854" y="207963"/>
                    <a:pt x="173342" y="210451"/>
                    <a:pt x="173342" y="213520"/>
                  </a:cubicBezTo>
                  <a:cubicBezTo>
                    <a:pt x="173342" y="216589"/>
                    <a:pt x="170854" y="219077"/>
                    <a:pt x="167785" y="219077"/>
                  </a:cubicBezTo>
                  <a:cubicBezTo>
                    <a:pt x="164716" y="219077"/>
                    <a:pt x="162228" y="216589"/>
                    <a:pt x="162228" y="213520"/>
                  </a:cubicBezTo>
                  <a:cubicBezTo>
                    <a:pt x="162228" y="210451"/>
                    <a:pt x="164716" y="207963"/>
                    <a:pt x="167785" y="207963"/>
                  </a:cubicBezTo>
                  <a:close/>
                  <a:moveTo>
                    <a:pt x="167785" y="190500"/>
                  </a:moveTo>
                  <a:cubicBezTo>
                    <a:pt x="170854" y="190500"/>
                    <a:pt x="173342" y="193343"/>
                    <a:pt x="173342" y="196850"/>
                  </a:cubicBezTo>
                  <a:cubicBezTo>
                    <a:pt x="173342" y="200357"/>
                    <a:pt x="170854" y="203200"/>
                    <a:pt x="167785" y="203200"/>
                  </a:cubicBezTo>
                  <a:cubicBezTo>
                    <a:pt x="164716" y="203200"/>
                    <a:pt x="162228" y="200357"/>
                    <a:pt x="162228" y="196850"/>
                  </a:cubicBezTo>
                  <a:cubicBezTo>
                    <a:pt x="162228" y="193343"/>
                    <a:pt x="164716" y="190500"/>
                    <a:pt x="167785" y="190500"/>
                  </a:cubicBezTo>
                  <a:close/>
                  <a:moveTo>
                    <a:pt x="269512" y="182286"/>
                  </a:moveTo>
                  <a:cubicBezTo>
                    <a:pt x="270813" y="182286"/>
                    <a:pt x="273417" y="182286"/>
                    <a:pt x="276020" y="182286"/>
                  </a:cubicBezTo>
                  <a:cubicBezTo>
                    <a:pt x="281228" y="180975"/>
                    <a:pt x="286435" y="182286"/>
                    <a:pt x="290340" y="184906"/>
                  </a:cubicBezTo>
                  <a:cubicBezTo>
                    <a:pt x="295547" y="187527"/>
                    <a:pt x="296849" y="191458"/>
                    <a:pt x="296849" y="191458"/>
                  </a:cubicBezTo>
                  <a:cubicBezTo>
                    <a:pt x="296849" y="191458"/>
                    <a:pt x="309866" y="192768"/>
                    <a:pt x="304659" y="216354"/>
                  </a:cubicBezTo>
                  <a:cubicBezTo>
                    <a:pt x="304659" y="217664"/>
                    <a:pt x="304659" y="218974"/>
                    <a:pt x="304659" y="220285"/>
                  </a:cubicBezTo>
                  <a:cubicBezTo>
                    <a:pt x="307263" y="220285"/>
                    <a:pt x="309866" y="221595"/>
                    <a:pt x="307263" y="230767"/>
                  </a:cubicBezTo>
                  <a:cubicBezTo>
                    <a:pt x="304659" y="238629"/>
                    <a:pt x="303357" y="239940"/>
                    <a:pt x="302056" y="239940"/>
                  </a:cubicBezTo>
                  <a:cubicBezTo>
                    <a:pt x="300754" y="249112"/>
                    <a:pt x="294245" y="258284"/>
                    <a:pt x="283831" y="262215"/>
                  </a:cubicBezTo>
                  <a:cubicBezTo>
                    <a:pt x="279926" y="263525"/>
                    <a:pt x="274719" y="263525"/>
                    <a:pt x="270813" y="262215"/>
                  </a:cubicBezTo>
                  <a:cubicBezTo>
                    <a:pt x="260399" y="258284"/>
                    <a:pt x="253891" y="249112"/>
                    <a:pt x="252589" y="239940"/>
                  </a:cubicBezTo>
                  <a:cubicBezTo>
                    <a:pt x="251287" y="239940"/>
                    <a:pt x="249985" y="238629"/>
                    <a:pt x="247382" y="232078"/>
                  </a:cubicBezTo>
                  <a:cubicBezTo>
                    <a:pt x="244778" y="221595"/>
                    <a:pt x="247382" y="220285"/>
                    <a:pt x="249985" y="220285"/>
                  </a:cubicBezTo>
                  <a:cubicBezTo>
                    <a:pt x="249985" y="218974"/>
                    <a:pt x="249985" y="217664"/>
                    <a:pt x="248684" y="216354"/>
                  </a:cubicBezTo>
                  <a:cubicBezTo>
                    <a:pt x="248684" y="212423"/>
                    <a:pt x="248684" y="208492"/>
                    <a:pt x="248684" y="204561"/>
                  </a:cubicBezTo>
                  <a:cubicBezTo>
                    <a:pt x="249985" y="199320"/>
                    <a:pt x="252589" y="195389"/>
                    <a:pt x="256494" y="191458"/>
                  </a:cubicBezTo>
                  <a:cubicBezTo>
                    <a:pt x="257796" y="190147"/>
                    <a:pt x="260399" y="187527"/>
                    <a:pt x="263003" y="186217"/>
                  </a:cubicBezTo>
                  <a:cubicBezTo>
                    <a:pt x="264305" y="184906"/>
                    <a:pt x="266908" y="183596"/>
                    <a:pt x="269512" y="182286"/>
                  </a:cubicBezTo>
                  <a:close/>
                  <a:moveTo>
                    <a:pt x="50941" y="182286"/>
                  </a:moveTo>
                  <a:cubicBezTo>
                    <a:pt x="52269" y="182286"/>
                    <a:pt x="54926" y="182286"/>
                    <a:pt x="56254" y="182286"/>
                  </a:cubicBezTo>
                  <a:cubicBezTo>
                    <a:pt x="62896" y="180975"/>
                    <a:pt x="68209" y="182286"/>
                    <a:pt x="72194" y="184906"/>
                  </a:cubicBezTo>
                  <a:cubicBezTo>
                    <a:pt x="77507" y="187527"/>
                    <a:pt x="78836" y="191458"/>
                    <a:pt x="78836" y="191458"/>
                  </a:cubicBezTo>
                  <a:cubicBezTo>
                    <a:pt x="78836" y="191458"/>
                    <a:pt x="90791" y="192768"/>
                    <a:pt x="86806" y="216354"/>
                  </a:cubicBezTo>
                  <a:cubicBezTo>
                    <a:pt x="86806" y="217664"/>
                    <a:pt x="86806" y="218974"/>
                    <a:pt x="85477" y="220285"/>
                  </a:cubicBezTo>
                  <a:cubicBezTo>
                    <a:pt x="88134" y="220285"/>
                    <a:pt x="90791" y="221595"/>
                    <a:pt x="88134" y="230767"/>
                  </a:cubicBezTo>
                  <a:cubicBezTo>
                    <a:pt x="86806" y="238629"/>
                    <a:pt x="84149" y="239940"/>
                    <a:pt x="82821" y="239940"/>
                  </a:cubicBezTo>
                  <a:cubicBezTo>
                    <a:pt x="81492" y="249112"/>
                    <a:pt x="74851" y="258284"/>
                    <a:pt x="65553" y="262215"/>
                  </a:cubicBezTo>
                  <a:cubicBezTo>
                    <a:pt x="60239" y="263525"/>
                    <a:pt x="56254" y="263525"/>
                    <a:pt x="52269" y="262215"/>
                  </a:cubicBezTo>
                  <a:cubicBezTo>
                    <a:pt x="41643" y="258284"/>
                    <a:pt x="35001" y="249112"/>
                    <a:pt x="33673" y="239940"/>
                  </a:cubicBezTo>
                  <a:cubicBezTo>
                    <a:pt x="32344" y="239940"/>
                    <a:pt x="29688" y="238629"/>
                    <a:pt x="28359" y="232078"/>
                  </a:cubicBezTo>
                  <a:cubicBezTo>
                    <a:pt x="25703" y="221595"/>
                    <a:pt x="28359" y="220285"/>
                    <a:pt x="31016" y="220285"/>
                  </a:cubicBezTo>
                  <a:cubicBezTo>
                    <a:pt x="31016" y="218974"/>
                    <a:pt x="29688" y="217664"/>
                    <a:pt x="29688" y="216354"/>
                  </a:cubicBezTo>
                  <a:cubicBezTo>
                    <a:pt x="28359" y="212423"/>
                    <a:pt x="28359" y="208492"/>
                    <a:pt x="29688" y="204561"/>
                  </a:cubicBezTo>
                  <a:cubicBezTo>
                    <a:pt x="31016" y="199320"/>
                    <a:pt x="33673" y="195389"/>
                    <a:pt x="37658" y="191458"/>
                  </a:cubicBezTo>
                  <a:cubicBezTo>
                    <a:pt x="38986" y="190147"/>
                    <a:pt x="41643" y="187527"/>
                    <a:pt x="44299" y="186217"/>
                  </a:cubicBezTo>
                  <a:cubicBezTo>
                    <a:pt x="45628" y="184906"/>
                    <a:pt x="48284" y="183596"/>
                    <a:pt x="50941" y="182286"/>
                  </a:cubicBezTo>
                  <a:close/>
                  <a:moveTo>
                    <a:pt x="167785" y="173038"/>
                  </a:moveTo>
                  <a:cubicBezTo>
                    <a:pt x="170854" y="173038"/>
                    <a:pt x="173342" y="175881"/>
                    <a:pt x="173342" y="179388"/>
                  </a:cubicBezTo>
                  <a:cubicBezTo>
                    <a:pt x="173342" y="182895"/>
                    <a:pt x="170854" y="185738"/>
                    <a:pt x="167785" y="185738"/>
                  </a:cubicBezTo>
                  <a:cubicBezTo>
                    <a:pt x="164716" y="185738"/>
                    <a:pt x="162228" y="182895"/>
                    <a:pt x="162228" y="179388"/>
                  </a:cubicBezTo>
                  <a:cubicBezTo>
                    <a:pt x="162228" y="175881"/>
                    <a:pt x="164716" y="173038"/>
                    <a:pt x="167785" y="173038"/>
                  </a:cubicBezTo>
                  <a:close/>
                  <a:moveTo>
                    <a:pt x="168402" y="155575"/>
                  </a:moveTo>
                  <a:cubicBezTo>
                    <a:pt x="169636" y="155575"/>
                    <a:pt x="170871" y="155575"/>
                    <a:pt x="172106" y="156986"/>
                  </a:cubicBezTo>
                  <a:cubicBezTo>
                    <a:pt x="173341" y="158397"/>
                    <a:pt x="173341" y="159808"/>
                    <a:pt x="173341" y="161219"/>
                  </a:cubicBezTo>
                  <a:cubicBezTo>
                    <a:pt x="173341" y="164041"/>
                    <a:pt x="173341" y="165453"/>
                    <a:pt x="172106" y="166864"/>
                  </a:cubicBezTo>
                  <a:cubicBezTo>
                    <a:pt x="170871" y="166864"/>
                    <a:pt x="169636" y="168275"/>
                    <a:pt x="168402" y="168275"/>
                  </a:cubicBezTo>
                  <a:cubicBezTo>
                    <a:pt x="167167" y="168275"/>
                    <a:pt x="165932" y="166864"/>
                    <a:pt x="164697" y="166864"/>
                  </a:cubicBezTo>
                  <a:cubicBezTo>
                    <a:pt x="163463" y="165453"/>
                    <a:pt x="162228" y="164041"/>
                    <a:pt x="162228" y="161219"/>
                  </a:cubicBezTo>
                  <a:cubicBezTo>
                    <a:pt x="162228" y="159808"/>
                    <a:pt x="163463" y="158397"/>
                    <a:pt x="164697" y="156986"/>
                  </a:cubicBezTo>
                  <a:cubicBezTo>
                    <a:pt x="165932" y="155575"/>
                    <a:pt x="167167" y="155575"/>
                    <a:pt x="168402" y="155575"/>
                  </a:cubicBezTo>
                  <a:close/>
                  <a:moveTo>
                    <a:pt x="146617" y="80963"/>
                  </a:moveTo>
                  <a:cubicBezTo>
                    <a:pt x="146617" y="80963"/>
                    <a:pt x="146617" y="80963"/>
                    <a:pt x="158524" y="115191"/>
                  </a:cubicBezTo>
                  <a:cubicBezTo>
                    <a:pt x="158524" y="115191"/>
                    <a:pt x="158524" y="115191"/>
                    <a:pt x="159847" y="120457"/>
                  </a:cubicBezTo>
                  <a:cubicBezTo>
                    <a:pt x="159847" y="120457"/>
                    <a:pt x="159847" y="120457"/>
                    <a:pt x="165138" y="105976"/>
                  </a:cubicBezTo>
                  <a:cubicBezTo>
                    <a:pt x="153232" y="90178"/>
                    <a:pt x="165138" y="90178"/>
                    <a:pt x="167784" y="90178"/>
                  </a:cubicBezTo>
                  <a:cubicBezTo>
                    <a:pt x="170430" y="90178"/>
                    <a:pt x="182336" y="90178"/>
                    <a:pt x="170430" y="105976"/>
                  </a:cubicBezTo>
                  <a:cubicBezTo>
                    <a:pt x="170430" y="105976"/>
                    <a:pt x="170430" y="105976"/>
                    <a:pt x="175722" y="120457"/>
                  </a:cubicBezTo>
                  <a:cubicBezTo>
                    <a:pt x="175722" y="120457"/>
                    <a:pt x="175722" y="120457"/>
                    <a:pt x="177045" y="115191"/>
                  </a:cubicBezTo>
                  <a:cubicBezTo>
                    <a:pt x="177045" y="115191"/>
                    <a:pt x="177045" y="115191"/>
                    <a:pt x="188951" y="80963"/>
                  </a:cubicBezTo>
                  <a:cubicBezTo>
                    <a:pt x="188951" y="80963"/>
                    <a:pt x="196889" y="86229"/>
                    <a:pt x="211441" y="91494"/>
                  </a:cubicBezTo>
                  <a:cubicBezTo>
                    <a:pt x="227316" y="98077"/>
                    <a:pt x="225993" y="111241"/>
                    <a:pt x="227316" y="134938"/>
                  </a:cubicBezTo>
                  <a:cubicBezTo>
                    <a:pt x="227316" y="134938"/>
                    <a:pt x="227316" y="134938"/>
                    <a:pt x="167784" y="134938"/>
                  </a:cubicBezTo>
                  <a:lnTo>
                    <a:pt x="108253" y="134938"/>
                  </a:lnTo>
                  <a:cubicBezTo>
                    <a:pt x="108253" y="111241"/>
                    <a:pt x="108253" y="98077"/>
                    <a:pt x="124128" y="91494"/>
                  </a:cubicBezTo>
                  <a:cubicBezTo>
                    <a:pt x="138680" y="86229"/>
                    <a:pt x="146617" y="80963"/>
                    <a:pt x="146617" y="80963"/>
                  </a:cubicBezTo>
                  <a:close/>
                  <a:moveTo>
                    <a:pt x="165180" y="0"/>
                  </a:moveTo>
                  <a:cubicBezTo>
                    <a:pt x="171689" y="0"/>
                    <a:pt x="176896" y="1310"/>
                    <a:pt x="180801" y="3931"/>
                  </a:cubicBezTo>
                  <a:cubicBezTo>
                    <a:pt x="186008" y="6551"/>
                    <a:pt x="187310" y="10482"/>
                    <a:pt x="187310" y="10482"/>
                  </a:cubicBezTo>
                  <a:cubicBezTo>
                    <a:pt x="187310" y="10482"/>
                    <a:pt x="199026" y="10482"/>
                    <a:pt x="195121" y="35378"/>
                  </a:cubicBezTo>
                  <a:cubicBezTo>
                    <a:pt x="195121" y="36689"/>
                    <a:pt x="195121" y="37999"/>
                    <a:pt x="195121" y="39309"/>
                  </a:cubicBezTo>
                  <a:cubicBezTo>
                    <a:pt x="196422" y="39309"/>
                    <a:pt x="200328" y="40620"/>
                    <a:pt x="196422" y="49792"/>
                  </a:cubicBezTo>
                  <a:cubicBezTo>
                    <a:pt x="195121" y="56343"/>
                    <a:pt x="193819" y="58964"/>
                    <a:pt x="192517" y="58964"/>
                  </a:cubicBezTo>
                  <a:cubicBezTo>
                    <a:pt x="191215" y="66826"/>
                    <a:pt x="184707" y="77308"/>
                    <a:pt x="174293" y="81239"/>
                  </a:cubicBezTo>
                  <a:cubicBezTo>
                    <a:pt x="170387" y="82550"/>
                    <a:pt x="165180" y="82550"/>
                    <a:pt x="161275" y="81239"/>
                  </a:cubicBezTo>
                  <a:cubicBezTo>
                    <a:pt x="150861" y="77308"/>
                    <a:pt x="144352" y="66826"/>
                    <a:pt x="143050" y="58964"/>
                  </a:cubicBezTo>
                  <a:cubicBezTo>
                    <a:pt x="141749" y="58964"/>
                    <a:pt x="139145" y="56343"/>
                    <a:pt x="137843" y="49792"/>
                  </a:cubicBezTo>
                  <a:cubicBezTo>
                    <a:pt x="135240" y="40620"/>
                    <a:pt x="137843" y="39309"/>
                    <a:pt x="140447" y="39309"/>
                  </a:cubicBezTo>
                  <a:cubicBezTo>
                    <a:pt x="140447" y="37999"/>
                    <a:pt x="139145" y="36689"/>
                    <a:pt x="139145" y="35378"/>
                  </a:cubicBezTo>
                  <a:cubicBezTo>
                    <a:pt x="139145" y="31447"/>
                    <a:pt x="137843" y="27516"/>
                    <a:pt x="139145" y="23585"/>
                  </a:cubicBezTo>
                  <a:cubicBezTo>
                    <a:pt x="140447" y="18344"/>
                    <a:pt x="143050" y="13103"/>
                    <a:pt x="146956" y="10482"/>
                  </a:cubicBezTo>
                  <a:cubicBezTo>
                    <a:pt x="148257" y="7862"/>
                    <a:pt x="150861" y="6551"/>
                    <a:pt x="153464" y="5241"/>
                  </a:cubicBezTo>
                  <a:cubicBezTo>
                    <a:pt x="154766" y="3931"/>
                    <a:pt x="157370" y="2620"/>
                    <a:pt x="159973" y="1310"/>
                  </a:cubicBezTo>
                  <a:cubicBezTo>
                    <a:pt x="161275" y="1310"/>
                    <a:pt x="163878" y="0"/>
                    <a:pt x="1651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3" name="组合 42"/>
          <p:cNvGrpSpPr/>
          <p:nvPr/>
        </p:nvGrpSpPr>
        <p:grpSpPr>
          <a:xfrm>
            <a:off x="6569733" y="3025234"/>
            <a:ext cx="1008558" cy="869446"/>
            <a:chOff x="6403989" y="2882351"/>
            <a:chExt cx="1340045" cy="1155212"/>
          </a:xfrm>
        </p:grpSpPr>
        <p:sp>
          <p:nvSpPr>
            <p:cNvPr id="8" name="六边形 7"/>
            <p:cNvSpPr/>
            <p:nvPr/>
          </p:nvSpPr>
          <p:spPr>
            <a:xfrm>
              <a:off x="6403989" y="2882351"/>
              <a:ext cx="1340045" cy="1155212"/>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六边形 35"/>
            <p:cNvSpPr/>
            <p:nvPr/>
          </p:nvSpPr>
          <p:spPr>
            <a:xfrm>
              <a:off x="6765620" y="3123821"/>
              <a:ext cx="616785" cy="699242"/>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2" name="组合 41"/>
          <p:cNvGrpSpPr/>
          <p:nvPr/>
        </p:nvGrpSpPr>
        <p:grpSpPr>
          <a:xfrm>
            <a:off x="8531675" y="2146231"/>
            <a:ext cx="1008558" cy="869446"/>
            <a:chOff x="8365931" y="2003348"/>
            <a:chExt cx="1340045" cy="1155212"/>
          </a:xfrm>
        </p:grpSpPr>
        <p:sp>
          <p:nvSpPr>
            <p:cNvPr id="9" name="六边形 8"/>
            <p:cNvSpPr/>
            <p:nvPr/>
          </p:nvSpPr>
          <p:spPr>
            <a:xfrm>
              <a:off x="8365931" y="2003348"/>
              <a:ext cx="1340045" cy="1155212"/>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六边形 36"/>
            <p:cNvSpPr/>
            <p:nvPr/>
          </p:nvSpPr>
          <p:spPr>
            <a:xfrm>
              <a:off x="8717668" y="2244818"/>
              <a:ext cx="636574" cy="699242"/>
            </a:xfrm>
            <a:custGeom>
              <a:avLst/>
              <a:gdLst>
                <a:gd name="connsiteX0" fmla="*/ 265967 w 306388"/>
                <a:gd name="connsiteY0" fmla="*/ 243697 h 336550"/>
                <a:gd name="connsiteX1" fmla="*/ 232996 w 306388"/>
                <a:gd name="connsiteY1" fmla="*/ 278234 h 336550"/>
                <a:gd name="connsiteX2" fmla="*/ 219808 w 306388"/>
                <a:gd name="connsiteY2" fmla="*/ 264950 h 336550"/>
                <a:gd name="connsiteX3" fmla="*/ 203982 w 306388"/>
                <a:gd name="connsiteY3" fmla="*/ 264950 h 336550"/>
                <a:gd name="connsiteX4" fmla="*/ 203982 w 306388"/>
                <a:gd name="connsiteY4" fmla="*/ 280890 h 336550"/>
                <a:gd name="connsiteX5" fmla="*/ 225083 w 306388"/>
                <a:gd name="connsiteY5" fmla="*/ 300815 h 336550"/>
                <a:gd name="connsiteX6" fmla="*/ 232996 w 306388"/>
                <a:gd name="connsiteY6" fmla="*/ 304800 h 336550"/>
                <a:gd name="connsiteX7" fmla="*/ 239591 w 306388"/>
                <a:gd name="connsiteY7" fmla="*/ 300815 h 336550"/>
                <a:gd name="connsiteX8" fmla="*/ 281794 w 306388"/>
                <a:gd name="connsiteY8" fmla="*/ 259637 h 336550"/>
                <a:gd name="connsiteX9" fmla="*/ 281794 w 306388"/>
                <a:gd name="connsiteY9" fmla="*/ 243697 h 336550"/>
                <a:gd name="connsiteX10" fmla="*/ 265967 w 306388"/>
                <a:gd name="connsiteY10" fmla="*/ 243697 h 336550"/>
                <a:gd name="connsiteX11" fmla="*/ 242094 w 306388"/>
                <a:gd name="connsiteY11" fmla="*/ 209550 h 336550"/>
                <a:gd name="connsiteX12" fmla="*/ 306388 w 306388"/>
                <a:gd name="connsiteY12" fmla="*/ 273050 h 336550"/>
                <a:gd name="connsiteX13" fmla="*/ 242094 w 306388"/>
                <a:gd name="connsiteY13" fmla="*/ 336550 h 336550"/>
                <a:gd name="connsiteX14" fmla="*/ 177800 w 306388"/>
                <a:gd name="connsiteY14" fmla="*/ 273050 h 336550"/>
                <a:gd name="connsiteX15" fmla="*/ 242094 w 306388"/>
                <a:gd name="connsiteY15" fmla="*/ 209550 h 336550"/>
                <a:gd name="connsiteX16" fmla="*/ 65986 w 306388"/>
                <a:gd name="connsiteY16" fmla="*/ 133087 h 336550"/>
                <a:gd name="connsiteX17" fmla="*/ 69946 w 306388"/>
                <a:gd name="connsiteY17" fmla="*/ 135738 h 336550"/>
                <a:gd name="connsiteX18" fmla="*/ 104259 w 306388"/>
                <a:gd name="connsiteY18" fmla="*/ 228503 h 336550"/>
                <a:gd name="connsiteX19" fmla="*/ 116136 w 306388"/>
                <a:gd name="connsiteY19" fmla="*/ 228503 h 336550"/>
                <a:gd name="connsiteX20" fmla="*/ 149130 w 306388"/>
                <a:gd name="connsiteY20" fmla="*/ 135738 h 336550"/>
                <a:gd name="connsiteX21" fmla="*/ 155728 w 306388"/>
                <a:gd name="connsiteY21" fmla="*/ 133087 h 336550"/>
                <a:gd name="connsiteX22" fmla="*/ 184762 w 306388"/>
                <a:gd name="connsiteY22" fmla="*/ 138388 h 336550"/>
                <a:gd name="connsiteX23" fmla="*/ 219075 w 306388"/>
                <a:gd name="connsiteY23" fmla="*/ 184771 h 336550"/>
                <a:gd name="connsiteX24" fmla="*/ 219075 w 306388"/>
                <a:gd name="connsiteY24" fmla="*/ 195373 h 336550"/>
                <a:gd name="connsiteX25" fmla="*/ 161007 w 306388"/>
                <a:gd name="connsiteY25" fmla="*/ 273561 h 336550"/>
                <a:gd name="connsiteX26" fmla="*/ 162327 w 306388"/>
                <a:gd name="connsiteY26" fmla="*/ 284162 h 336550"/>
                <a:gd name="connsiteX27" fmla="*/ 21116 w 306388"/>
                <a:gd name="connsiteY27" fmla="*/ 284162 h 336550"/>
                <a:gd name="connsiteX28" fmla="*/ 0 w 306388"/>
                <a:gd name="connsiteY28" fmla="*/ 262959 h 336550"/>
                <a:gd name="connsiteX29" fmla="*/ 0 w 306388"/>
                <a:gd name="connsiteY29" fmla="*/ 186096 h 336550"/>
                <a:gd name="connsiteX30" fmla="*/ 34313 w 306388"/>
                <a:gd name="connsiteY30" fmla="*/ 138388 h 336550"/>
                <a:gd name="connsiteX31" fmla="*/ 65986 w 306388"/>
                <a:gd name="connsiteY31" fmla="*/ 133087 h 336550"/>
                <a:gd name="connsiteX32" fmla="*/ 103043 w 306388"/>
                <a:gd name="connsiteY32" fmla="*/ 125412 h 336550"/>
                <a:gd name="connsiteX33" fmla="*/ 117331 w 306388"/>
                <a:gd name="connsiteY33" fmla="*/ 125412 h 336550"/>
                <a:gd name="connsiteX34" fmla="*/ 122526 w 306388"/>
                <a:gd name="connsiteY34" fmla="*/ 128077 h 336550"/>
                <a:gd name="connsiteX35" fmla="*/ 122526 w 306388"/>
                <a:gd name="connsiteY35" fmla="*/ 136071 h 336550"/>
                <a:gd name="connsiteX36" fmla="*/ 116032 w 306388"/>
                <a:gd name="connsiteY36" fmla="*/ 148063 h 336550"/>
                <a:gd name="connsiteX37" fmla="*/ 118630 w 306388"/>
                <a:gd name="connsiteY37" fmla="*/ 178707 h 336550"/>
                <a:gd name="connsiteX38" fmla="*/ 112135 w 306388"/>
                <a:gd name="connsiteY38" fmla="*/ 197360 h 336550"/>
                <a:gd name="connsiteX39" fmla="*/ 108239 w 306388"/>
                <a:gd name="connsiteY39" fmla="*/ 197360 h 336550"/>
                <a:gd name="connsiteX40" fmla="*/ 100446 w 306388"/>
                <a:gd name="connsiteY40" fmla="*/ 178707 h 336550"/>
                <a:gd name="connsiteX41" fmla="*/ 104342 w 306388"/>
                <a:gd name="connsiteY41" fmla="*/ 148063 h 336550"/>
                <a:gd name="connsiteX42" fmla="*/ 96549 w 306388"/>
                <a:gd name="connsiteY42" fmla="*/ 136071 h 336550"/>
                <a:gd name="connsiteX43" fmla="*/ 97848 w 306388"/>
                <a:gd name="connsiteY43" fmla="*/ 128077 h 336550"/>
                <a:gd name="connsiteX44" fmla="*/ 103043 w 306388"/>
                <a:gd name="connsiteY44" fmla="*/ 125412 h 336550"/>
                <a:gd name="connsiteX45" fmla="*/ 110332 w 306388"/>
                <a:gd name="connsiteY45" fmla="*/ 0 h 336550"/>
                <a:gd name="connsiteX46" fmla="*/ 166689 w 306388"/>
                <a:gd name="connsiteY46" fmla="*/ 55563 h 336550"/>
                <a:gd name="connsiteX47" fmla="*/ 110332 w 306388"/>
                <a:gd name="connsiteY47" fmla="*/ 111126 h 336550"/>
                <a:gd name="connsiteX48" fmla="*/ 53975 w 306388"/>
                <a:gd name="connsiteY48" fmla="*/ 55563 h 336550"/>
                <a:gd name="connsiteX49" fmla="*/ 110332 w 306388"/>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06388" h="336550">
                  <a:moveTo>
                    <a:pt x="265967" y="243697"/>
                  </a:moveTo>
                  <a:cubicBezTo>
                    <a:pt x="265967" y="243697"/>
                    <a:pt x="265967" y="243697"/>
                    <a:pt x="232996" y="278234"/>
                  </a:cubicBezTo>
                  <a:cubicBezTo>
                    <a:pt x="232996" y="278234"/>
                    <a:pt x="232996" y="278234"/>
                    <a:pt x="219808" y="264950"/>
                  </a:cubicBezTo>
                  <a:cubicBezTo>
                    <a:pt x="214532" y="260965"/>
                    <a:pt x="207938" y="260965"/>
                    <a:pt x="203982" y="264950"/>
                  </a:cubicBezTo>
                  <a:cubicBezTo>
                    <a:pt x="200025" y="268935"/>
                    <a:pt x="200025" y="275577"/>
                    <a:pt x="203982" y="280890"/>
                  </a:cubicBezTo>
                  <a:cubicBezTo>
                    <a:pt x="203982" y="280890"/>
                    <a:pt x="203982" y="280890"/>
                    <a:pt x="225083" y="300815"/>
                  </a:cubicBezTo>
                  <a:cubicBezTo>
                    <a:pt x="227721" y="303472"/>
                    <a:pt x="230359" y="304800"/>
                    <a:pt x="232996" y="304800"/>
                  </a:cubicBezTo>
                  <a:cubicBezTo>
                    <a:pt x="235634" y="304800"/>
                    <a:pt x="238272" y="303472"/>
                    <a:pt x="239591" y="300815"/>
                  </a:cubicBezTo>
                  <a:cubicBezTo>
                    <a:pt x="239591" y="300815"/>
                    <a:pt x="239591" y="300815"/>
                    <a:pt x="281794" y="259637"/>
                  </a:cubicBezTo>
                  <a:cubicBezTo>
                    <a:pt x="285750" y="255652"/>
                    <a:pt x="285750" y="249011"/>
                    <a:pt x="281794" y="243697"/>
                  </a:cubicBezTo>
                  <a:cubicBezTo>
                    <a:pt x="277837" y="239712"/>
                    <a:pt x="271243" y="239712"/>
                    <a:pt x="265967" y="243697"/>
                  </a:cubicBezTo>
                  <a:close/>
                  <a:moveTo>
                    <a:pt x="242094" y="209550"/>
                  </a:moveTo>
                  <a:cubicBezTo>
                    <a:pt x="277603" y="209550"/>
                    <a:pt x="306388" y="237980"/>
                    <a:pt x="306388" y="273050"/>
                  </a:cubicBezTo>
                  <a:cubicBezTo>
                    <a:pt x="306388" y="308120"/>
                    <a:pt x="277603" y="336550"/>
                    <a:pt x="242094" y="336550"/>
                  </a:cubicBezTo>
                  <a:cubicBezTo>
                    <a:pt x="206585" y="336550"/>
                    <a:pt x="177800" y="308120"/>
                    <a:pt x="177800" y="273050"/>
                  </a:cubicBezTo>
                  <a:cubicBezTo>
                    <a:pt x="177800" y="237980"/>
                    <a:pt x="206585" y="209550"/>
                    <a:pt x="242094" y="209550"/>
                  </a:cubicBezTo>
                  <a:close/>
                  <a:moveTo>
                    <a:pt x="65986" y="133087"/>
                  </a:moveTo>
                  <a:cubicBezTo>
                    <a:pt x="67306" y="133087"/>
                    <a:pt x="69946" y="134413"/>
                    <a:pt x="69946" y="135738"/>
                  </a:cubicBezTo>
                  <a:cubicBezTo>
                    <a:pt x="69946" y="135738"/>
                    <a:pt x="69946" y="135738"/>
                    <a:pt x="104259" y="228503"/>
                  </a:cubicBezTo>
                  <a:cubicBezTo>
                    <a:pt x="105578" y="233804"/>
                    <a:pt x="113497" y="233804"/>
                    <a:pt x="116136" y="228503"/>
                  </a:cubicBezTo>
                  <a:cubicBezTo>
                    <a:pt x="116136" y="228503"/>
                    <a:pt x="116136" y="228503"/>
                    <a:pt x="149130" y="135738"/>
                  </a:cubicBezTo>
                  <a:cubicBezTo>
                    <a:pt x="150449" y="133087"/>
                    <a:pt x="153089" y="131762"/>
                    <a:pt x="155728" y="133087"/>
                  </a:cubicBezTo>
                  <a:cubicBezTo>
                    <a:pt x="155728" y="133087"/>
                    <a:pt x="155728" y="133087"/>
                    <a:pt x="184762" y="138388"/>
                  </a:cubicBezTo>
                  <a:cubicBezTo>
                    <a:pt x="205878" y="145014"/>
                    <a:pt x="219075" y="163567"/>
                    <a:pt x="219075" y="184771"/>
                  </a:cubicBezTo>
                  <a:cubicBezTo>
                    <a:pt x="219075" y="184771"/>
                    <a:pt x="219075" y="184771"/>
                    <a:pt x="219075" y="195373"/>
                  </a:cubicBezTo>
                  <a:cubicBezTo>
                    <a:pt x="186082" y="204649"/>
                    <a:pt x="161007" y="236454"/>
                    <a:pt x="161007" y="273561"/>
                  </a:cubicBezTo>
                  <a:cubicBezTo>
                    <a:pt x="161007" y="277536"/>
                    <a:pt x="161007" y="280187"/>
                    <a:pt x="162327" y="284162"/>
                  </a:cubicBezTo>
                  <a:cubicBezTo>
                    <a:pt x="162327" y="284162"/>
                    <a:pt x="162327" y="284162"/>
                    <a:pt x="21116" y="284162"/>
                  </a:cubicBezTo>
                  <a:cubicBezTo>
                    <a:pt x="9238" y="284162"/>
                    <a:pt x="0" y="274886"/>
                    <a:pt x="0" y="262959"/>
                  </a:cubicBezTo>
                  <a:cubicBezTo>
                    <a:pt x="0" y="262959"/>
                    <a:pt x="0" y="262959"/>
                    <a:pt x="0" y="186096"/>
                  </a:cubicBezTo>
                  <a:cubicBezTo>
                    <a:pt x="0" y="163567"/>
                    <a:pt x="14517" y="145014"/>
                    <a:pt x="34313" y="138388"/>
                  </a:cubicBezTo>
                  <a:cubicBezTo>
                    <a:pt x="34313" y="138388"/>
                    <a:pt x="65986" y="133087"/>
                    <a:pt x="65986" y="133087"/>
                  </a:cubicBezTo>
                  <a:close/>
                  <a:moveTo>
                    <a:pt x="103043" y="125412"/>
                  </a:moveTo>
                  <a:cubicBezTo>
                    <a:pt x="103043" y="125412"/>
                    <a:pt x="103043" y="125412"/>
                    <a:pt x="117331" y="125412"/>
                  </a:cubicBezTo>
                  <a:cubicBezTo>
                    <a:pt x="118630" y="125412"/>
                    <a:pt x="121227" y="126745"/>
                    <a:pt x="122526" y="128077"/>
                  </a:cubicBezTo>
                  <a:cubicBezTo>
                    <a:pt x="123825" y="129409"/>
                    <a:pt x="123825" y="133406"/>
                    <a:pt x="122526" y="136071"/>
                  </a:cubicBezTo>
                  <a:cubicBezTo>
                    <a:pt x="122526" y="136071"/>
                    <a:pt x="122526" y="136071"/>
                    <a:pt x="116032" y="148063"/>
                  </a:cubicBezTo>
                  <a:cubicBezTo>
                    <a:pt x="116032" y="148063"/>
                    <a:pt x="116032" y="148063"/>
                    <a:pt x="118630" y="178707"/>
                  </a:cubicBezTo>
                  <a:cubicBezTo>
                    <a:pt x="118630" y="178707"/>
                    <a:pt x="118630" y="178707"/>
                    <a:pt x="112135" y="197360"/>
                  </a:cubicBezTo>
                  <a:cubicBezTo>
                    <a:pt x="110836" y="200025"/>
                    <a:pt x="108239" y="200025"/>
                    <a:pt x="108239" y="197360"/>
                  </a:cubicBezTo>
                  <a:cubicBezTo>
                    <a:pt x="108239" y="197360"/>
                    <a:pt x="108239" y="197360"/>
                    <a:pt x="100446" y="178707"/>
                  </a:cubicBezTo>
                  <a:cubicBezTo>
                    <a:pt x="100446" y="178707"/>
                    <a:pt x="100446" y="178707"/>
                    <a:pt x="104342" y="148063"/>
                  </a:cubicBezTo>
                  <a:cubicBezTo>
                    <a:pt x="104342" y="148063"/>
                    <a:pt x="104342" y="148063"/>
                    <a:pt x="96549" y="136071"/>
                  </a:cubicBezTo>
                  <a:cubicBezTo>
                    <a:pt x="95250" y="133406"/>
                    <a:pt x="95250" y="129409"/>
                    <a:pt x="97848" y="128077"/>
                  </a:cubicBezTo>
                  <a:cubicBezTo>
                    <a:pt x="99147" y="126745"/>
                    <a:pt x="100446" y="125412"/>
                    <a:pt x="103043" y="125412"/>
                  </a:cubicBezTo>
                  <a:close/>
                  <a:moveTo>
                    <a:pt x="110332" y="0"/>
                  </a:moveTo>
                  <a:cubicBezTo>
                    <a:pt x="141457" y="0"/>
                    <a:pt x="166689" y="24876"/>
                    <a:pt x="166689" y="55563"/>
                  </a:cubicBezTo>
                  <a:cubicBezTo>
                    <a:pt x="166689" y="86250"/>
                    <a:pt x="141457" y="111126"/>
                    <a:pt x="110332" y="111126"/>
                  </a:cubicBezTo>
                  <a:cubicBezTo>
                    <a:pt x="79207" y="111126"/>
                    <a:pt x="53975" y="86250"/>
                    <a:pt x="53975" y="55563"/>
                  </a:cubicBezTo>
                  <a:cubicBezTo>
                    <a:pt x="53975" y="24876"/>
                    <a:pt x="79207" y="0"/>
                    <a:pt x="1103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3" name="任意多边形 32"/>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391195" y="-1"/>
            <a:ext cx="1417774" cy="723901"/>
            <a:chOff x="-391195" y="-1"/>
            <a:chExt cx="1697596" cy="866775"/>
          </a:xfrm>
        </p:grpSpPr>
        <p:sp>
          <p:nvSpPr>
            <p:cNvPr id="35" name="任意多边形 34"/>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0" name="直接连接符 4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52" name="矩形 51"/>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Tree>
    <p:extLst>
      <p:ext uri="{BB962C8B-B14F-4D97-AF65-F5344CB8AC3E}">
        <p14:creationId xmlns:p14="http://schemas.microsoft.com/office/powerpoint/2010/main" val="26176801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53" presetClass="entr" presetSubtype="16" fill="hold"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par>
                                <p:cTn id="20" presetID="53" presetClass="entr" presetSubtype="16"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left)">
                                      <p:cBhvr>
                                        <p:cTn id="28" dur="500"/>
                                        <p:tgtEl>
                                          <p:spTgt spid="46"/>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par>
                          <p:cTn id="39" fill="hold">
                            <p:stCondLst>
                              <p:cond delay="1500"/>
                            </p:stCondLst>
                            <p:childTnLst>
                              <p:par>
                                <p:cTn id="40" presetID="53" presetClass="entr" presetSubtype="16"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p:stCondLst>
                              <p:cond delay="2000"/>
                            </p:stCondLst>
                            <p:childTnLst>
                              <p:par>
                                <p:cTn id="46" presetID="53" presetClass="entr" presetSubtype="16"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p:cTn id="48" dur="500" fill="hold"/>
                                        <p:tgtEl>
                                          <p:spTgt spid="24"/>
                                        </p:tgtEl>
                                        <p:attrNameLst>
                                          <p:attrName>ppt_w</p:attrName>
                                        </p:attrNameLst>
                                      </p:cBhvr>
                                      <p:tavLst>
                                        <p:tav tm="0">
                                          <p:val>
                                            <p:fltVal val="0"/>
                                          </p:val>
                                        </p:tav>
                                        <p:tav tm="100000">
                                          <p:val>
                                            <p:strVal val="#ppt_w"/>
                                          </p:val>
                                        </p:tav>
                                      </p:tavLst>
                                    </p:anim>
                                    <p:anim calcmode="lin" valueType="num">
                                      <p:cBhvr>
                                        <p:cTn id="49" dur="500" fill="hold"/>
                                        <p:tgtEl>
                                          <p:spTgt spid="24"/>
                                        </p:tgtEl>
                                        <p:attrNameLst>
                                          <p:attrName>ppt_h</p:attrName>
                                        </p:attrNameLst>
                                      </p:cBhvr>
                                      <p:tavLst>
                                        <p:tav tm="0">
                                          <p:val>
                                            <p:fltVal val="0"/>
                                          </p:val>
                                        </p:tav>
                                        <p:tav tm="100000">
                                          <p:val>
                                            <p:strVal val="#ppt_h"/>
                                          </p:val>
                                        </p:tav>
                                      </p:tavLst>
                                    </p:anim>
                                    <p:animEffect transition="in" filter="fade">
                                      <p:cBhvr>
                                        <p:cTn id="50" dur="500"/>
                                        <p:tgtEl>
                                          <p:spTgt spid="24"/>
                                        </p:tgtEl>
                                      </p:cBhvr>
                                    </p:animEffect>
                                  </p:childTnLst>
                                </p:cTn>
                              </p:par>
                            </p:childTnLst>
                          </p:cTn>
                        </p:par>
                        <p:par>
                          <p:cTn id="51" fill="hold">
                            <p:stCondLst>
                              <p:cond delay="2500"/>
                            </p:stCondLst>
                            <p:childTnLst>
                              <p:par>
                                <p:cTn id="52" presetID="53" presetClass="entr" presetSubtype="16" fill="hold" nodeType="after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p:cTn id="54" dur="500" fill="hold"/>
                                        <p:tgtEl>
                                          <p:spTgt spid="27"/>
                                        </p:tgtEl>
                                        <p:attrNameLst>
                                          <p:attrName>ppt_w</p:attrName>
                                        </p:attrNameLst>
                                      </p:cBhvr>
                                      <p:tavLst>
                                        <p:tav tm="0">
                                          <p:val>
                                            <p:fltVal val="0"/>
                                          </p:val>
                                        </p:tav>
                                        <p:tav tm="100000">
                                          <p:val>
                                            <p:strVal val="#ppt_w"/>
                                          </p:val>
                                        </p:tav>
                                      </p:tavLst>
                                    </p:anim>
                                    <p:anim calcmode="lin" valueType="num">
                                      <p:cBhvr>
                                        <p:cTn id="55" dur="500" fill="hold"/>
                                        <p:tgtEl>
                                          <p:spTgt spid="27"/>
                                        </p:tgtEl>
                                        <p:attrNameLst>
                                          <p:attrName>ppt_h</p:attrName>
                                        </p:attrNameLst>
                                      </p:cBhvr>
                                      <p:tavLst>
                                        <p:tav tm="0">
                                          <p:val>
                                            <p:fltVal val="0"/>
                                          </p:val>
                                        </p:tav>
                                        <p:tav tm="100000">
                                          <p:val>
                                            <p:strVal val="#ppt_h"/>
                                          </p:val>
                                        </p:tav>
                                      </p:tavLst>
                                    </p:anim>
                                    <p:animEffect transition="in" filter="fade">
                                      <p:cBhvr>
                                        <p:cTn id="56" dur="500"/>
                                        <p:tgtEl>
                                          <p:spTgt spid="27"/>
                                        </p:tgtEl>
                                      </p:cBhvr>
                                    </p:animEffect>
                                  </p:childTnLst>
                                </p:cTn>
                              </p:par>
                            </p:childTnLst>
                          </p:cTn>
                        </p:par>
                        <p:par>
                          <p:cTn id="57" fill="hold">
                            <p:stCondLst>
                              <p:cond delay="3000"/>
                            </p:stCondLst>
                            <p:childTnLst>
                              <p:par>
                                <p:cTn id="58" presetID="53" presetClass="entr" presetSubtype="16" fill="hold" nodeType="afterEffect">
                                  <p:stCondLst>
                                    <p:cond delay="0"/>
                                  </p:stCondLst>
                                  <p:childTnLst>
                                    <p:set>
                                      <p:cBhvr>
                                        <p:cTn id="59" dur="1" fill="hold">
                                          <p:stCondLst>
                                            <p:cond delay="0"/>
                                          </p:stCondLst>
                                        </p:cTn>
                                        <p:tgtEl>
                                          <p:spTgt spid="30"/>
                                        </p:tgtEl>
                                        <p:attrNameLst>
                                          <p:attrName>style.visibility</p:attrName>
                                        </p:attrNameLst>
                                      </p:cBhvr>
                                      <p:to>
                                        <p:strVal val="visible"/>
                                      </p:to>
                                    </p:set>
                                    <p:anim calcmode="lin" valueType="num">
                                      <p:cBhvr>
                                        <p:cTn id="60" dur="500" fill="hold"/>
                                        <p:tgtEl>
                                          <p:spTgt spid="30"/>
                                        </p:tgtEl>
                                        <p:attrNameLst>
                                          <p:attrName>ppt_w</p:attrName>
                                        </p:attrNameLst>
                                      </p:cBhvr>
                                      <p:tavLst>
                                        <p:tav tm="0">
                                          <p:val>
                                            <p:fltVal val="0"/>
                                          </p:val>
                                        </p:tav>
                                        <p:tav tm="100000">
                                          <p:val>
                                            <p:strVal val="#ppt_w"/>
                                          </p:val>
                                        </p:tav>
                                      </p:tavLst>
                                    </p:anim>
                                    <p:anim calcmode="lin" valueType="num">
                                      <p:cBhvr>
                                        <p:cTn id="61" dur="500" fill="hold"/>
                                        <p:tgtEl>
                                          <p:spTgt spid="30"/>
                                        </p:tgtEl>
                                        <p:attrNameLst>
                                          <p:attrName>ppt_h</p:attrName>
                                        </p:attrNameLst>
                                      </p:cBhvr>
                                      <p:tavLst>
                                        <p:tav tm="0">
                                          <p:val>
                                            <p:fltVal val="0"/>
                                          </p:val>
                                        </p:tav>
                                        <p:tav tm="100000">
                                          <p:val>
                                            <p:strVal val="#ppt_h"/>
                                          </p:val>
                                        </p:tav>
                                      </p:tavLst>
                                    </p:anim>
                                    <p:animEffect transition="in" filter="fade">
                                      <p:cBhvr>
                                        <p:cTn id="6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4739541" y="1981200"/>
            <a:ext cx="2750984" cy="1719365"/>
            <a:chOff x="4739541" y="1981200"/>
            <a:chExt cx="2750984" cy="1719365"/>
          </a:xfrm>
        </p:grpSpPr>
        <p:sp>
          <p:nvSpPr>
            <p:cNvPr id="4" name="íślíḋè-Rectangle: Rounded Corners 5"/>
            <p:cNvSpPr/>
            <p:nvPr/>
          </p:nvSpPr>
          <p:spPr>
            <a:xfrm>
              <a:off x="4739541" y="1981200"/>
              <a:ext cx="2750984" cy="1719365"/>
            </a:xfrm>
            <a:prstGeom prst="roundRect">
              <a:avLst>
                <a:gd name="adj" fmla="val 619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íślíḋè-Freeform: Shape 26"/>
            <p:cNvSpPr>
              <a:spLocks/>
            </p:cNvSpPr>
            <p:nvPr/>
          </p:nvSpPr>
          <p:spPr bwMode="auto">
            <a:xfrm>
              <a:off x="5037957" y="2131286"/>
              <a:ext cx="290126" cy="488145"/>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anchor="ctr"/>
            <a:lstStyle/>
            <a:p>
              <a:pPr algn="ctr"/>
              <a:endParaRPr/>
            </a:p>
          </p:txBody>
        </p:sp>
        <p:sp>
          <p:nvSpPr>
            <p:cNvPr id="50" name="矩形 49"/>
            <p:cNvSpPr/>
            <p:nvPr/>
          </p:nvSpPr>
          <p:spPr>
            <a:xfrm>
              <a:off x="5062741" y="2675362"/>
              <a:ext cx="2066518" cy="738023"/>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用户可以在投影仪或者计算机上进行演示也可以将演示文稿打印出来</a:t>
              </a:r>
            </a:p>
          </p:txBody>
        </p:sp>
        <p:sp>
          <p:nvSpPr>
            <p:cNvPr id="55" name="矩形 54"/>
            <p:cNvSpPr/>
            <p:nvPr/>
          </p:nvSpPr>
          <p:spPr>
            <a:xfrm>
              <a:off x="5350185" y="2282835"/>
              <a:ext cx="1491630" cy="461665"/>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b="1" dirty="0">
                  <a:solidFill>
                    <a:schemeClr val="bg1"/>
                  </a:solidFill>
                </a:rPr>
                <a:t>文字添加</a:t>
              </a:r>
            </a:p>
          </p:txBody>
        </p:sp>
      </p:grpSp>
      <p:grpSp>
        <p:nvGrpSpPr>
          <p:cNvPr id="68" name="组合 67"/>
          <p:cNvGrpSpPr/>
          <p:nvPr/>
        </p:nvGrpSpPr>
        <p:grpSpPr>
          <a:xfrm>
            <a:off x="1816621" y="3878161"/>
            <a:ext cx="2750984" cy="1719365"/>
            <a:chOff x="1816621" y="3878161"/>
            <a:chExt cx="2750984" cy="1719365"/>
          </a:xfrm>
        </p:grpSpPr>
        <p:sp>
          <p:nvSpPr>
            <p:cNvPr id="6" name="íślíḋè-Rectangle: Rounded Corners 9"/>
            <p:cNvSpPr/>
            <p:nvPr/>
          </p:nvSpPr>
          <p:spPr>
            <a:xfrm>
              <a:off x="1816621" y="3878161"/>
              <a:ext cx="2750984" cy="1719365"/>
            </a:xfrm>
            <a:prstGeom prst="roundRect">
              <a:avLst>
                <a:gd name="adj" fmla="val 61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íślíḋè-Freeform: Shape 20"/>
            <p:cNvSpPr>
              <a:spLocks/>
            </p:cNvSpPr>
            <p:nvPr/>
          </p:nvSpPr>
          <p:spPr bwMode="auto">
            <a:xfrm>
              <a:off x="2075539" y="4097698"/>
              <a:ext cx="429750" cy="462348"/>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anchor="ctr"/>
            <a:lstStyle/>
            <a:p>
              <a:pPr algn="ctr"/>
              <a:endParaRPr/>
            </a:p>
          </p:txBody>
        </p:sp>
        <p:sp>
          <p:nvSpPr>
            <p:cNvPr id="49" name="矩形 48"/>
            <p:cNvSpPr/>
            <p:nvPr/>
          </p:nvSpPr>
          <p:spPr>
            <a:xfrm>
              <a:off x="2158854" y="4634485"/>
              <a:ext cx="2066518" cy="738023"/>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用户可以在投影仪或者计算机上进行演示也可以将演示文稿打印出来</a:t>
              </a:r>
            </a:p>
          </p:txBody>
        </p:sp>
        <p:sp>
          <p:nvSpPr>
            <p:cNvPr id="57" name="矩形 56"/>
            <p:cNvSpPr/>
            <p:nvPr/>
          </p:nvSpPr>
          <p:spPr>
            <a:xfrm>
              <a:off x="2527921" y="4211519"/>
              <a:ext cx="1491630" cy="461665"/>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b="1" dirty="0">
                  <a:solidFill>
                    <a:schemeClr val="bg1"/>
                  </a:solidFill>
                </a:rPr>
                <a:t>文字添加</a:t>
              </a:r>
            </a:p>
          </p:txBody>
        </p:sp>
      </p:grpSp>
      <p:grpSp>
        <p:nvGrpSpPr>
          <p:cNvPr id="67" name="组合 66"/>
          <p:cNvGrpSpPr/>
          <p:nvPr/>
        </p:nvGrpSpPr>
        <p:grpSpPr>
          <a:xfrm>
            <a:off x="7639387" y="3887686"/>
            <a:ext cx="2750984" cy="1719365"/>
            <a:chOff x="7639387" y="3887686"/>
            <a:chExt cx="2750984" cy="1719365"/>
          </a:xfrm>
        </p:grpSpPr>
        <p:sp>
          <p:nvSpPr>
            <p:cNvPr id="8" name="íślíḋè-Rectangle: Rounded Corners 13"/>
            <p:cNvSpPr/>
            <p:nvPr/>
          </p:nvSpPr>
          <p:spPr>
            <a:xfrm>
              <a:off x="7639387" y="3887686"/>
              <a:ext cx="2750984" cy="1719365"/>
            </a:xfrm>
            <a:prstGeom prst="roundRect">
              <a:avLst>
                <a:gd name="adj" fmla="val 61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4" name="íślíḋè-Freeform: Shape 17"/>
            <p:cNvSpPr>
              <a:spLocks/>
            </p:cNvSpPr>
            <p:nvPr/>
          </p:nvSpPr>
          <p:spPr bwMode="auto">
            <a:xfrm>
              <a:off x="7875309" y="4086759"/>
              <a:ext cx="484226" cy="484226"/>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anchor="ctr"/>
            <a:lstStyle/>
            <a:p>
              <a:pPr algn="ctr"/>
              <a:endParaRPr/>
            </a:p>
          </p:txBody>
        </p:sp>
        <p:sp>
          <p:nvSpPr>
            <p:cNvPr id="53" name="矩形 52"/>
            <p:cNvSpPr/>
            <p:nvPr/>
          </p:nvSpPr>
          <p:spPr>
            <a:xfrm>
              <a:off x="7938809" y="4634485"/>
              <a:ext cx="2066518" cy="738023"/>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用户可以在投影仪或者计算机上进行演示也可以将演示文稿打印出来</a:t>
              </a:r>
            </a:p>
          </p:txBody>
        </p:sp>
        <p:sp>
          <p:nvSpPr>
            <p:cNvPr id="59" name="矩形 58"/>
            <p:cNvSpPr/>
            <p:nvPr/>
          </p:nvSpPr>
          <p:spPr>
            <a:xfrm>
              <a:off x="8345448" y="4211519"/>
              <a:ext cx="1491630" cy="461665"/>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b="1" dirty="0">
                  <a:solidFill>
                    <a:schemeClr val="bg1"/>
                  </a:solidFill>
                </a:rPr>
                <a:t>文字添加</a:t>
              </a:r>
            </a:p>
          </p:txBody>
        </p:sp>
      </p:grpSp>
      <p:pic>
        <p:nvPicPr>
          <p:cNvPr id="63" name="图片占位符 62"/>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l="85" r="85"/>
          <a:stretch>
            <a:fillRect/>
          </a:stretch>
        </p:blipFill>
        <p:spPr/>
      </p:pic>
      <p:pic>
        <p:nvPicPr>
          <p:cNvPr id="65" name="图片占位符 64"/>
          <p:cNvPicPr>
            <a:picLocks noGrp="1" noChangeAspect="1"/>
          </p:cNvPicPr>
          <p:nvPr>
            <p:ph type="pic" sz="quarter" idx="11"/>
          </p:nvPr>
        </p:nvPicPr>
        <p:blipFill>
          <a:blip r:embed="rId5">
            <a:extLst>
              <a:ext uri="{28A0092B-C50C-407E-A947-70E740481C1C}">
                <a14:useLocalDpi xmlns:a14="http://schemas.microsoft.com/office/drawing/2010/main" val="0"/>
              </a:ext>
            </a:extLst>
          </a:blip>
          <a:srcRect l="10472" r="10472"/>
          <a:stretch>
            <a:fillRect/>
          </a:stretch>
        </p:blipFill>
        <p:spPr/>
      </p:pic>
      <p:pic>
        <p:nvPicPr>
          <p:cNvPr id="64" name="图片占位符 63"/>
          <p:cNvPicPr>
            <a:picLocks noGrp="1" noChangeAspect="1"/>
          </p:cNvPicPr>
          <p:nvPr>
            <p:ph type="pic" sz="quarter" idx="12"/>
          </p:nvPr>
        </p:nvPicPr>
        <p:blipFill>
          <a:blip r:embed="rId6" cstate="print">
            <a:extLst>
              <a:ext uri="{28A0092B-C50C-407E-A947-70E740481C1C}">
                <a14:useLocalDpi xmlns:a14="http://schemas.microsoft.com/office/drawing/2010/main" val="0"/>
              </a:ext>
            </a:extLst>
          </a:blip>
          <a:srcRect l="38" r="38"/>
          <a:stretch>
            <a:fillRect/>
          </a:stretch>
        </p:blipFill>
        <p:spPr/>
      </p:pic>
      <p:sp>
        <p:nvSpPr>
          <p:cNvPr id="20" name="任意多边形 19"/>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391195" y="-1"/>
            <a:ext cx="1417774" cy="723901"/>
            <a:chOff x="-391195" y="-1"/>
            <a:chExt cx="1697596" cy="866775"/>
          </a:xfrm>
        </p:grpSpPr>
        <p:sp>
          <p:nvSpPr>
            <p:cNvPr id="22" name="任意多边形 21"/>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30" name="矩形 29"/>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Tree>
    <p:custDataLst>
      <p:tags r:id="rId1"/>
    </p:custDataLst>
    <p:extLst>
      <p:ext uri="{BB962C8B-B14F-4D97-AF65-F5344CB8AC3E}">
        <p14:creationId xmlns:p14="http://schemas.microsoft.com/office/powerpoint/2010/main" val="7823924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p:cTn id="19" dur="500" fill="hold"/>
                                        <p:tgtEl>
                                          <p:spTgt spid="65"/>
                                        </p:tgtEl>
                                        <p:attrNameLst>
                                          <p:attrName>ppt_w</p:attrName>
                                        </p:attrNameLst>
                                      </p:cBhvr>
                                      <p:tavLst>
                                        <p:tav tm="0">
                                          <p:val>
                                            <p:fltVal val="0"/>
                                          </p:val>
                                        </p:tav>
                                        <p:tav tm="100000">
                                          <p:val>
                                            <p:strVal val="#ppt_w"/>
                                          </p:val>
                                        </p:tav>
                                      </p:tavLst>
                                    </p:anim>
                                    <p:anim calcmode="lin" valueType="num">
                                      <p:cBhvr>
                                        <p:cTn id="20" dur="500" fill="hold"/>
                                        <p:tgtEl>
                                          <p:spTgt spid="65"/>
                                        </p:tgtEl>
                                        <p:attrNameLst>
                                          <p:attrName>ppt_h</p:attrName>
                                        </p:attrNameLst>
                                      </p:cBhvr>
                                      <p:tavLst>
                                        <p:tav tm="0">
                                          <p:val>
                                            <p:fltVal val="0"/>
                                          </p:val>
                                        </p:tav>
                                        <p:tav tm="100000">
                                          <p:val>
                                            <p:strVal val="#ppt_h"/>
                                          </p:val>
                                        </p:tav>
                                      </p:tavLst>
                                    </p:anim>
                                    <p:animEffect transition="in" filter="fade">
                                      <p:cBhvr>
                                        <p:cTn id="21" dur="500"/>
                                        <p:tgtEl>
                                          <p:spTgt spid="6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8"/>
                                        </p:tgtEl>
                                        <p:attrNameLst>
                                          <p:attrName>style.visibility</p:attrName>
                                        </p:attrNameLst>
                                      </p:cBhvr>
                                      <p:to>
                                        <p:strVal val="visible"/>
                                      </p:to>
                                    </p:set>
                                    <p:anim calcmode="lin" valueType="num">
                                      <p:cBhvr>
                                        <p:cTn id="25" dur="500" fill="hold"/>
                                        <p:tgtEl>
                                          <p:spTgt spid="68"/>
                                        </p:tgtEl>
                                        <p:attrNameLst>
                                          <p:attrName>ppt_w</p:attrName>
                                        </p:attrNameLst>
                                      </p:cBhvr>
                                      <p:tavLst>
                                        <p:tav tm="0">
                                          <p:val>
                                            <p:fltVal val="0"/>
                                          </p:val>
                                        </p:tav>
                                        <p:tav tm="100000">
                                          <p:val>
                                            <p:strVal val="#ppt_w"/>
                                          </p:val>
                                        </p:tav>
                                      </p:tavLst>
                                    </p:anim>
                                    <p:anim calcmode="lin" valueType="num">
                                      <p:cBhvr>
                                        <p:cTn id="26" dur="500" fill="hold"/>
                                        <p:tgtEl>
                                          <p:spTgt spid="68"/>
                                        </p:tgtEl>
                                        <p:attrNameLst>
                                          <p:attrName>ppt_h</p:attrName>
                                        </p:attrNameLst>
                                      </p:cBhvr>
                                      <p:tavLst>
                                        <p:tav tm="0">
                                          <p:val>
                                            <p:fltVal val="0"/>
                                          </p:val>
                                        </p:tav>
                                        <p:tav tm="100000">
                                          <p:val>
                                            <p:strVal val="#ppt_h"/>
                                          </p:val>
                                        </p:tav>
                                      </p:tavLst>
                                    </p:anim>
                                    <p:animEffect transition="in" filter="fade">
                                      <p:cBhvr>
                                        <p:cTn id="27" dur="500"/>
                                        <p:tgtEl>
                                          <p:spTgt spid="6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p:cTn id="31" dur="500" fill="hold"/>
                                        <p:tgtEl>
                                          <p:spTgt spid="64"/>
                                        </p:tgtEl>
                                        <p:attrNameLst>
                                          <p:attrName>ppt_w</p:attrName>
                                        </p:attrNameLst>
                                      </p:cBhvr>
                                      <p:tavLst>
                                        <p:tav tm="0">
                                          <p:val>
                                            <p:fltVal val="0"/>
                                          </p:val>
                                        </p:tav>
                                        <p:tav tm="100000">
                                          <p:val>
                                            <p:strVal val="#ppt_w"/>
                                          </p:val>
                                        </p:tav>
                                      </p:tavLst>
                                    </p:anim>
                                    <p:anim calcmode="lin" valueType="num">
                                      <p:cBhvr>
                                        <p:cTn id="32" dur="500" fill="hold"/>
                                        <p:tgtEl>
                                          <p:spTgt spid="64"/>
                                        </p:tgtEl>
                                        <p:attrNameLst>
                                          <p:attrName>ppt_h</p:attrName>
                                        </p:attrNameLst>
                                      </p:cBhvr>
                                      <p:tavLst>
                                        <p:tav tm="0">
                                          <p:val>
                                            <p:fltVal val="0"/>
                                          </p:val>
                                        </p:tav>
                                        <p:tav tm="100000">
                                          <p:val>
                                            <p:strVal val="#ppt_h"/>
                                          </p:val>
                                        </p:tav>
                                      </p:tavLst>
                                    </p:anim>
                                    <p:animEffect transition="in" filter="fade">
                                      <p:cBhvr>
                                        <p:cTn id="33" dur="500"/>
                                        <p:tgtEl>
                                          <p:spTgt spid="6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p:cTn id="37" dur="500" fill="hold"/>
                                        <p:tgtEl>
                                          <p:spTgt spid="67"/>
                                        </p:tgtEl>
                                        <p:attrNameLst>
                                          <p:attrName>ppt_w</p:attrName>
                                        </p:attrNameLst>
                                      </p:cBhvr>
                                      <p:tavLst>
                                        <p:tav tm="0">
                                          <p:val>
                                            <p:fltVal val="0"/>
                                          </p:val>
                                        </p:tav>
                                        <p:tav tm="100000">
                                          <p:val>
                                            <p:strVal val="#ppt_w"/>
                                          </p:val>
                                        </p:tav>
                                      </p:tavLst>
                                    </p:anim>
                                    <p:anim calcmode="lin" valueType="num">
                                      <p:cBhvr>
                                        <p:cTn id="38" dur="500" fill="hold"/>
                                        <p:tgtEl>
                                          <p:spTgt spid="67"/>
                                        </p:tgtEl>
                                        <p:attrNameLst>
                                          <p:attrName>ppt_h</p:attrName>
                                        </p:attrNameLst>
                                      </p:cBhvr>
                                      <p:tavLst>
                                        <p:tav tm="0">
                                          <p:val>
                                            <p:fltVal val="0"/>
                                          </p:val>
                                        </p:tav>
                                        <p:tav tm="100000">
                                          <p:val>
                                            <p:strVal val="#ppt_h"/>
                                          </p:val>
                                        </p:tav>
                                      </p:tavLst>
                                    </p:anim>
                                    <p:animEffect transition="in" filter="fade">
                                      <p:cBhvr>
                                        <p:cTn id="3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1039083" y="2353355"/>
            <a:ext cx="4782754" cy="1411619"/>
            <a:chOff x="1039083" y="2469469"/>
            <a:chExt cx="4782754" cy="1411619"/>
          </a:xfrm>
        </p:grpSpPr>
        <p:grpSp>
          <p:nvGrpSpPr>
            <p:cNvPr id="36" name="组合 35"/>
            <p:cNvGrpSpPr/>
            <p:nvPr/>
          </p:nvGrpSpPr>
          <p:grpSpPr>
            <a:xfrm>
              <a:off x="1112363" y="2469469"/>
              <a:ext cx="4709474" cy="868137"/>
              <a:chOff x="806160" y="2046513"/>
              <a:chExt cx="3927022" cy="723901"/>
            </a:xfrm>
          </p:grpSpPr>
          <p:sp>
            <p:nvSpPr>
              <p:cNvPr id="35" name="任意多边形 34"/>
              <p:cNvSpPr/>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806160" y="2046513"/>
                <a:ext cx="1417774" cy="723901"/>
                <a:chOff x="-391195" y="-1"/>
                <a:chExt cx="1697596" cy="866775"/>
              </a:xfrm>
            </p:grpSpPr>
            <p:sp>
              <p:nvSpPr>
                <p:cNvPr id="28" name="任意多边形 2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5" name="文本框 64"/>
            <p:cNvSpPr txBox="1"/>
            <p:nvPr/>
          </p:nvSpPr>
          <p:spPr>
            <a:xfrm>
              <a:off x="2833568" y="2644232"/>
              <a:ext cx="2339102" cy="523220"/>
            </a:xfrm>
            <a:prstGeom prst="rect">
              <a:avLst/>
            </a:prstGeom>
            <a:noFill/>
          </p:spPr>
          <p:txBody>
            <a:bodyPr wrap="none" rtlCol="0">
              <a:spAutoFit/>
              <a:scene3d>
                <a:camera prst="orthographicFront"/>
                <a:lightRig rig="threePt" dir="t"/>
              </a:scene3d>
              <a:sp3d contourW="12700"/>
            </a:bodyPr>
            <a:lstStyle/>
            <a:p>
              <a:pPr lvl="0" defTabSz="914400">
                <a:defRPr/>
              </a:pPr>
              <a:r>
                <a:rPr lang="zh-CN" altLang="en-US" sz="2800" b="1" dirty="0">
                  <a:solidFill>
                    <a:schemeClr val="bg1"/>
                  </a:solidFill>
                  <a:latin typeface="+mj-ea"/>
                  <a:ea typeface="+mj-ea"/>
                  <a:cs typeface="经典综艺体简" panose="02010609000101010101" pitchFamily="49" charset="-122"/>
                </a:rPr>
                <a:t>此处添加标题</a:t>
              </a:r>
              <a:endParaRPr kumimoji="0" lang="zh-CN" altLang="en-US" sz="2800" b="1" i="0" u="none" strike="noStrike" kern="1200" cap="none" spc="0" normalizeH="0" baseline="0" noProof="0" dirty="0">
                <a:ln>
                  <a:noFill/>
                </a:ln>
                <a:solidFill>
                  <a:schemeClr val="bg1"/>
                </a:solidFill>
                <a:effectLst/>
                <a:uLnTx/>
                <a:uFillTx/>
                <a:latin typeface="+mj-ea"/>
                <a:ea typeface="+mj-ea"/>
                <a:cs typeface="经典综艺体简" panose="02010609000101010101" pitchFamily="49" charset="-122"/>
              </a:endParaRPr>
            </a:p>
          </p:txBody>
        </p:sp>
        <p:sp>
          <p:nvSpPr>
            <p:cNvPr id="66" name="文本框 65"/>
            <p:cNvSpPr txBox="1"/>
            <p:nvPr/>
          </p:nvSpPr>
          <p:spPr>
            <a:xfrm>
              <a:off x="1039083" y="3401982"/>
              <a:ext cx="4782754" cy="479106"/>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chemeClr val="bg1">
                      <a:lumMod val="65000"/>
                    </a:schemeClr>
                  </a:solidFill>
                  <a:effectLst/>
                  <a:uLnTx/>
                  <a:uFillTx/>
                  <a:latin typeface="Century Gothic" panose="020B0502020202020204" pitchFamily="34" charset="0"/>
                  <a:ea typeface="+mj-ea"/>
                </a:rPr>
                <a:t>The user can demonstrate on a projector or computer or print the it into a film to be used in a wider field</a:t>
              </a:r>
            </a:p>
          </p:txBody>
        </p:sp>
        <p:sp>
          <p:nvSpPr>
            <p:cNvPr id="67" name="文本框 66"/>
            <p:cNvSpPr txBox="1"/>
            <p:nvPr/>
          </p:nvSpPr>
          <p:spPr>
            <a:xfrm>
              <a:off x="1308583" y="2586176"/>
              <a:ext cx="442750" cy="64633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grpSp>
        <p:nvGrpSpPr>
          <p:cNvPr id="69" name="组合 68"/>
          <p:cNvGrpSpPr/>
          <p:nvPr/>
        </p:nvGrpSpPr>
        <p:grpSpPr>
          <a:xfrm>
            <a:off x="6336797" y="2353355"/>
            <a:ext cx="4782754" cy="1411619"/>
            <a:chOff x="1039083" y="2469469"/>
            <a:chExt cx="4782754" cy="1411619"/>
          </a:xfrm>
        </p:grpSpPr>
        <p:grpSp>
          <p:nvGrpSpPr>
            <p:cNvPr id="70" name="组合 69"/>
            <p:cNvGrpSpPr/>
            <p:nvPr/>
          </p:nvGrpSpPr>
          <p:grpSpPr>
            <a:xfrm>
              <a:off x="1112363" y="2469469"/>
              <a:ext cx="4709474" cy="868137"/>
              <a:chOff x="806160" y="2046513"/>
              <a:chExt cx="3927022" cy="723901"/>
            </a:xfrm>
          </p:grpSpPr>
          <p:sp>
            <p:nvSpPr>
              <p:cNvPr id="74" name="任意多边形 73"/>
              <p:cNvSpPr/>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806160" y="2046513"/>
                <a:ext cx="1417774" cy="723901"/>
                <a:chOff x="-391195" y="-1"/>
                <a:chExt cx="1697596" cy="866775"/>
              </a:xfrm>
            </p:grpSpPr>
            <p:sp>
              <p:nvSpPr>
                <p:cNvPr id="76" name="任意多边形 75"/>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78"/>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任意多边形 79"/>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80"/>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2833568" y="2644232"/>
              <a:ext cx="2339102" cy="523220"/>
            </a:xfrm>
            <a:prstGeom prst="rect">
              <a:avLst/>
            </a:prstGeom>
            <a:noFill/>
          </p:spPr>
          <p:txBody>
            <a:bodyPr wrap="none" rtlCol="0">
              <a:spAutoFit/>
              <a:scene3d>
                <a:camera prst="orthographicFront"/>
                <a:lightRig rig="threePt" dir="t"/>
              </a:scene3d>
              <a:sp3d contourW="12700"/>
            </a:bodyPr>
            <a:lstStyle/>
            <a:p>
              <a:pPr lvl="0" defTabSz="914400">
                <a:defRPr/>
              </a:pPr>
              <a:r>
                <a:rPr lang="zh-CN" altLang="en-US" sz="2800" b="1" dirty="0">
                  <a:solidFill>
                    <a:schemeClr val="bg1"/>
                  </a:solidFill>
                  <a:latin typeface="+mj-ea"/>
                  <a:ea typeface="+mj-ea"/>
                  <a:cs typeface="经典综艺体简" panose="02010609000101010101" pitchFamily="49" charset="-122"/>
                </a:rPr>
                <a:t>此处添加标题</a:t>
              </a:r>
              <a:endParaRPr kumimoji="0" lang="zh-CN" altLang="en-US" sz="2800" b="1" i="0" u="none" strike="noStrike" kern="1200" cap="none" spc="0" normalizeH="0" baseline="0" noProof="0" dirty="0">
                <a:ln>
                  <a:noFill/>
                </a:ln>
                <a:solidFill>
                  <a:schemeClr val="bg1"/>
                </a:solidFill>
                <a:effectLst/>
                <a:uLnTx/>
                <a:uFillTx/>
                <a:latin typeface="+mj-ea"/>
                <a:ea typeface="+mj-ea"/>
                <a:cs typeface="经典综艺体简" panose="02010609000101010101" pitchFamily="49" charset="-122"/>
              </a:endParaRPr>
            </a:p>
          </p:txBody>
        </p:sp>
        <p:sp>
          <p:nvSpPr>
            <p:cNvPr id="72" name="文本框 71"/>
            <p:cNvSpPr txBox="1"/>
            <p:nvPr/>
          </p:nvSpPr>
          <p:spPr>
            <a:xfrm>
              <a:off x="1039083" y="3401982"/>
              <a:ext cx="4782754" cy="479106"/>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chemeClr val="bg1">
                      <a:lumMod val="65000"/>
                    </a:schemeClr>
                  </a:solidFill>
                  <a:effectLst/>
                  <a:uLnTx/>
                  <a:uFillTx/>
                  <a:latin typeface="Century Gothic" panose="020B0502020202020204" pitchFamily="34" charset="0"/>
                  <a:ea typeface="+mj-ea"/>
                </a:rPr>
                <a:t>The user can demonstrate on a projector or computer or print the it into a film to be used in a wider field</a:t>
              </a:r>
            </a:p>
          </p:txBody>
        </p:sp>
        <p:sp>
          <p:nvSpPr>
            <p:cNvPr id="73" name="文本框 72"/>
            <p:cNvSpPr txBox="1"/>
            <p:nvPr/>
          </p:nvSpPr>
          <p:spPr>
            <a:xfrm>
              <a:off x="1308583" y="2586176"/>
              <a:ext cx="442750" cy="64633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grpSp>
        <p:nvGrpSpPr>
          <p:cNvPr id="82" name="组合 81"/>
          <p:cNvGrpSpPr/>
          <p:nvPr/>
        </p:nvGrpSpPr>
        <p:grpSpPr>
          <a:xfrm>
            <a:off x="1039083" y="4124097"/>
            <a:ext cx="4782754" cy="1411619"/>
            <a:chOff x="1039083" y="2469469"/>
            <a:chExt cx="4782754" cy="1411619"/>
          </a:xfrm>
        </p:grpSpPr>
        <p:grpSp>
          <p:nvGrpSpPr>
            <p:cNvPr id="83" name="组合 82"/>
            <p:cNvGrpSpPr/>
            <p:nvPr/>
          </p:nvGrpSpPr>
          <p:grpSpPr>
            <a:xfrm>
              <a:off x="1112363" y="2469469"/>
              <a:ext cx="4709474" cy="868137"/>
              <a:chOff x="806160" y="2046513"/>
              <a:chExt cx="3927022" cy="723901"/>
            </a:xfrm>
          </p:grpSpPr>
          <p:sp>
            <p:nvSpPr>
              <p:cNvPr id="87" name="任意多边形 86"/>
              <p:cNvSpPr/>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8" name="组合 87"/>
              <p:cNvGrpSpPr/>
              <p:nvPr/>
            </p:nvGrpSpPr>
            <p:grpSpPr>
              <a:xfrm>
                <a:off x="806160" y="2046513"/>
                <a:ext cx="1417774" cy="723901"/>
                <a:chOff x="-391195" y="-1"/>
                <a:chExt cx="1697596" cy="866775"/>
              </a:xfrm>
            </p:grpSpPr>
            <p:sp>
              <p:nvSpPr>
                <p:cNvPr id="89" name="任意多边形 88"/>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89"/>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92"/>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4" name="文本框 83"/>
            <p:cNvSpPr txBox="1"/>
            <p:nvPr/>
          </p:nvSpPr>
          <p:spPr>
            <a:xfrm>
              <a:off x="2833568" y="2644232"/>
              <a:ext cx="2339102" cy="523220"/>
            </a:xfrm>
            <a:prstGeom prst="rect">
              <a:avLst/>
            </a:prstGeom>
            <a:noFill/>
          </p:spPr>
          <p:txBody>
            <a:bodyPr wrap="none" rtlCol="0">
              <a:spAutoFit/>
              <a:scene3d>
                <a:camera prst="orthographicFront"/>
                <a:lightRig rig="threePt" dir="t"/>
              </a:scene3d>
              <a:sp3d contourW="12700"/>
            </a:bodyPr>
            <a:lstStyle/>
            <a:p>
              <a:pPr lvl="0" defTabSz="914400">
                <a:defRPr/>
              </a:pPr>
              <a:r>
                <a:rPr lang="zh-CN" altLang="en-US" sz="2800" b="1" dirty="0">
                  <a:solidFill>
                    <a:schemeClr val="bg1"/>
                  </a:solidFill>
                  <a:latin typeface="+mj-ea"/>
                  <a:ea typeface="+mj-ea"/>
                  <a:cs typeface="经典综艺体简" panose="02010609000101010101" pitchFamily="49" charset="-122"/>
                </a:rPr>
                <a:t>此处添加标题</a:t>
              </a:r>
              <a:endParaRPr kumimoji="0" lang="zh-CN" altLang="en-US" sz="2800" b="1" i="0" u="none" strike="noStrike" kern="1200" cap="none" spc="0" normalizeH="0" baseline="0" noProof="0" dirty="0">
                <a:ln>
                  <a:noFill/>
                </a:ln>
                <a:solidFill>
                  <a:schemeClr val="bg1"/>
                </a:solidFill>
                <a:effectLst/>
                <a:uLnTx/>
                <a:uFillTx/>
                <a:latin typeface="+mj-ea"/>
                <a:ea typeface="+mj-ea"/>
                <a:cs typeface="经典综艺体简" panose="02010609000101010101" pitchFamily="49" charset="-122"/>
              </a:endParaRPr>
            </a:p>
          </p:txBody>
        </p:sp>
        <p:sp>
          <p:nvSpPr>
            <p:cNvPr id="85" name="文本框 84"/>
            <p:cNvSpPr txBox="1"/>
            <p:nvPr/>
          </p:nvSpPr>
          <p:spPr>
            <a:xfrm>
              <a:off x="1039083" y="3401982"/>
              <a:ext cx="4782754" cy="479106"/>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chemeClr val="bg1">
                      <a:lumMod val="65000"/>
                    </a:schemeClr>
                  </a:solidFill>
                  <a:effectLst/>
                  <a:uLnTx/>
                  <a:uFillTx/>
                  <a:latin typeface="Century Gothic" panose="020B0502020202020204" pitchFamily="34" charset="0"/>
                  <a:ea typeface="+mj-ea"/>
                </a:rPr>
                <a:t>The user can demonstrate on a projector or computer or print the it into a film to be used in a wider field</a:t>
              </a:r>
            </a:p>
          </p:txBody>
        </p:sp>
        <p:sp>
          <p:nvSpPr>
            <p:cNvPr id="86" name="文本框 85"/>
            <p:cNvSpPr txBox="1"/>
            <p:nvPr/>
          </p:nvSpPr>
          <p:spPr>
            <a:xfrm>
              <a:off x="1308583" y="2586176"/>
              <a:ext cx="442750" cy="64633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grpSp>
        <p:nvGrpSpPr>
          <p:cNvPr id="95" name="组合 94"/>
          <p:cNvGrpSpPr/>
          <p:nvPr/>
        </p:nvGrpSpPr>
        <p:grpSpPr>
          <a:xfrm>
            <a:off x="6336797" y="4124097"/>
            <a:ext cx="4782754" cy="1411619"/>
            <a:chOff x="1039083" y="2469469"/>
            <a:chExt cx="4782754" cy="1411619"/>
          </a:xfrm>
        </p:grpSpPr>
        <p:grpSp>
          <p:nvGrpSpPr>
            <p:cNvPr id="96" name="组合 95"/>
            <p:cNvGrpSpPr/>
            <p:nvPr/>
          </p:nvGrpSpPr>
          <p:grpSpPr>
            <a:xfrm>
              <a:off x="1112363" y="2469469"/>
              <a:ext cx="4709474" cy="868137"/>
              <a:chOff x="806160" y="2046513"/>
              <a:chExt cx="3927022" cy="723901"/>
            </a:xfrm>
          </p:grpSpPr>
          <p:sp>
            <p:nvSpPr>
              <p:cNvPr id="100" name="任意多边形 99"/>
              <p:cNvSpPr/>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 name="组合 100"/>
              <p:cNvGrpSpPr/>
              <p:nvPr/>
            </p:nvGrpSpPr>
            <p:grpSpPr>
              <a:xfrm>
                <a:off x="806160" y="2046513"/>
                <a:ext cx="1417774" cy="723901"/>
                <a:chOff x="-391195" y="-1"/>
                <a:chExt cx="1697596" cy="866775"/>
              </a:xfrm>
            </p:grpSpPr>
            <p:sp>
              <p:nvSpPr>
                <p:cNvPr id="102" name="任意多边形 101"/>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105"/>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106"/>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7" name="文本框 96"/>
            <p:cNvSpPr txBox="1"/>
            <p:nvPr/>
          </p:nvSpPr>
          <p:spPr>
            <a:xfrm>
              <a:off x="2833568" y="2644232"/>
              <a:ext cx="2339102" cy="523220"/>
            </a:xfrm>
            <a:prstGeom prst="rect">
              <a:avLst/>
            </a:prstGeom>
            <a:noFill/>
          </p:spPr>
          <p:txBody>
            <a:bodyPr wrap="none" rtlCol="0">
              <a:spAutoFit/>
              <a:scene3d>
                <a:camera prst="orthographicFront"/>
                <a:lightRig rig="threePt" dir="t"/>
              </a:scene3d>
              <a:sp3d contourW="12700"/>
            </a:bodyPr>
            <a:lstStyle/>
            <a:p>
              <a:pPr lvl="0" defTabSz="914400">
                <a:defRPr/>
              </a:pPr>
              <a:r>
                <a:rPr lang="zh-CN" altLang="en-US" sz="2800" b="1" dirty="0">
                  <a:solidFill>
                    <a:schemeClr val="bg1"/>
                  </a:solidFill>
                  <a:latin typeface="+mj-ea"/>
                  <a:ea typeface="+mj-ea"/>
                  <a:cs typeface="经典综艺体简" panose="02010609000101010101" pitchFamily="49" charset="-122"/>
                </a:rPr>
                <a:t>此处添加标题</a:t>
              </a:r>
              <a:endParaRPr kumimoji="0" lang="zh-CN" altLang="en-US" sz="2800" b="1" i="0" u="none" strike="noStrike" kern="1200" cap="none" spc="0" normalizeH="0" baseline="0" noProof="0" dirty="0">
                <a:ln>
                  <a:noFill/>
                </a:ln>
                <a:solidFill>
                  <a:schemeClr val="bg1"/>
                </a:solidFill>
                <a:effectLst/>
                <a:uLnTx/>
                <a:uFillTx/>
                <a:latin typeface="+mj-ea"/>
                <a:ea typeface="+mj-ea"/>
                <a:cs typeface="经典综艺体简" panose="02010609000101010101" pitchFamily="49" charset="-122"/>
              </a:endParaRPr>
            </a:p>
          </p:txBody>
        </p:sp>
        <p:sp>
          <p:nvSpPr>
            <p:cNvPr id="98" name="文本框 97"/>
            <p:cNvSpPr txBox="1"/>
            <p:nvPr/>
          </p:nvSpPr>
          <p:spPr>
            <a:xfrm>
              <a:off x="1039083" y="3401982"/>
              <a:ext cx="4782754" cy="479106"/>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chemeClr val="bg1">
                      <a:lumMod val="65000"/>
                    </a:schemeClr>
                  </a:solidFill>
                  <a:effectLst/>
                  <a:uLnTx/>
                  <a:uFillTx/>
                  <a:latin typeface="Century Gothic" panose="020B0502020202020204" pitchFamily="34" charset="0"/>
                  <a:ea typeface="+mj-ea"/>
                </a:rPr>
                <a:t>The user can demonstrate on a projector or computer or print the it into a film to be used in a wider field</a:t>
              </a:r>
            </a:p>
          </p:txBody>
        </p:sp>
        <p:sp>
          <p:nvSpPr>
            <p:cNvPr id="99" name="文本框 98"/>
            <p:cNvSpPr txBox="1"/>
            <p:nvPr/>
          </p:nvSpPr>
          <p:spPr>
            <a:xfrm>
              <a:off x="1308583" y="2586176"/>
              <a:ext cx="442750" cy="64633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sp>
        <p:nvSpPr>
          <p:cNvPr id="108" name="矩形 107"/>
          <p:cNvSpPr/>
          <p:nvPr/>
        </p:nvSpPr>
        <p:spPr>
          <a:xfrm>
            <a:off x="2747222" y="598308"/>
            <a:ext cx="6697556" cy="904863"/>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a:solidFill>
                  <a:schemeClr val="accent1"/>
                </a:solidFill>
                <a:latin typeface="+mn-ea"/>
              </a:rPr>
              <a:t>CONTENTS</a:t>
            </a:r>
            <a:endParaRPr lang="zh-CN" altLang="en-US" sz="4400" b="1" dirty="0">
              <a:solidFill>
                <a:schemeClr val="accent1"/>
              </a:solidFill>
              <a:latin typeface="+mn-ea"/>
            </a:endParaRPr>
          </a:p>
        </p:txBody>
      </p:sp>
    </p:spTree>
    <p:extLst>
      <p:ext uri="{BB962C8B-B14F-4D97-AF65-F5344CB8AC3E}">
        <p14:creationId xmlns:p14="http://schemas.microsoft.com/office/powerpoint/2010/main" val="23032391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p:tgtEl>
                                          <p:spTgt spid="68"/>
                                        </p:tgtEl>
                                        <p:attrNameLst>
                                          <p:attrName>ppt_x</p:attrName>
                                        </p:attrNameLst>
                                      </p:cBhvr>
                                      <p:tavLst>
                                        <p:tav tm="0">
                                          <p:val>
                                            <p:strVal val="#ppt_x-#ppt_w*1.125000"/>
                                          </p:val>
                                        </p:tav>
                                        <p:tav tm="100000">
                                          <p:val>
                                            <p:strVal val="#ppt_x"/>
                                          </p:val>
                                        </p:tav>
                                      </p:tavLst>
                                    </p:anim>
                                    <p:animEffect transition="in" filter="wipe(right)">
                                      <p:cBhvr>
                                        <p:cTn id="8" dur="500"/>
                                        <p:tgtEl>
                                          <p:spTgt spid="68"/>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69"/>
                                        </p:tgtEl>
                                        <p:attrNameLst>
                                          <p:attrName>style.visibility</p:attrName>
                                        </p:attrNameLst>
                                      </p:cBhvr>
                                      <p:to>
                                        <p:strVal val="visible"/>
                                      </p:to>
                                    </p:set>
                                    <p:anim calcmode="lin" valueType="num">
                                      <p:cBhvr additive="base">
                                        <p:cTn id="12" dur="500"/>
                                        <p:tgtEl>
                                          <p:spTgt spid="69"/>
                                        </p:tgtEl>
                                        <p:attrNameLst>
                                          <p:attrName>ppt_x</p:attrName>
                                        </p:attrNameLst>
                                      </p:cBhvr>
                                      <p:tavLst>
                                        <p:tav tm="0">
                                          <p:val>
                                            <p:strVal val="#ppt_x-#ppt_w*1.125000"/>
                                          </p:val>
                                        </p:tav>
                                        <p:tav tm="100000">
                                          <p:val>
                                            <p:strVal val="#ppt_x"/>
                                          </p:val>
                                        </p:tav>
                                      </p:tavLst>
                                    </p:anim>
                                    <p:animEffect transition="in" filter="wipe(right)">
                                      <p:cBhvr>
                                        <p:cTn id="13" dur="500"/>
                                        <p:tgtEl>
                                          <p:spTgt spid="69"/>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additive="base">
                                        <p:cTn id="17" dur="500"/>
                                        <p:tgtEl>
                                          <p:spTgt spid="82"/>
                                        </p:tgtEl>
                                        <p:attrNameLst>
                                          <p:attrName>ppt_x</p:attrName>
                                        </p:attrNameLst>
                                      </p:cBhvr>
                                      <p:tavLst>
                                        <p:tav tm="0">
                                          <p:val>
                                            <p:strVal val="#ppt_x-#ppt_w*1.125000"/>
                                          </p:val>
                                        </p:tav>
                                        <p:tav tm="100000">
                                          <p:val>
                                            <p:strVal val="#ppt_x"/>
                                          </p:val>
                                        </p:tav>
                                      </p:tavLst>
                                    </p:anim>
                                    <p:animEffect transition="in" filter="wipe(right)">
                                      <p:cBhvr>
                                        <p:cTn id="18" dur="500"/>
                                        <p:tgtEl>
                                          <p:spTgt spid="82"/>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95"/>
                                        </p:tgtEl>
                                        <p:attrNameLst>
                                          <p:attrName>style.visibility</p:attrName>
                                        </p:attrNameLst>
                                      </p:cBhvr>
                                      <p:to>
                                        <p:strVal val="visible"/>
                                      </p:to>
                                    </p:set>
                                    <p:anim calcmode="lin" valueType="num">
                                      <p:cBhvr additive="base">
                                        <p:cTn id="22" dur="500"/>
                                        <p:tgtEl>
                                          <p:spTgt spid="95"/>
                                        </p:tgtEl>
                                        <p:attrNameLst>
                                          <p:attrName>ppt_x</p:attrName>
                                        </p:attrNameLst>
                                      </p:cBhvr>
                                      <p:tavLst>
                                        <p:tav tm="0">
                                          <p:val>
                                            <p:strVal val="#ppt_x-#ppt_w*1.125000"/>
                                          </p:val>
                                        </p:tav>
                                        <p:tav tm="100000">
                                          <p:val>
                                            <p:strVal val="#ppt_x"/>
                                          </p:val>
                                        </p:tav>
                                      </p:tavLst>
                                    </p:anim>
                                    <p:animEffect transition="in" filter="wipe(right)">
                                      <p:cBhvr>
                                        <p:cTn id="2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bg1"/>
                </a:solidFill>
                <a:latin typeface="Century Gothic" panose="020B0502020202020204" pitchFamily="34" charset="0"/>
                <a:cs typeface="经典综艺体简" panose="02010609000101010101" pitchFamily="49" charset="-122"/>
              </a:rPr>
              <a:t>PART</a:t>
            </a:r>
          </a:p>
          <a:p>
            <a:pPr algn="ctr"/>
            <a:r>
              <a:rPr lang="en-US" altLang="zh-CN" sz="6600" b="1" dirty="0">
                <a:solidFill>
                  <a:schemeClr val="bg1"/>
                </a:solidFill>
                <a:latin typeface="Century Gothic" panose="020B0502020202020204" pitchFamily="34" charset="0"/>
                <a:cs typeface="经典综艺体简" panose="02010609000101010101" pitchFamily="49" charset="-122"/>
              </a:rPr>
              <a:t>04</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3" name="文本框 52"/>
          <p:cNvSpPr txBox="1"/>
          <p:nvPr/>
        </p:nvSpPr>
        <p:spPr>
          <a:xfrm>
            <a:off x="6653080" y="2684809"/>
            <a:ext cx="3262432" cy="707886"/>
          </a:xfrm>
          <a:prstGeom prst="rect">
            <a:avLst/>
          </a:prstGeom>
          <a:noFill/>
        </p:spPr>
        <p:txBody>
          <a:bodyPr wrap="none" rtlCol="0">
            <a:spAutoFit/>
            <a:scene3d>
              <a:camera prst="orthographicFront"/>
              <a:lightRig rig="threePt" dir="t"/>
            </a:scene3d>
            <a:sp3d contourW="12700"/>
          </a:bodyPr>
          <a:lstStyle/>
          <a:p>
            <a:pPr lvl="0" defTabSz="914400">
              <a:defRPr/>
            </a:pPr>
            <a:r>
              <a:rPr lang="zh-CN" altLang="en-US" sz="4000" b="1" dirty="0">
                <a:solidFill>
                  <a:schemeClr val="bg1"/>
                </a:solidFill>
                <a:latin typeface="+mj-ea"/>
                <a:ea typeface="+mj-ea"/>
                <a:cs typeface="经典综艺体简" panose="02010609000101010101" pitchFamily="49" charset="-122"/>
              </a:rPr>
              <a:t>销售注意事项</a:t>
            </a:r>
          </a:p>
        </p:txBody>
      </p:sp>
      <p:sp>
        <p:nvSpPr>
          <p:cNvPr id="54" name="文本框 53"/>
          <p:cNvSpPr txBox="1"/>
          <p:nvPr/>
        </p:nvSpPr>
        <p:spPr>
          <a:xfrm>
            <a:off x="6653080" y="3413531"/>
            <a:ext cx="4782754" cy="86793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chemeClr val="bg1"/>
                </a:solidFill>
                <a:effectLst/>
                <a:uLnTx/>
                <a:uFillTx/>
                <a:latin typeface="Century Gothic" panose="020B0502020202020204" pitchFamily="34" charset="0"/>
                <a:ea typeface="+mj-ea"/>
              </a:rPr>
              <a:t>The user can demonstrate on a projector or computer or print the it into a film to be used in a wider field</a:t>
            </a:r>
          </a:p>
        </p:txBody>
      </p:sp>
    </p:spTree>
    <p:extLst>
      <p:ext uri="{BB962C8B-B14F-4D97-AF65-F5344CB8AC3E}">
        <p14:creationId xmlns:p14="http://schemas.microsoft.com/office/powerpoint/2010/main" val="23475290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500" fill="hold"/>
                                        <p:tgtEl>
                                          <p:spTgt spid="53"/>
                                        </p:tgtEl>
                                        <p:attrNameLst>
                                          <p:attrName>ppt_x</p:attrName>
                                        </p:attrNameLst>
                                      </p:cBhvr>
                                      <p:tavLst>
                                        <p:tav tm="0">
                                          <p:val>
                                            <p:strVal val="1+#ppt_w/2"/>
                                          </p:val>
                                        </p:tav>
                                        <p:tav tm="100000">
                                          <p:val>
                                            <p:strVal val="#ppt_x"/>
                                          </p:val>
                                        </p:tav>
                                      </p:tavLst>
                                    </p:anim>
                                    <p:anim calcmode="lin" valueType="num">
                                      <p:cBhvr additive="base">
                                        <p:cTn id="18" dur="500" fill="hold"/>
                                        <p:tgtEl>
                                          <p:spTgt spid="5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448174" y="2679700"/>
            <a:ext cx="1872340" cy="1872340"/>
            <a:chOff x="1448174" y="2159000"/>
            <a:chExt cx="1872340" cy="1872340"/>
          </a:xfrm>
        </p:grpSpPr>
        <p:sp>
          <p:nvSpPr>
            <p:cNvPr id="15" name="圆: 空心 1"/>
            <p:cNvSpPr/>
            <p:nvPr/>
          </p:nvSpPr>
          <p:spPr>
            <a:xfrm>
              <a:off x="1448174" y="2159000"/>
              <a:ext cx="1872340" cy="1872340"/>
            </a:xfrm>
            <a:prstGeom prst="donut">
              <a:avLst>
                <a:gd name="adj" fmla="val 1447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Century Gothic" panose="020B0502020202020204" pitchFamily="34" charset="0"/>
              </a:endParaRPr>
            </a:p>
          </p:txBody>
        </p:sp>
        <p:sp>
          <p:nvSpPr>
            <p:cNvPr id="16" name="弧形 15"/>
            <p:cNvSpPr/>
            <p:nvPr/>
          </p:nvSpPr>
          <p:spPr>
            <a:xfrm>
              <a:off x="1587677" y="2298503"/>
              <a:ext cx="1593334" cy="1593334"/>
            </a:xfrm>
            <a:prstGeom prst="arc">
              <a:avLst>
                <a:gd name="adj1" fmla="val 12628180"/>
                <a:gd name="adj2" fmla="val 111342"/>
              </a:avLst>
            </a:prstGeom>
            <a:ln w="101600" cap="rnd">
              <a:solidFill>
                <a:schemeClr val="bg1"/>
              </a:solidFill>
              <a:round/>
            </a:ln>
            <a:effectLst>
              <a:outerShdw blurRad="215900" dist="38100" dir="8100000" algn="tr" rotWithShape="0">
                <a:prstClr val="black">
                  <a:alpha val="33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solidFill>
                <a:latin typeface="Century Gothic" panose="020B0502020202020204" pitchFamily="34" charset="0"/>
              </a:endParaRPr>
            </a:p>
          </p:txBody>
        </p:sp>
        <p:sp>
          <p:nvSpPr>
            <p:cNvPr id="17" name="文本框 16"/>
            <p:cNvSpPr txBox="1"/>
            <p:nvPr/>
          </p:nvSpPr>
          <p:spPr>
            <a:xfrm>
              <a:off x="1901086" y="2802363"/>
              <a:ext cx="957313"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accent1"/>
                  </a:solidFill>
                  <a:latin typeface="Century Gothic" panose="020B0502020202020204" pitchFamily="34" charset="0"/>
                  <a:ea typeface="时尚中黑简体" panose="01010104010101010101" pitchFamily="2" charset="-122"/>
                </a:rPr>
                <a:t>42%</a:t>
              </a:r>
              <a:endParaRPr lang="zh-CN" altLang="en-US" sz="3200" dirty="0">
                <a:solidFill>
                  <a:schemeClr val="accent1"/>
                </a:solidFill>
                <a:latin typeface="Century Gothic" panose="020B0502020202020204" pitchFamily="34" charset="0"/>
                <a:ea typeface="时尚中黑简体" panose="01010104010101010101" pitchFamily="2" charset="-122"/>
              </a:endParaRPr>
            </a:p>
          </p:txBody>
        </p:sp>
      </p:grpSp>
      <p:grpSp>
        <p:nvGrpSpPr>
          <p:cNvPr id="18" name="组合 17"/>
          <p:cNvGrpSpPr/>
          <p:nvPr/>
        </p:nvGrpSpPr>
        <p:grpSpPr>
          <a:xfrm>
            <a:off x="3922612" y="2679700"/>
            <a:ext cx="1872340" cy="1872340"/>
            <a:chOff x="3922612" y="2159000"/>
            <a:chExt cx="1872340" cy="1872340"/>
          </a:xfrm>
        </p:grpSpPr>
        <p:sp>
          <p:nvSpPr>
            <p:cNvPr id="19" name="圆: 空心 9"/>
            <p:cNvSpPr/>
            <p:nvPr/>
          </p:nvSpPr>
          <p:spPr>
            <a:xfrm>
              <a:off x="3922612" y="2159000"/>
              <a:ext cx="1872340" cy="1872340"/>
            </a:xfrm>
            <a:prstGeom prst="donut">
              <a:avLst>
                <a:gd name="adj" fmla="val 14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Century Gothic" panose="020B0502020202020204" pitchFamily="34" charset="0"/>
              </a:endParaRPr>
            </a:p>
          </p:txBody>
        </p:sp>
        <p:sp>
          <p:nvSpPr>
            <p:cNvPr id="20" name="弧形 19"/>
            <p:cNvSpPr/>
            <p:nvPr/>
          </p:nvSpPr>
          <p:spPr>
            <a:xfrm>
              <a:off x="4062115" y="2298503"/>
              <a:ext cx="1593334" cy="1593334"/>
            </a:xfrm>
            <a:prstGeom prst="arc">
              <a:avLst>
                <a:gd name="adj1" fmla="val 2301782"/>
                <a:gd name="adj2" fmla="val 0"/>
              </a:avLst>
            </a:prstGeom>
            <a:ln w="101600" cap="rnd">
              <a:solidFill>
                <a:schemeClr val="bg1"/>
              </a:solidFill>
              <a:round/>
            </a:ln>
            <a:effectLst>
              <a:outerShdw blurRad="215900" dist="38100" dir="8100000" algn="tr" rotWithShape="0">
                <a:prstClr val="black">
                  <a:alpha val="33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2"/>
                </a:solidFill>
                <a:latin typeface="Century Gothic" panose="020B0502020202020204" pitchFamily="34" charset="0"/>
              </a:endParaRPr>
            </a:p>
          </p:txBody>
        </p:sp>
        <p:sp>
          <p:nvSpPr>
            <p:cNvPr id="21" name="文本框 20"/>
            <p:cNvSpPr txBox="1"/>
            <p:nvPr/>
          </p:nvSpPr>
          <p:spPr>
            <a:xfrm>
              <a:off x="4380125" y="2802363"/>
              <a:ext cx="957313"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accent2"/>
                  </a:solidFill>
                  <a:latin typeface="Century Gothic" panose="020B0502020202020204" pitchFamily="34" charset="0"/>
                  <a:ea typeface="时尚中黑简体" panose="01010104010101010101" pitchFamily="2" charset="-122"/>
                </a:rPr>
                <a:t>91%</a:t>
              </a:r>
              <a:endParaRPr lang="zh-CN" altLang="en-US" sz="3200" dirty="0">
                <a:solidFill>
                  <a:schemeClr val="accent2"/>
                </a:solidFill>
                <a:latin typeface="Century Gothic" panose="020B0502020202020204" pitchFamily="34" charset="0"/>
                <a:ea typeface="时尚中黑简体" panose="01010104010101010101" pitchFamily="2" charset="-122"/>
              </a:endParaRPr>
            </a:p>
          </p:txBody>
        </p:sp>
      </p:grpSp>
      <p:grpSp>
        <p:nvGrpSpPr>
          <p:cNvPr id="22" name="组合 21"/>
          <p:cNvGrpSpPr/>
          <p:nvPr/>
        </p:nvGrpSpPr>
        <p:grpSpPr>
          <a:xfrm>
            <a:off x="6397050" y="2679700"/>
            <a:ext cx="1872340" cy="1872340"/>
            <a:chOff x="6397050" y="2159000"/>
            <a:chExt cx="1872340" cy="1872340"/>
          </a:xfrm>
        </p:grpSpPr>
        <p:sp>
          <p:nvSpPr>
            <p:cNvPr id="23" name="圆: 空心 12"/>
            <p:cNvSpPr/>
            <p:nvPr/>
          </p:nvSpPr>
          <p:spPr>
            <a:xfrm>
              <a:off x="6397050" y="2159000"/>
              <a:ext cx="1872340" cy="1872340"/>
            </a:xfrm>
            <a:prstGeom prst="donut">
              <a:avLst>
                <a:gd name="adj" fmla="val 1447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Century Gothic" panose="020B0502020202020204" pitchFamily="34" charset="0"/>
              </a:endParaRPr>
            </a:p>
          </p:txBody>
        </p:sp>
        <p:sp>
          <p:nvSpPr>
            <p:cNvPr id="24" name="弧形 23"/>
            <p:cNvSpPr/>
            <p:nvPr/>
          </p:nvSpPr>
          <p:spPr>
            <a:xfrm>
              <a:off x="6536553" y="2298503"/>
              <a:ext cx="1593334" cy="1593334"/>
            </a:xfrm>
            <a:prstGeom prst="arc">
              <a:avLst>
                <a:gd name="adj1" fmla="val 10203953"/>
                <a:gd name="adj2" fmla="val 19999186"/>
              </a:avLst>
            </a:prstGeom>
            <a:ln w="101600" cap="rnd">
              <a:solidFill>
                <a:schemeClr val="bg1"/>
              </a:solidFill>
              <a:round/>
            </a:ln>
            <a:effectLst>
              <a:outerShdw blurRad="215900" dist="38100" dir="8100000" algn="tr" rotWithShape="0">
                <a:prstClr val="black">
                  <a:alpha val="33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solidFill>
                <a:latin typeface="Century Gothic" panose="020B0502020202020204" pitchFamily="34" charset="0"/>
              </a:endParaRPr>
            </a:p>
          </p:txBody>
        </p:sp>
        <p:sp>
          <p:nvSpPr>
            <p:cNvPr id="25" name="文本框 24"/>
            <p:cNvSpPr txBox="1"/>
            <p:nvPr/>
          </p:nvSpPr>
          <p:spPr>
            <a:xfrm>
              <a:off x="6854562" y="2802363"/>
              <a:ext cx="95731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accent1"/>
                  </a:solidFill>
                  <a:latin typeface="Century Gothic" panose="020B0502020202020204" pitchFamily="34" charset="0"/>
                  <a:ea typeface="时尚中黑简体" panose="01010104010101010101" pitchFamily="2" charset="-122"/>
                </a:rPr>
                <a:t>48%</a:t>
              </a:r>
              <a:endParaRPr lang="zh-CN" altLang="en-US" sz="3200" dirty="0">
                <a:solidFill>
                  <a:schemeClr val="accent1"/>
                </a:solidFill>
                <a:latin typeface="Century Gothic" panose="020B0502020202020204" pitchFamily="34" charset="0"/>
                <a:ea typeface="时尚中黑简体" panose="01010104010101010101" pitchFamily="2" charset="-122"/>
              </a:endParaRPr>
            </a:p>
          </p:txBody>
        </p:sp>
      </p:grpSp>
      <p:grpSp>
        <p:nvGrpSpPr>
          <p:cNvPr id="26" name="组合 25"/>
          <p:cNvGrpSpPr/>
          <p:nvPr/>
        </p:nvGrpSpPr>
        <p:grpSpPr>
          <a:xfrm>
            <a:off x="8871487" y="2679700"/>
            <a:ext cx="1872340" cy="1872340"/>
            <a:chOff x="8871487" y="2159000"/>
            <a:chExt cx="1872340" cy="1872340"/>
          </a:xfrm>
        </p:grpSpPr>
        <p:sp>
          <p:nvSpPr>
            <p:cNvPr id="27" name="圆: 空心 15"/>
            <p:cNvSpPr/>
            <p:nvPr/>
          </p:nvSpPr>
          <p:spPr>
            <a:xfrm>
              <a:off x="8871487" y="2159000"/>
              <a:ext cx="1872340" cy="1872340"/>
            </a:xfrm>
            <a:prstGeom prst="donut">
              <a:avLst>
                <a:gd name="adj" fmla="val 14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Century Gothic" panose="020B0502020202020204" pitchFamily="34" charset="0"/>
              </a:endParaRPr>
            </a:p>
          </p:txBody>
        </p:sp>
        <p:sp>
          <p:nvSpPr>
            <p:cNvPr id="28" name="弧形 27"/>
            <p:cNvSpPr/>
            <p:nvPr/>
          </p:nvSpPr>
          <p:spPr>
            <a:xfrm>
              <a:off x="9010990" y="2298503"/>
              <a:ext cx="1593334" cy="1593334"/>
            </a:xfrm>
            <a:prstGeom prst="arc">
              <a:avLst>
                <a:gd name="adj1" fmla="val 13387328"/>
                <a:gd name="adj2" fmla="val 4703845"/>
              </a:avLst>
            </a:prstGeom>
            <a:ln w="101600" cap="rnd">
              <a:solidFill>
                <a:schemeClr val="bg1"/>
              </a:solidFill>
              <a:round/>
            </a:ln>
            <a:effectLst>
              <a:outerShdw blurRad="215900" dist="38100" dir="8100000" algn="tr" rotWithShape="0">
                <a:prstClr val="black">
                  <a:alpha val="33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2"/>
                </a:solidFill>
                <a:latin typeface="Century Gothic" panose="020B0502020202020204" pitchFamily="34" charset="0"/>
              </a:endParaRPr>
            </a:p>
          </p:txBody>
        </p:sp>
        <p:sp>
          <p:nvSpPr>
            <p:cNvPr id="29" name="文本框 28"/>
            <p:cNvSpPr txBox="1"/>
            <p:nvPr/>
          </p:nvSpPr>
          <p:spPr>
            <a:xfrm>
              <a:off x="9328999" y="2802363"/>
              <a:ext cx="957313"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accent2"/>
                  </a:solidFill>
                  <a:latin typeface="Century Gothic" panose="020B0502020202020204" pitchFamily="34" charset="0"/>
                  <a:ea typeface="时尚中黑简体" panose="01010104010101010101" pitchFamily="2" charset="-122"/>
                </a:rPr>
                <a:t>73%</a:t>
              </a:r>
              <a:endParaRPr lang="zh-CN" altLang="en-US" sz="3200" dirty="0">
                <a:solidFill>
                  <a:schemeClr val="accent2"/>
                </a:solidFill>
                <a:latin typeface="Century Gothic" panose="020B0502020202020204" pitchFamily="34" charset="0"/>
                <a:ea typeface="时尚中黑简体" panose="01010104010101010101" pitchFamily="2" charset="-122"/>
              </a:endParaRPr>
            </a:p>
          </p:txBody>
        </p:sp>
      </p:grpSp>
      <p:grpSp>
        <p:nvGrpSpPr>
          <p:cNvPr id="30" name="组合 29"/>
          <p:cNvGrpSpPr/>
          <p:nvPr/>
        </p:nvGrpSpPr>
        <p:grpSpPr>
          <a:xfrm>
            <a:off x="8740764" y="4718637"/>
            <a:ext cx="2133782" cy="1132618"/>
            <a:chOff x="3943969" y="2412339"/>
            <a:chExt cx="2133782" cy="1132618"/>
          </a:xfrm>
        </p:grpSpPr>
        <p:sp>
          <p:nvSpPr>
            <p:cNvPr id="31" name="文本框 30"/>
            <p:cNvSpPr txBox="1"/>
            <p:nvPr/>
          </p:nvSpPr>
          <p:spPr>
            <a:xfrm>
              <a:off x="3943970"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32" name="文本框 31"/>
            <p:cNvSpPr txBox="1"/>
            <p:nvPr/>
          </p:nvSpPr>
          <p:spPr>
            <a:xfrm>
              <a:off x="3943969" y="2750893"/>
              <a:ext cx="2133782" cy="79406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dirty="0">
                  <a:solidFill>
                    <a:schemeClr val="tx1">
                      <a:lumMod val="65000"/>
                      <a:lumOff val="35000"/>
                    </a:schemeClr>
                  </a:solidFill>
                  <a:latin typeface="Century Gothic" panose="020B0502020202020204" pitchFamily="34" charset="0"/>
                  <a:ea typeface="+mj-ea"/>
                </a:rPr>
                <a:t>The user can demonstrate on a projector or computer, or presentation and make it film to be used in a wider field</a:t>
              </a:r>
            </a:p>
          </p:txBody>
        </p:sp>
      </p:grpSp>
      <p:grpSp>
        <p:nvGrpSpPr>
          <p:cNvPr id="36" name="组合 35"/>
          <p:cNvGrpSpPr/>
          <p:nvPr/>
        </p:nvGrpSpPr>
        <p:grpSpPr>
          <a:xfrm>
            <a:off x="6266328" y="4718637"/>
            <a:ext cx="2133782" cy="1132618"/>
            <a:chOff x="3943969" y="2412339"/>
            <a:chExt cx="2133782" cy="1132618"/>
          </a:xfrm>
        </p:grpSpPr>
        <p:sp>
          <p:nvSpPr>
            <p:cNvPr id="37" name="文本框 36"/>
            <p:cNvSpPr txBox="1"/>
            <p:nvPr/>
          </p:nvSpPr>
          <p:spPr>
            <a:xfrm>
              <a:off x="3943970"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38" name="文本框 37"/>
            <p:cNvSpPr txBox="1"/>
            <p:nvPr/>
          </p:nvSpPr>
          <p:spPr>
            <a:xfrm>
              <a:off x="3943969" y="2750893"/>
              <a:ext cx="2133782" cy="79406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dirty="0">
                  <a:solidFill>
                    <a:schemeClr val="tx1">
                      <a:lumMod val="65000"/>
                      <a:lumOff val="35000"/>
                    </a:schemeClr>
                  </a:solidFill>
                  <a:latin typeface="Century Gothic" panose="020B0502020202020204" pitchFamily="34" charset="0"/>
                  <a:ea typeface="+mj-ea"/>
                </a:rPr>
                <a:t>The user can demonstrate on a projector or computer, or presentation and make it film to be used in a wider field</a:t>
              </a:r>
            </a:p>
          </p:txBody>
        </p:sp>
      </p:grpSp>
      <p:grpSp>
        <p:nvGrpSpPr>
          <p:cNvPr id="39" name="组合 38"/>
          <p:cNvGrpSpPr/>
          <p:nvPr/>
        </p:nvGrpSpPr>
        <p:grpSpPr>
          <a:xfrm>
            <a:off x="3791890" y="4718637"/>
            <a:ext cx="2133782" cy="1132618"/>
            <a:chOff x="3943969" y="2412339"/>
            <a:chExt cx="2133782" cy="1132618"/>
          </a:xfrm>
        </p:grpSpPr>
        <p:sp>
          <p:nvSpPr>
            <p:cNvPr id="40" name="文本框 39"/>
            <p:cNvSpPr txBox="1"/>
            <p:nvPr/>
          </p:nvSpPr>
          <p:spPr>
            <a:xfrm>
              <a:off x="3943970"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41" name="文本框 40"/>
            <p:cNvSpPr txBox="1"/>
            <p:nvPr/>
          </p:nvSpPr>
          <p:spPr>
            <a:xfrm>
              <a:off x="3943969" y="2750893"/>
              <a:ext cx="2133782" cy="79406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dirty="0">
                  <a:solidFill>
                    <a:schemeClr val="tx1">
                      <a:lumMod val="65000"/>
                      <a:lumOff val="35000"/>
                    </a:schemeClr>
                  </a:solidFill>
                  <a:latin typeface="Century Gothic" panose="020B0502020202020204" pitchFamily="34" charset="0"/>
                  <a:ea typeface="+mj-ea"/>
                </a:rPr>
                <a:t>The user can demonstrate on a projector or computer, or presentation and make it film to be used in a wider field</a:t>
              </a:r>
            </a:p>
          </p:txBody>
        </p:sp>
      </p:grpSp>
      <p:grpSp>
        <p:nvGrpSpPr>
          <p:cNvPr id="42" name="组合 41"/>
          <p:cNvGrpSpPr/>
          <p:nvPr/>
        </p:nvGrpSpPr>
        <p:grpSpPr>
          <a:xfrm>
            <a:off x="1312851" y="4718637"/>
            <a:ext cx="2133782" cy="1132618"/>
            <a:chOff x="3943969" y="2412339"/>
            <a:chExt cx="2133782" cy="1132618"/>
          </a:xfrm>
        </p:grpSpPr>
        <p:sp>
          <p:nvSpPr>
            <p:cNvPr id="43" name="文本框 42"/>
            <p:cNvSpPr txBox="1"/>
            <p:nvPr/>
          </p:nvSpPr>
          <p:spPr>
            <a:xfrm>
              <a:off x="3943970"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44" name="文本框 43"/>
            <p:cNvSpPr txBox="1"/>
            <p:nvPr/>
          </p:nvSpPr>
          <p:spPr>
            <a:xfrm>
              <a:off x="3943969" y="2750893"/>
              <a:ext cx="2133782" cy="79406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dirty="0">
                  <a:solidFill>
                    <a:schemeClr val="tx1">
                      <a:lumMod val="65000"/>
                      <a:lumOff val="35000"/>
                    </a:schemeClr>
                  </a:solidFill>
                  <a:latin typeface="Century Gothic" panose="020B0502020202020204" pitchFamily="34" charset="0"/>
                  <a:ea typeface="+mj-ea"/>
                </a:rPr>
                <a:t>The user can demonstrate on a projector or computer, or presentation and make it film to be used in a wider field</a:t>
              </a:r>
            </a:p>
          </p:txBody>
        </p:sp>
      </p:grpSp>
      <p:grpSp>
        <p:nvGrpSpPr>
          <p:cNvPr id="46" name="组合 45"/>
          <p:cNvGrpSpPr/>
          <p:nvPr/>
        </p:nvGrpSpPr>
        <p:grpSpPr>
          <a:xfrm>
            <a:off x="1104900" y="1693000"/>
            <a:ext cx="9982200" cy="669200"/>
            <a:chOff x="1104900" y="1693000"/>
            <a:chExt cx="9982200" cy="669200"/>
          </a:xfrm>
        </p:grpSpPr>
        <p:cxnSp>
          <p:nvCxnSpPr>
            <p:cNvPr id="47" name="直接连接符 46"/>
            <p:cNvCxnSpPr/>
            <p:nvPr/>
          </p:nvCxnSpPr>
          <p:spPr>
            <a:xfrm>
              <a:off x="1308100" y="2362200"/>
              <a:ext cx="95758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04900" y="1693000"/>
              <a:ext cx="9982200" cy="457369"/>
            </a:xfrm>
            <a:prstGeom prst="rect">
              <a:avLst/>
            </a:prstGeom>
            <a:noFill/>
          </p:spPr>
          <p:txBody>
            <a:bodyPr wrap="square" rtlCol="0">
              <a:spAutoFit/>
              <a:scene3d>
                <a:camera prst="orthographicFront"/>
                <a:lightRig rig="threePt" dir="t"/>
              </a:scene3d>
              <a:sp3d contourW="12700"/>
            </a:bodyPr>
            <a:lstStyle/>
            <a:p>
              <a:pPr algn="ctr">
                <a:lnSpc>
                  <a:spcPct val="125000"/>
                </a:lnSpc>
              </a:pPr>
              <a:r>
                <a:rPr lang="en-US" altLang="zh-CN" sz="1000" dirty="0">
                  <a:solidFill>
                    <a:schemeClr val="tx1">
                      <a:lumMod val="65000"/>
                      <a:lumOff val="35000"/>
                    </a:schemeClr>
                  </a:solidFill>
                  <a:latin typeface="Century Gothic" panose="020B0502020202020204" pitchFamily="34" charset="0"/>
                </a:rPr>
                <a:t>The user can demonstrate on a projector or computer, </a:t>
              </a:r>
              <a:r>
                <a:rPr lang="en-US" altLang="zh-CN" sz="1000" dirty="0" err="1">
                  <a:solidFill>
                    <a:schemeClr val="tx1">
                      <a:lumMod val="65000"/>
                      <a:lumOff val="35000"/>
                    </a:schemeClr>
                  </a:solidFill>
                  <a:latin typeface="Century Gothic" panose="020B0502020202020204" pitchFamily="34" charset="0"/>
                </a:rPr>
                <a:t>orThe</a:t>
              </a:r>
              <a:r>
                <a:rPr lang="en-US" altLang="zh-CN" sz="1000" dirty="0">
                  <a:solidFill>
                    <a:schemeClr val="tx1">
                      <a:lumMod val="65000"/>
                      <a:lumOff val="35000"/>
                    </a:schemeClr>
                  </a:solidFill>
                  <a:latin typeface="Century Gothic" panose="020B0502020202020204" pitchFamily="34" charset="0"/>
                </a:rPr>
                <a:t> user can demonstrate on a projector or computer, or print the presentation and make it into a film </a:t>
              </a:r>
              <a:r>
                <a:rPr lang="en-US" altLang="zh-CN" sz="1000" dirty="0" err="1">
                  <a:solidFill>
                    <a:schemeClr val="tx1">
                      <a:lumMod val="65000"/>
                      <a:lumOff val="35000"/>
                    </a:schemeClr>
                  </a:solidFill>
                  <a:latin typeface="Century Gothic" panose="020B0502020202020204" pitchFamily="34" charset="0"/>
                </a:rPr>
                <a:t>printThe</a:t>
              </a:r>
              <a:r>
                <a:rPr lang="en-US" altLang="zh-CN" sz="1000" dirty="0">
                  <a:solidFill>
                    <a:schemeClr val="tx1">
                      <a:lumMod val="65000"/>
                      <a:lumOff val="35000"/>
                    </a:schemeClr>
                  </a:solidFill>
                  <a:latin typeface="Century Gothic" panose="020B0502020202020204" pitchFamily="34" charset="0"/>
                </a:rPr>
                <a:t> user can demonstrate on a projector or computer, or print the presentation and make it into a film </a:t>
              </a:r>
              <a:r>
                <a:rPr lang="en-US" altLang="zh-CN" sz="1000" dirty="0" err="1">
                  <a:solidFill>
                    <a:schemeClr val="tx1">
                      <a:lumMod val="65000"/>
                      <a:lumOff val="35000"/>
                    </a:schemeClr>
                  </a:solidFill>
                  <a:latin typeface="Century Gothic" panose="020B0502020202020204" pitchFamily="34" charset="0"/>
                </a:rPr>
                <a:t>theThe</a:t>
              </a:r>
              <a:r>
                <a:rPr lang="en-US" altLang="zh-CN" sz="1000" dirty="0">
                  <a:solidFill>
                    <a:schemeClr val="tx1">
                      <a:lumMod val="65000"/>
                      <a:lumOff val="35000"/>
                    </a:schemeClr>
                  </a:solidFill>
                  <a:latin typeface="Century Gothic" panose="020B0502020202020204" pitchFamily="34" charset="0"/>
                </a:rPr>
                <a:t> user</a:t>
              </a:r>
            </a:p>
          </p:txBody>
        </p:sp>
      </p:grpSp>
      <p:sp>
        <p:nvSpPr>
          <p:cNvPr id="33" name="任意多边形 32"/>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391195" y="-1"/>
            <a:ext cx="1417774" cy="723901"/>
            <a:chOff x="-391195" y="-1"/>
            <a:chExt cx="1697596" cy="866775"/>
          </a:xfrm>
        </p:grpSpPr>
        <p:sp>
          <p:nvSpPr>
            <p:cNvPr id="35" name="任意多边形 34"/>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3" name="直接连接符 52"/>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55" name="矩形 54"/>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Tree>
    <p:extLst>
      <p:ext uri="{BB962C8B-B14F-4D97-AF65-F5344CB8AC3E}">
        <p14:creationId xmlns:p14="http://schemas.microsoft.com/office/powerpoint/2010/main" val="18970345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heel(1)">
                                      <p:cBhvr>
                                        <p:cTn id="13" dur="2000"/>
                                        <p:tgtEl>
                                          <p:spTgt spid="14"/>
                                        </p:tgtEl>
                                      </p:cBhvr>
                                    </p:animEffect>
                                  </p:childTnLst>
                                </p:cTn>
                              </p:par>
                              <p:par>
                                <p:cTn id="14" presetID="21"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heel(1)">
                                      <p:cBhvr>
                                        <p:cTn id="16" dur="2000"/>
                                        <p:tgtEl>
                                          <p:spTgt spid="18"/>
                                        </p:tgtEl>
                                      </p:cBhvr>
                                    </p:animEffect>
                                  </p:childTnLst>
                                </p:cTn>
                              </p:par>
                              <p:par>
                                <p:cTn id="17" presetID="21" presetClass="entr" presetSubtype="1"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heel(1)">
                                      <p:cBhvr>
                                        <p:cTn id="19" dur="2000"/>
                                        <p:tgtEl>
                                          <p:spTgt spid="22"/>
                                        </p:tgtEl>
                                      </p:cBhvr>
                                    </p:animEffect>
                                  </p:childTnLst>
                                </p:cTn>
                              </p:par>
                              <p:par>
                                <p:cTn id="20" presetID="21" presetClass="entr" presetSubtype="1"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heel(1)">
                                      <p:cBhvr>
                                        <p:cTn id="22" dur="2000"/>
                                        <p:tgtEl>
                                          <p:spTgt spid="26"/>
                                        </p:tgtEl>
                                      </p:cBhvr>
                                    </p:animEffect>
                                  </p:childTnLst>
                                </p:cTn>
                              </p:par>
                            </p:childTnLst>
                          </p:cTn>
                        </p:par>
                        <p:par>
                          <p:cTn id="23" fill="hold">
                            <p:stCondLst>
                              <p:cond delay="3000"/>
                            </p:stCondLst>
                            <p:childTnLst>
                              <p:par>
                                <p:cTn id="24" presetID="53" presetClass="entr" presetSubtype="16" fill="hold" nodeType="after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p:cTn id="26" dur="500" fill="hold"/>
                                        <p:tgtEl>
                                          <p:spTgt spid="42"/>
                                        </p:tgtEl>
                                        <p:attrNameLst>
                                          <p:attrName>ppt_w</p:attrName>
                                        </p:attrNameLst>
                                      </p:cBhvr>
                                      <p:tavLst>
                                        <p:tav tm="0">
                                          <p:val>
                                            <p:fltVal val="0"/>
                                          </p:val>
                                        </p:tav>
                                        <p:tav tm="100000">
                                          <p:val>
                                            <p:strVal val="#ppt_w"/>
                                          </p:val>
                                        </p:tav>
                                      </p:tavLst>
                                    </p:anim>
                                    <p:anim calcmode="lin" valueType="num">
                                      <p:cBhvr>
                                        <p:cTn id="27" dur="500" fill="hold"/>
                                        <p:tgtEl>
                                          <p:spTgt spid="42"/>
                                        </p:tgtEl>
                                        <p:attrNameLst>
                                          <p:attrName>ppt_h</p:attrName>
                                        </p:attrNameLst>
                                      </p:cBhvr>
                                      <p:tavLst>
                                        <p:tav tm="0">
                                          <p:val>
                                            <p:fltVal val="0"/>
                                          </p:val>
                                        </p:tav>
                                        <p:tav tm="100000">
                                          <p:val>
                                            <p:strVal val="#ppt_h"/>
                                          </p:val>
                                        </p:tav>
                                      </p:tavLst>
                                    </p:anim>
                                    <p:animEffect transition="in" filter="fade">
                                      <p:cBhvr>
                                        <p:cTn id="28" dur="500"/>
                                        <p:tgtEl>
                                          <p:spTgt spid="42"/>
                                        </p:tgtEl>
                                      </p:cBhvr>
                                    </p:animEffect>
                                  </p:childTnLst>
                                </p:cTn>
                              </p:par>
                              <p:par>
                                <p:cTn id="29" presetID="53" presetClass="entr" presetSubtype="16"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fltVal val="0"/>
                                          </p:val>
                                        </p:tav>
                                        <p:tav tm="100000">
                                          <p:val>
                                            <p:strVal val="#ppt_w"/>
                                          </p:val>
                                        </p:tav>
                                      </p:tavLst>
                                    </p:anim>
                                    <p:anim calcmode="lin" valueType="num">
                                      <p:cBhvr>
                                        <p:cTn id="37" dur="500" fill="hold"/>
                                        <p:tgtEl>
                                          <p:spTgt spid="36"/>
                                        </p:tgtEl>
                                        <p:attrNameLst>
                                          <p:attrName>ppt_h</p:attrName>
                                        </p:attrNameLst>
                                      </p:cBhvr>
                                      <p:tavLst>
                                        <p:tav tm="0">
                                          <p:val>
                                            <p:fltVal val="0"/>
                                          </p:val>
                                        </p:tav>
                                        <p:tav tm="100000">
                                          <p:val>
                                            <p:strVal val="#ppt_h"/>
                                          </p:val>
                                        </p:tav>
                                      </p:tavLst>
                                    </p:anim>
                                    <p:animEffect transition="in" filter="fade">
                                      <p:cBhvr>
                                        <p:cTn id="38" dur="500"/>
                                        <p:tgtEl>
                                          <p:spTgt spid="36"/>
                                        </p:tgtEl>
                                      </p:cBhvr>
                                    </p:animEffect>
                                  </p:childTnLst>
                                </p:cTn>
                              </p:par>
                              <p:par>
                                <p:cTn id="39" presetID="53" presetClass="entr" presetSubtype="16"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animEffect transition="in" filter="fade">
                                      <p:cBhvr>
                                        <p:cTn id="4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占位符 42"/>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22292" b="8863"/>
          <a:stretch/>
        </p:blipFill>
        <p:spPr>
          <a:xfrm>
            <a:off x="1341891" y="2080598"/>
            <a:ext cx="2860350" cy="1987020"/>
          </a:xfrm>
          <a:ln>
            <a:solidFill>
              <a:schemeClr val="bg1">
                <a:lumMod val="85000"/>
              </a:schemeClr>
            </a:solidFill>
          </a:ln>
        </p:spPr>
      </p:pic>
      <p:pic>
        <p:nvPicPr>
          <p:cNvPr id="47" name="图片占位符 46"/>
          <p:cNvPicPr>
            <a:picLocks noGrp="1" noChangeAspect="1"/>
          </p:cNvPicPr>
          <p:nvPr>
            <p:ph type="pic" sz="quarter" idx="11"/>
          </p:nvPr>
        </p:nvPicPr>
        <p:blipFill rotWithShape="1">
          <a:blip r:embed="rId4">
            <a:extLst>
              <a:ext uri="{28A0092B-C50C-407E-A947-70E740481C1C}">
                <a14:useLocalDpi xmlns:a14="http://schemas.microsoft.com/office/drawing/2010/main" val="0"/>
              </a:ext>
            </a:extLst>
          </a:blip>
          <a:srcRect l="8124" t="15603" r="8124"/>
          <a:stretch/>
        </p:blipFill>
        <p:spPr>
          <a:xfrm>
            <a:off x="4601931" y="2080598"/>
            <a:ext cx="2860350" cy="1987020"/>
          </a:xfrm>
          <a:ln>
            <a:solidFill>
              <a:schemeClr val="bg1">
                <a:lumMod val="85000"/>
              </a:schemeClr>
            </a:solidFill>
          </a:ln>
        </p:spPr>
      </p:pic>
      <p:pic>
        <p:nvPicPr>
          <p:cNvPr id="45" name="图片占位符 44"/>
          <p:cNvPicPr>
            <a:picLocks noGrp="1" noChangeAspect="1"/>
          </p:cNvPicPr>
          <p:nvPr>
            <p:ph type="pic" sz="quarter" idx="12"/>
          </p:nvPr>
        </p:nvPicPr>
        <p:blipFill rotWithShape="1">
          <a:blip r:embed="rId5" cstate="print">
            <a:extLst>
              <a:ext uri="{28A0092B-C50C-407E-A947-70E740481C1C}">
                <a14:useLocalDpi xmlns:a14="http://schemas.microsoft.com/office/drawing/2010/main" val="0"/>
              </a:ext>
            </a:extLst>
          </a:blip>
          <a:srcRect t="17084" b="63"/>
          <a:stretch/>
        </p:blipFill>
        <p:spPr>
          <a:xfrm>
            <a:off x="7861967" y="2080598"/>
            <a:ext cx="2860350" cy="1987020"/>
          </a:xfrm>
          <a:ln>
            <a:solidFill>
              <a:schemeClr val="bg1">
                <a:lumMod val="85000"/>
              </a:schemeClr>
            </a:solidFill>
          </a:ln>
        </p:spPr>
      </p:pic>
      <p:sp>
        <p:nvSpPr>
          <p:cNvPr id="7" name="Rectangle: Folded Corner 1"/>
          <p:cNvSpPr/>
          <p:nvPr/>
        </p:nvSpPr>
        <p:spPr>
          <a:xfrm>
            <a:off x="3196014" y="3748899"/>
            <a:ext cx="678587" cy="7359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Rectangle: Folded Corner 2"/>
          <p:cNvSpPr/>
          <p:nvPr/>
        </p:nvSpPr>
        <p:spPr>
          <a:xfrm>
            <a:off x="6456053" y="3748899"/>
            <a:ext cx="678587" cy="73593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Rectangle: Folded Corner 3"/>
          <p:cNvSpPr/>
          <p:nvPr/>
        </p:nvSpPr>
        <p:spPr>
          <a:xfrm>
            <a:off x="9722281" y="3739338"/>
            <a:ext cx="678587" cy="7359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Freeform: Shape 11"/>
          <p:cNvSpPr>
            <a:spLocks/>
          </p:cNvSpPr>
          <p:nvPr/>
        </p:nvSpPr>
        <p:spPr bwMode="auto">
          <a:xfrm>
            <a:off x="9852601" y="3903243"/>
            <a:ext cx="408116" cy="408116"/>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bg1"/>
          </a:solidFill>
          <a:ln>
            <a:noFill/>
          </a:ln>
          <a:extLst/>
        </p:spPr>
        <p:txBody>
          <a:bodyPr anchor="ctr"/>
          <a:lstStyle/>
          <a:p>
            <a:pPr algn="ctr"/>
            <a:endParaRPr/>
          </a:p>
        </p:txBody>
      </p:sp>
      <p:sp>
        <p:nvSpPr>
          <p:cNvPr id="11" name="Freeform: Shape 12"/>
          <p:cNvSpPr>
            <a:spLocks/>
          </p:cNvSpPr>
          <p:nvPr/>
        </p:nvSpPr>
        <p:spPr bwMode="auto">
          <a:xfrm>
            <a:off x="6591282" y="3903246"/>
            <a:ext cx="408116" cy="408116"/>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bg1"/>
          </a:solidFill>
          <a:ln>
            <a:noFill/>
          </a:ln>
          <a:extLst/>
        </p:spPr>
        <p:txBody>
          <a:bodyPr anchor="ctr"/>
          <a:lstStyle/>
          <a:p>
            <a:pPr algn="ctr"/>
            <a:endParaRPr/>
          </a:p>
        </p:txBody>
      </p:sp>
      <p:sp>
        <p:nvSpPr>
          <p:cNvPr id="12" name="Freeform: Shape 13"/>
          <p:cNvSpPr>
            <a:spLocks/>
          </p:cNvSpPr>
          <p:nvPr/>
        </p:nvSpPr>
        <p:spPr bwMode="auto">
          <a:xfrm>
            <a:off x="3331246" y="3903246"/>
            <a:ext cx="408116" cy="408116"/>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bg1"/>
          </a:solidFill>
          <a:ln>
            <a:noFill/>
          </a:ln>
          <a:extLst/>
        </p:spPr>
        <p:txBody>
          <a:bodyPr anchor="ctr"/>
          <a:lstStyle/>
          <a:p>
            <a:pPr algn="ctr"/>
            <a:endParaRPr/>
          </a:p>
        </p:txBody>
      </p:sp>
      <p:grpSp>
        <p:nvGrpSpPr>
          <p:cNvPr id="28" name="组合 27"/>
          <p:cNvGrpSpPr/>
          <p:nvPr/>
        </p:nvGrpSpPr>
        <p:grpSpPr>
          <a:xfrm>
            <a:off x="1327377" y="4268838"/>
            <a:ext cx="3038255" cy="1367280"/>
            <a:chOff x="937750" y="5016378"/>
            <a:chExt cx="3038255" cy="1367280"/>
          </a:xfrm>
        </p:grpSpPr>
        <p:sp>
          <p:nvSpPr>
            <p:cNvPr id="29" name="矩形 28"/>
            <p:cNvSpPr/>
            <p:nvPr/>
          </p:nvSpPr>
          <p:spPr>
            <a:xfrm>
              <a:off x="937750" y="5426152"/>
              <a:ext cx="3038255" cy="957506"/>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30" name="矩形 29"/>
            <p:cNvSpPr/>
            <p:nvPr/>
          </p:nvSpPr>
          <p:spPr>
            <a:xfrm>
              <a:off x="937750" y="5016378"/>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标题文字添加</a:t>
              </a:r>
            </a:p>
          </p:txBody>
        </p:sp>
      </p:grpSp>
      <p:grpSp>
        <p:nvGrpSpPr>
          <p:cNvPr id="31" name="组合 30"/>
          <p:cNvGrpSpPr/>
          <p:nvPr/>
        </p:nvGrpSpPr>
        <p:grpSpPr>
          <a:xfrm>
            <a:off x="4587417" y="4268838"/>
            <a:ext cx="3038255" cy="1367280"/>
            <a:chOff x="937750" y="5016378"/>
            <a:chExt cx="3038255" cy="1367280"/>
          </a:xfrm>
        </p:grpSpPr>
        <p:sp>
          <p:nvSpPr>
            <p:cNvPr id="32" name="矩形 31"/>
            <p:cNvSpPr/>
            <p:nvPr/>
          </p:nvSpPr>
          <p:spPr>
            <a:xfrm>
              <a:off x="937750" y="5426152"/>
              <a:ext cx="3038255" cy="957506"/>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33" name="矩形 32"/>
            <p:cNvSpPr/>
            <p:nvPr/>
          </p:nvSpPr>
          <p:spPr>
            <a:xfrm>
              <a:off x="937750" y="5016378"/>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标题文字添加</a:t>
              </a:r>
            </a:p>
          </p:txBody>
        </p:sp>
      </p:grpSp>
      <p:grpSp>
        <p:nvGrpSpPr>
          <p:cNvPr id="34" name="组合 33"/>
          <p:cNvGrpSpPr/>
          <p:nvPr/>
        </p:nvGrpSpPr>
        <p:grpSpPr>
          <a:xfrm>
            <a:off x="7825256" y="4268838"/>
            <a:ext cx="3038255" cy="1367280"/>
            <a:chOff x="937750" y="5016378"/>
            <a:chExt cx="3038255" cy="1367280"/>
          </a:xfrm>
        </p:grpSpPr>
        <p:sp>
          <p:nvSpPr>
            <p:cNvPr id="35" name="矩形 34"/>
            <p:cNvSpPr/>
            <p:nvPr/>
          </p:nvSpPr>
          <p:spPr>
            <a:xfrm>
              <a:off x="937750" y="5426152"/>
              <a:ext cx="3038255" cy="957506"/>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36" name="矩形 35"/>
            <p:cNvSpPr/>
            <p:nvPr/>
          </p:nvSpPr>
          <p:spPr>
            <a:xfrm>
              <a:off x="937750" y="5016378"/>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标题文字添加</a:t>
              </a:r>
            </a:p>
          </p:txBody>
        </p:sp>
      </p:grpSp>
      <p:sp>
        <p:nvSpPr>
          <p:cNvPr id="20" name="任意多边形 19"/>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391195" y="-1"/>
            <a:ext cx="1417774" cy="723901"/>
            <a:chOff x="-391195" y="-1"/>
            <a:chExt cx="1697596" cy="866775"/>
          </a:xfrm>
        </p:grpSpPr>
        <p:sp>
          <p:nvSpPr>
            <p:cNvPr id="22" name="任意多边形 21"/>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7" name="直接连接符 36"/>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39" name="矩形 38"/>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Tree>
    <p:extLst>
      <p:ext uri="{BB962C8B-B14F-4D97-AF65-F5344CB8AC3E}">
        <p14:creationId xmlns:p14="http://schemas.microsoft.com/office/powerpoint/2010/main" val="32938823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1500"/>
                            </p:stCondLst>
                            <p:childTnLst>
                              <p:par>
                                <p:cTn id="52" presetID="37" presetClass="entr" presetSubtype="0" fill="hold" nodeType="after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1000"/>
                                        <p:tgtEl>
                                          <p:spTgt spid="28"/>
                                        </p:tgtEl>
                                      </p:cBhvr>
                                    </p:animEffect>
                                    <p:anim calcmode="lin" valueType="num">
                                      <p:cBhvr>
                                        <p:cTn id="55" dur="1000" fill="hold"/>
                                        <p:tgtEl>
                                          <p:spTgt spid="28"/>
                                        </p:tgtEl>
                                        <p:attrNameLst>
                                          <p:attrName>ppt_x</p:attrName>
                                        </p:attrNameLst>
                                      </p:cBhvr>
                                      <p:tavLst>
                                        <p:tav tm="0">
                                          <p:val>
                                            <p:strVal val="#ppt_x"/>
                                          </p:val>
                                        </p:tav>
                                        <p:tav tm="100000">
                                          <p:val>
                                            <p:strVal val="#ppt_x"/>
                                          </p:val>
                                        </p:tav>
                                      </p:tavLst>
                                    </p:anim>
                                    <p:anim calcmode="lin" valueType="num">
                                      <p:cBhvr>
                                        <p:cTn id="56" dur="900" decel="100000" fill="hold"/>
                                        <p:tgtEl>
                                          <p:spTgt spid="28"/>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58" presetID="37"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0"/>
                                        <p:tgtEl>
                                          <p:spTgt spid="31"/>
                                        </p:tgtEl>
                                      </p:cBhvr>
                                    </p:animEffect>
                                    <p:anim calcmode="lin" valueType="num">
                                      <p:cBhvr>
                                        <p:cTn id="61" dur="1000" fill="hold"/>
                                        <p:tgtEl>
                                          <p:spTgt spid="31"/>
                                        </p:tgtEl>
                                        <p:attrNameLst>
                                          <p:attrName>ppt_x</p:attrName>
                                        </p:attrNameLst>
                                      </p:cBhvr>
                                      <p:tavLst>
                                        <p:tav tm="0">
                                          <p:val>
                                            <p:strVal val="#ppt_x"/>
                                          </p:val>
                                        </p:tav>
                                        <p:tav tm="100000">
                                          <p:val>
                                            <p:strVal val="#ppt_x"/>
                                          </p:val>
                                        </p:tav>
                                      </p:tavLst>
                                    </p:anim>
                                    <p:anim calcmode="lin" valueType="num">
                                      <p:cBhvr>
                                        <p:cTn id="62" dur="900" decel="100000" fill="hold"/>
                                        <p:tgtEl>
                                          <p:spTgt spid="31"/>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64" presetID="37" presetClass="entr" presetSubtype="0"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1000"/>
                                        <p:tgtEl>
                                          <p:spTgt spid="34"/>
                                        </p:tgtEl>
                                      </p:cBhvr>
                                    </p:animEffect>
                                    <p:anim calcmode="lin" valueType="num">
                                      <p:cBhvr>
                                        <p:cTn id="67" dur="1000" fill="hold"/>
                                        <p:tgtEl>
                                          <p:spTgt spid="34"/>
                                        </p:tgtEl>
                                        <p:attrNameLst>
                                          <p:attrName>ppt_x</p:attrName>
                                        </p:attrNameLst>
                                      </p:cBhvr>
                                      <p:tavLst>
                                        <p:tav tm="0">
                                          <p:val>
                                            <p:strVal val="#ppt_x"/>
                                          </p:val>
                                        </p:tav>
                                        <p:tav tm="100000">
                                          <p:val>
                                            <p:strVal val="#ppt_x"/>
                                          </p:val>
                                        </p:tav>
                                      </p:tavLst>
                                    </p:anim>
                                    <p:anim calcmode="lin" valueType="num">
                                      <p:cBhvr>
                                        <p:cTn id="68" dur="900" decel="100000" fill="hold"/>
                                        <p:tgtEl>
                                          <p:spTgt spid="34"/>
                                        </p:tgtEl>
                                        <p:attrNameLst>
                                          <p:attrName>ppt_y</p:attrName>
                                        </p:attrNameLst>
                                      </p:cBhvr>
                                      <p:tavLst>
                                        <p:tav tm="0">
                                          <p:val>
                                            <p:strVal val="#ppt_y+1"/>
                                          </p:val>
                                        </p:tav>
                                        <p:tav tm="100000">
                                          <p:val>
                                            <p:strVal val="#ppt_y-.03"/>
                                          </p:val>
                                        </p:tav>
                                      </p:tavLst>
                                    </p:anim>
                                    <p:anim calcmode="lin" valueType="num">
                                      <p:cBhvr>
                                        <p:cTn id="69"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077938" y="2237241"/>
            <a:ext cx="3455471" cy="345547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latin typeface="Arial"/>
              <a:ea typeface="微软雅黑"/>
            </a:endParaRPr>
          </a:p>
        </p:txBody>
      </p:sp>
      <p:sp>
        <p:nvSpPr>
          <p:cNvPr id="9" name="椭圆 8"/>
          <p:cNvSpPr/>
          <p:nvPr/>
        </p:nvSpPr>
        <p:spPr>
          <a:xfrm>
            <a:off x="6611838" y="2237240"/>
            <a:ext cx="3455471" cy="3455471"/>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latin typeface="Arial"/>
              <a:ea typeface="微软雅黑"/>
            </a:endParaRPr>
          </a:p>
        </p:txBody>
      </p:sp>
      <p:grpSp>
        <p:nvGrpSpPr>
          <p:cNvPr id="26" name="组合 25"/>
          <p:cNvGrpSpPr/>
          <p:nvPr/>
        </p:nvGrpSpPr>
        <p:grpSpPr>
          <a:xfrm>
            <a:off x="5146577" y="3038930"/>
            <a:ext cx="1852094" cy="1852092"/>
            <a:chOff x="5146577" y="2705101"/>
            <a:chExt cx="1852094" cy="1852092"/>
          </a:xfrm>
          <a:effectLst/>
        </p:grpSpPr>
        <p:sp>
          <p:nvSpPr>
            <p:cNvPr id="10" name="椭圆 9"/>
            <p:cNvSpPr/>
            <p:nvPr/>
          </p:nvSpPr>
          <p:spPr>
            <a:xfrm>
              <a:off x="5146577" y="2705101"/>
              <a:ext cx="1852094" cy="185209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latin typeface="Arial"/>
                <a:ea typeface="微软雅黑"/>
              </a:endParaRPr>
            </a:p>
          </p:txBody>
        </p:sp>
        <p:cxnSp>
          <p:nvCxnSpPr>
            <p:cNvPr id="11" name="直接连接符 10"/>
            <p:cNvCxnSpPr>
              <a:cxnSpLocks/>
            </p:cNvCxnSpPr>
            <p:nvPr/>
          </p:nvCxnSpPr>
          <p:spPr>
            <a:xfrm flipH="1">
              <a:off x="5585379" y="3102653"/>
              <a:ext cx="974488" cy="105698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椭圆 12"/>
            <p:cNvSpPr/>
            <p:nvPr/>
          </p:nvSpPr>
          <p:spPr>
            <a:xfrm rot="16200000">
              <a:off x="5585379" y="3139623"/>
              <a:ext cx="396240" cy="322299"/>
            </a:xfrm>
            <a:custGeom>
              <a:avLst/>
              <a:gdLst>
                <a:gd name="T0" fmla="*/ 130 w 256"/>
                <a:gd name="T1" fmla="*/ 8 h 208"/>
                <a:gd name="T2" fmla="*/ 130 w 256"/>
                <a:gd name="T3" fmla="*/ 37 h 208"/>
                <a:gd name="T4" fmla="*/ 177 w 256"/>
                <a:gd name="T5" fmla="*/ 84 h 208"/>
                <a:gd name="T6" fmla="*/ 21 w 256"/>
                <a:gd name="T7" fmla="*/ 84 h 208"/>
                <a:gd name="T8" fmla="*/ 0 w 256"/>
                <a:gd name="T9" fmla="*/ 105 h 208"/>
                <a:gd name="T10" fmla="*/ 21 w 256"/>
                <a:gd name="T11" fmla="*/ 126 h 208"/>
                <a:gd name="T12" fmla="*/ 177 w 256"/>
                <a:gd name="T13" fmla="*/ 126 h 208"/>
                <a:gd name="T14" fmla="*/ 130 w 256"/>
                <a:gd name="T15" fmla="*/ 173 h 208"/>
                <a:gd name="T16" fmla="*/ 130 w 256"/>
                <a:gd name="T17" fmla="*/ 202 h 208"/>
                <a:gd name="T18" fmla="*/ 144 w 256"/>
                <a:gd name="T19" fmla="*/ 208 h 208"/>
                <a:gd name="T20" fmla="*/ 159 w 256"/>
                <a:gd name="T21" fmla="*/ 202 h 208"/>
                <a:gd name="T22" fmla="*/ 256 w 256"/>
                <a:gd name="T23" fmla="*/ 105 h 208"/>
                <a:gd name="T24" fmla="*/ 159 w 256"/>
                <a:gd name="T25" fmla="*/ 8 h 208"/>
                <a:gd name="T26" fmla="*/ 130 w 256"/>
                <a:gd name="T27" fmla="*/ 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08">
                  <a:moveTo>
                    <a:pt x="130" y="8"/>
                  </a:moveTo>
                  <a:cubicBezTo>
                    <a:pt x="122" y="16"/>
                    <a:pt x="122" y="29"/>
                    <a:pt x="130" y="37"/>
                  </a:cubicBezTo>
                  <a:cubicBezTo>
                    <a:pt x="177" y="84"/>
                    <a:pt x="177" y="84"/>
                    <a:pt x="177" y="84"/>
                  </a:cubicBezTo>
                  <a:cubicBezTo>
                    <a:pt x="21" y="84"/>
                    <a:pt x="21" y="84"/>
                    <a:pt x="21" y="84"/>
                  </a:cubicBezTo>
                  <a:cubicBezTo>
                    <a:pt x="9" y="84"/>
                    <a:pt x="0" y="94"/>
                    <a:pt x="0" y="105"/>
                  </a:cubicBezTo>
                  <a:cubicBezTo>
                    <a:pt x="0" y="116"/>
                    <a:pt x="9" y="126"/>
                    <a:pt x="21" y="126"/>
                  </a:cubicBezTo>
                  <a:cubicBezTo>
                    <a:pt x="177" y="126"/>
                    <a:pt x="177" y="126"/>
                    <a:pt x="177" y="126"/>
                  </a:cubicBezTo>
                  <a:cubicBezTo>
                    <a:pt x="130" y="173"/>
                    <a:pt x="130" y="173"/>
                    <a:pt x="130" y="173"/>
                  </a:cubicBezTo>
                  <a:cubicBezTo>
                    <a:pt x="122" y="181"/>
                    <a:pt x="122" y="194"/>
                    <a:pt x="130" y="202"/>
                  </a:cubicBezTo>
                  <a:cubicBezTo>
                    <a:pt x="134" y="206"/>
                    <a:pt x="139" y="208"/>
                    <a:pt x="144" y="208"/>
                  </a:cubicBezTo>
                  <a:cubicBezTo>
                    <a:pt x="150" y="208"/>
                    <a:pt x="155" y="206"/>
                    <a:pt x="159" y="202"/>
                  </a:cubicBezTo>
                  <a:cubicBezTo>
                    <a:pt x="256" y="105"/>
                    <a:pt x="256" y="105"/>
                    <a:pt x="256" y="105"/>
                  </a:cubicBezTo>
                  <a:cubicBezTo>
                    <a:pt x="159" y="8"/>
                    <a:pt x="159" y="8"/>
                    <a:pt x="159" y="8"/>
                  </a:cubicBezTo>
                  <a:cubicBezTo>
                    <a:pt x="151" y="0"/>
                    <a:pt x="138" y="0"/>
                    <a:pt x="130" y="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椭圆 13"/>
            <p:cNvSpPr/>
            <p:nvPr/>
          </p:nvSpPr>
          <p:spPr>
            <a:xfrm rot="5400000">
              <a:off x="6215597" y="3800369"/>
              <a:ext cx="396240" cy="322299"/>
            </a:xfrm>
            <a:custGeom>
              <a:avLst/>
              <a:gdLst>
                <a:gd name="T0" fmla="*/ 130 w 256"/>
                <a:gd name="T1" fmla="*/ 8 h 208"/>
                <a:gd name="T2" fmla="*/ 130 w 256"/>
                <a:gd name="T3" fmla="*/ 37 h 208"/>
                <a:gd name="T4" fmla="*/ 177 w 256"/>
                <a:gd name="T5" fmla="*/ 84 h 208"/>
                <a:gd name="T6" fmla="*/ 21 w 256"/>
                <a:gd name="T7" fmla="*/ 84 h 208"/>
                <a:gd name="T8" fmla="*/ 0 w 256"/>
                <a:gd name="T9" fmla="*/ 105 h 208"/>
                <a:gd name="T10" fmla="*/ 21 w 256"/>
                <a:gd name="T11" fmla="*/ 126 h 208"/>
                <a:gd name="T12" fmla="*/ 177 w 256"/>
                <a:gd name="T13" fmla="*/ 126 h 208"/>
                <a:gd name="T14" fmla="*/ 130 w 256"/>
                <a:gd name="T15" fmla="*/ 173 h 208"/>
                <a:gd name="T16" fmla="*/ 130 w 256"/>
                <a:gd name="T17" fmla="*/ 202 h 208"/>
                <a:gd name="T18" fmla="*/ 144 w 256"/>
                <a:gd name="T19" fmla="*/ 208 h 208"/>
                <a:gd name="T20" fmla="*/ 159 w 256"/>
                <a:gd name="T21" fmla="*/ 202 h 208"/>
                <a:gd name="T22" fmla="*/ 256 w 256"/>
                <a:gd name="T23" fmla="*/ 105 h 208"/>
                <a:gd name="T24" fmla="*/ 159 w 256"/>
                <a:gd name="T25" fmla="*/ 8 h 208"/>
                <a:gd name="T26" fmla="*/ 130 w 256"/>
                <a:gd name="T27" fmla="*/ 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08">
                  <a:moveTo>
                    <a:pt x="130" y="8"/>
                  </a:moveTo>
                  <a:cubicBezTo>
                    <a:pt x="122" y="16"/>
                    <a:pt x="122" y="29"/>
                    <a:pt x="130" y="37"/>
                  </a:cubicBezTo>
                  <a:cubicBezTo>
                    <a:pt x="177" y="84"/>
                    <a:pt x="177" y="84"/>
                    <a:pt x="177" y="84"/>
                  </a:cubicBezTo>
                  <a:cubicBezTo>
                    <a:pt x="21" y="84"/>
                    <a:pt x="21" y="84"/>
                    <a:pt x="21" y="84"/>
                  </a:cubicBezTo>
                  <a:cubicBezTo>
                    <a:pt x="9" y="84"/>
                    <a:pt x="0" y="94"/>
                    <a:pt x="0" y="105"/>
                  </a:cubicBezTo>
                  <a:cubicBezTo>
                    <a:pt x="0" y="116"/>
                    <a:pt x="9" y="126"/>
                    <a:pt x="21" y="126"/>
                  </a:cubicBezTo>
                  <a:cubicBezTo>
                    <a:pt x="177" y="126"/>
                    <a:pt x="177" y="126"/>
                    <a:pt x="177" y="126"/>
                  </a:cubicBezTo>
                  <a:cubicBezTo>
                    <a:pt x="130" y="173"/>
                    <a:pt x="130" y="173"/>
                    <a:pt x="130" y="173"/>
                  </a:cubicBezTo>
                  <a:cubicBezTo>
                    <a:pt x="122" y="181"/>
                    <a:pt x="122" y="194"/>
                    <a:pt x="130" y="202"/>
                  </a:cubicBezTo>
                  <a:cubicBezTo>
                    <a:pt x="134" y="206"/>
                    <a:pt x="139" y="208"/>
                    <a:pt x="144" y="208"/>
                  </a:cubicBezTo>
                  <a:cubicBezTo>
                    <a:pt x="150" y="208"/>
                    <a:pt x="155" y="206"/>
                    <a:pt x="159" y="202"/>
                  </a:cubicBezTo>
                  <a:cubicBezTo>
                    <a:pt x="256" y="105"/>
                    <a:pt x="256" y="105"/>
                    <a:pt x="256" y="105"/>
                  </a:cubicBezTo>
                  <a:cubicBezTo>
                    <a:pt x="159" y="8"/>
                    <a:pt x="159" y="8"/>
                    <a:pt x="159" y="8"/>
                  </a:cubicBezTo>
                  <a:cubicBezTo>
                    <a:pt x="151" y="0"/>
                    <a:pt x="138" y="0"/>
                    <a:pt x="130" y="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16" name="直接连接符 15"/>
          <p:cNvCxnSpPr/>
          <p:nvPr/>
        </p:nvCxnSpPr>
        <p:spPr>
          <a:xfrm>
            <a:off x="3056643" y="3369401"/>
            <a:ext cx="14980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590543" y="3369401"/>
            <a:ext cx="14980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738179" y="2900988"/>
            <a:ext cx="2241974" cy="2217137"/>
            <a:chOff x="6613765" y="1590700"/>
            <a:chExt cx="2241974" cy="2217137"/>
          </a:xfrm>
        </p:grpSpPr>
        <p:sp>
          <p:nvSpPr>
            <p:cNvPr id="21" name="矩形 20"/>
            <p:cNvSpPr/>
            <p:nvPr/>
          </p:nvSpPr>
          <p:spPr>
            <a:xfrm>
              <a:off x="6638758" y="2188098"/>
              <a:ext cx="2191988" cy="1619739"/>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400" dirty="0">
                  <a:solidFill>
                    <a:schemeClr val="bg1"/>
                  </a:solidFill>
                </a:rPr>
                <a:t>The user can demonstrate on a projector or computer, or print the presentation and make it into a film to be used</a:t>
              </a:r>
            </a:p>
          </p:txBody>
        </p:sp>
        <p:sp>
          <p:nvSpPr>
            <p:cNvPr id="22" name="矩形 21"/>
            <p:cNvSpPr/>
            <p:nvPr/>
          </p:nvSpPr>
          <p:spPr>
            <a:xfrm>
              <a:off x="6613765" y="1590700"/>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grpSp>
      <p:grpSp>
        <p:nvGrpSpPr>
          <p:cNvPr id="23" name="组合 22"/>
          <p:cNvGrpSpPr/>
          <p:nvPr/>
        </p:nvGrpSpPr>
        <p:grpSpPr>
          <a:xfrm>
            <a:off x="7216081" y="2900988"/>
            <a:ext cx="2241974" cy="2217137"/>
            <a:chOff x="6613765" y="1590700"/>
            <a:chExt cx="2241974" cy="2217137"/>
          </a:xfrm>
        </p:grpSpPr>
        <p:sp>
          <p:nvSpPr>
            <p:cNvPr id="24" name="矩形 23"/>
            <p:cNvSpPr/>
            <p:nvPr/>
          </p:nvSpPr>
          <p:spPr>
            <a:xfrm>
              <a:off x="6638758" y="2188098"/>
              <a:ext cx="2191988" cy="1619739"/>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400" dirty="0">
                  <a:solidFill>
                    <a:schemeClr val="bg1"/>
                  </a:solidFill>
                </a:rPr>
                <a:t>The user can demonstrate on a projector or computer, or print the presentation and make it into a film to be used</a:t>
              </a:r>
            </a:p>
          </p:txBody>
        </p:sp>
        <p:sp>
          <p:nvSpPr>
            <p:cNvPr id="25" name="矩形 24"/>
            <p:cNvSpPr/>
            <p:nvPr/>
          </p:nvSpPr>
          <p:spPr>
            <a:xfrm>
              <a:off x="6613765" y="1590700"/>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grpSp>
      <p:sp>
        <p:nvSpPr>
          <p:cNvPr id="27" name="任意多边形 2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391195" y="-1"/>
            <a:ext cx="1417774" cy="723901"/>
            <a:chOff x="-391195" y="-1"/>
            <a:chExt cx="1697596" cy="866775"/>
          </a:xfrm>
        </p:grpSpPr>
        <p:sp>
          <p:nvSpPr>
            <p:cNvPr id="29" name="任意多边形 28"/>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5" name="直接连接符 34"/>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37" name="矩形 36"/>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Tree>
    <p:extLst>
      <p:ext uri="{BB962C8B-B14F-4D97-AF65-F5344CB8AC3E}">
        <p14:creationId xmlns:p14="http://schemas.microsoft.com/office/powerpoint/2010/main" val="2860148871"/>
      </p:ext>
    </p:extLst>
  </p:cSld>
  <p:clrMapOvr>
    <a:masterClrMapping/>
  </p:clrMapOvr>
  <p:transition spd="slow">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500"/>
                                </p:stCondLst>
                                <p:childTnLst>
                                  <p:par>
                                    <p:cTn id="16" presetID="31" presetClass="entr" presetSubtype="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 calcmode="lin" valueType="num">
                                          <p:cBhvr>
                                            <p:cTn id="20" dur="1000" fill="hold"/>
                                            <p:tgtEl>
                                              <p:spTgt spid="26"/>
                                            </p:tgtEl>
                                            <p:attrNameLst>
                                              <p:attrName>style.rotation</p:attrName>
                                            </p:attrNameLst>
                                          </p:cBhvr>
                                          <p:tavLst>
                                            <p:tav tm="0">
                                              <p:val>
                                                <p:fltVal val="90"/>
                                              </p:val>
                                            </p:tav>
                                            <p:tav tm="100000">
                                              <p:val>
                                                <p:fltVal val="0"/>
                                              </p:val>
                                            </p:tav>
                                          </p:tavLst>
                                        </p:anim>
                                        <p:animEffect transition="in" filter="fade">
                                          <p:cBhvr>
                                            <p:cTn id="21" dur="1000"/>
                                            <p:tgtEl>
                                              <p:spTgt spid="26"/>
                                            </p:tgtEl>
                                          </p:cBhvr>
                                        </p:animEffect>
                                      </p:childTnLst>
                                    </p:cTn>
                                  </p:par>
                                </p:childTnLst>
                              </p:cTn>
                            </p:par>
                            <p:par>
                              <p:cTn id="22" fill="hold">
                                <p:stCondLst>
                                  <p:cond delay="1500"/>
                                </p:stCondLst>
                                <p:childTnLst>
                                  <p:par>
                                    <p:cTn id="23" presetID="2" presetClass="entr" presetSubtype="8" fill="hold" nodeType="afterEffect" p14:presetBounceEnd="60000">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14:bounceEnd="60000">
                                          <p:cBhvr additive="base">
                                            <p:cTn id="25" dur="1000" fill="hold"/>
                                            <p:tgtEl>
                                              <p:spTgt spid="20"/>
                                            </p:tgtEl>
                                            <p:attrNameLst>
                                              <p:attrName>ppt_x</p:attrName>
                                            </p:attrNameLst>
                                          </p:cBhvr>
                                          <p:tavLst>
                                            <p:tav tm="0">
                                              <p:val>
                                                <p:strVal val="0-#ppt_w/2"/>
                                              </p:val>
                                            </p:tav>
                                            <p:tav tm="100000">
                                              <p:val>
                                                <p:strVal val="#ppt_x"/>
                                              </p:val>
                                            </p:tav>
                                          </p:tavLst>
                                        </p:anim>
                                        <p:anim calcmode="lin" valueType="num" p14:bounceEnd="60000">
                                          <p:cBhvr additive="base">
                                            <p:cTn id="26" dur="1000" fill="hold"/>
                                            <p:tgtEl>
                                              <p:spTgt spid="20"/>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14:presetBounceEnd="60000">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14:bounceEnd="60000">
                                          <p:cBhvr additive="base">
                                            <p:cTn id="29" dur="100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30" dur="10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500"/>
                                </p:stCondLst>
                                <p:childTnLst>
                                  <p:par>
                                    <p:cTn id="16" presetID="31" presetClass="entr" presetSubtype="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 calcmode="lin" valueType="num">
                                          <p:cBhvr>
                                            <p:cTn id="20" dur="1000" fill="hold"/>
                                            <p:tgtEl>
                                              <p:spTgt spid="26"/>
                                            </p:tgtEl>
                                            <p:attrNameLst>
                                              <p:attrName>style.rotation</p:attrName>
                                            </p:attrNameLst>
                                          </p:cBhvr>
                                          <p:tavLst>
                                            <p:tav tm="0">
                                              <p:val>
                                                <p:fltVal val="90"/>
                                              </p:val>
                                            </p:tav>
                                            <p:tav tm="100000">
                                              <p:val>
                                                <p:fltVal val="0"/>
                                              </p:val>
                                            </p:tav>
                                          </p:tavLst>
                                        </p:anim>
                                        <p:animEffect transition="in" filter="fade">
                                          <p:cBhvr>
                                            <p:cTn id="21" dur="1000"/>
                                            <p:tgtEl>
                                              <p:spTgt spid="26"/>
                                            </p:tgtEl>
                                          </p:cBhvr>
                                        </p:animEffect>
                                      </p:childTnLst>
                                    </p:cTn>
                                  </p:par>
                                </p:childTnLst>
                              </p:cTn>
                            </p:par>
                            <p:par>
                              <p:cTn id="22" fill="hold">
                                <p:stCondLst>
                                  <p:cond delay="1500"/>
                                </p:stCondLst>
                                <p:childTnLst>
                                  <p:par>
                                    <p:cTn id="23" presetID="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1000" fill="hold"/>
                                            <p:tgtEl>
                                              <p:spTgt spid="20"/>
                                            </p:tgtEl>
                                            <p:attrNameLst>
                                              <p:attrName>ppt_x</p:attrName>
                                            </p:attrNameLst>
                                          </p:cBhvr>
                                          <p:tavLst>
                                            <p:tav tm="0">
                                              <p:val>
                                                <p:strVal val="0-#ppt_w/2"/>
                                              </p:val>
                                            </p:tav>
                                            <p:tav tm="100000">
                                              <p:val>
                                                <p:strVal val="#ppt_x"/>
                                              </p:val>
                                            </p:tav>
                                          </p:tavLst>
                                        </p:anim>
                                        <p:anim calcmode="lin" valueType="num">
                                          <p:cBhvr additive="base">
                                            <p:cTn id="26" dur="1000" fill="hold"/>
                                            <p:tgtEl>
                                              <p:spTgt spid="20"/>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1000" fill="hold"/>
                                            <p:tgtEl>
                                              <p:spTgt spid="23"/>
                                            </p:tgtEl>
                                            <p:attrNameLst>
                                              <p:attrName>ppt_x</p:attrName>
                                            </p:attrNameLst>
                                          </p:cBhvr>
                                          <p:tavLst>
                                            <p:tav tm="0">
                                              <p:val>
                                                <p:strVal val="1+#ppt_w/2"/>
                                              </p:val>
                                            </p:tav>
                                            <p:tav tm="100000">
                                              <p:val>
                                                <p:strVal val="#ppt_x"/>
                                              </p:val>
                                            </p:tav>
                                          </p:tavLst>
                                        </p:anim>
                                        <p:anim calcmode="lin" valueType="num">
                                          <p:cBhvr additive="base">
                                            <p:cTn id="30" dur="10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266826" y="4128557"/>
            <a:ext cx="2186274" cy="1655980"/>
            <a:chOff x="1170903" y="4077757"/>
            <a:chExt cx="2241975" cy="1655980"/>
          </a:xfrm>
        </p:grpSpPr>
        <p:sp>
          <p:nvSpPr>
            <p:cNvPr id="9" name="矩形 8"/>
            <p:cNvSpPr/>
            <p:nvPr/>
          </p:nvSpPr>
          <p:spPr>
            <a:xfrm>
              <a:off x="1170904" y="4554632"/>
              <a:ext cx="2241974" cy="117910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2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10" name="矩形 9"/>
            <p:cNvSpPr/>
            <p:nvPr/>
          </p:nvSpPr>
          <p:spPr>
            <a:xfrm>
              <a:off x="1170903" y="4077757"/>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标题文字添加</a:t>
              </a:r>
            </a:p>
          </p:txBody>
        </p:sp>
      </p:grpSp>
      <p:grpSp>
        <p:nvGrpSpPr>
          <p:cNvPr id="17" name="组合 16"/>
          <p:cNvGrpSpPr/>
          <p:nvPr/>
        </p:nvGrpSpPr>
        <p:grpSpPr>
          <a:xfrm>
            <a:off x="3757517" y="4128557"/>
            <a:ext cx="2186274" cy="1655980"/>
            <a:chOff x="1170903" y="4077757"/>
            <a:chExt cx="2241975" cy="1655980"/>
          </a:xfrm>
        </p:grpSpPr>
        <p:sp>
          <p:nvSpPr>
            <p:cNvPr id="18" name="矩形 17"/>
            <p:cNvSpPr/>
            <p:nvPr/>
          </p:nvSpPr>
          <p:spPr>
            <a:xfrm>
              <a:off x="1170904" y="4554632"/>
              <a:ext cx="2241974" cy="117910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2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19" name="矩形 18"/>
            <p:cNvSpPr/>
            <p:nvPr/>
          </p:nvSpPr>
          <p:spPr>
            <a:xfrm>
              <a:off x="1170903" y="4077757"/>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标题文字添加</a:t>
              </a:r>
            </a:p>
          </p:txBody>
        </p:sp>
      </p:grpSp>
      <p:grpSp>
        <p:nvGrpSpPr>
          <p:cNvPr id="20" name="组合 19"/>
          <p:cNvGrpSpPr/>
          <p:nvPr/>
        </p:nvGrpSpPr>
        <p:grpSpPr>
          <a:xfrm>
            <a:off x="6248208" y="4128557"/>
            <a:ext cx="2186274" cy="1655980"/>
            <a:chOff x="1170903" y="4077757"/>
            <a:chExt cx="2241975" cy="1655980"/>
          </a:xfrm>
        </p:grpSpPr>
        <p:sp>
          <p:nvSpPr>
            <p:cNvPr id="21" name="矩形 20"/>
            <p:cNvSpPr/>
            <p:nvPr/>
          </p:nvSpPr>
          <p:spPr>
            <a:xfrm>
              <a:off x="1170904" y="4554632"/>
              <a:ext cx="2241974" cy="117910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2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22" name="矩形 21"/>
            <p:cNvSpPr/>
            <p:nvPr/>
          </p:nvSpPr>
          <p:spPr>
            <a:xfrm>
              <a:off x="1170903" y="4077757"/>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标题文字添加</a:t>
              </a:r>
            </a:p>
          </p:txBody>
        </p:sp>
      </p:grpSp>
      <p:grpSp>
        <p:nvGrpSpPr>
          <p:cNvPr id="23" name="组合 22"/>
          <p:cNvGrpSpPr/>
          <p:nvPr/>
        </p:nvGrpSpPr>
        <p:grpSpPr>
          <a:xfrm>
            <a:off x="8738899" y="4128557"/>
            <a:ext cx="2186274" cy="1655980"/>
            <a:chOff x="1170903" y="4077757"/>
            <a:chExt cx="2241975" cy="1655980"/>
          </a:xfrm>
        </p:grpSpPr>
        <p:sp>
          <p:nvSpPr>
            <p:cNvPr id="24" name="矩形 23"/>
            <p:cNvSpPr/>
            <p:nvPr/>
          </p:nvSpPr>
          <p:spPr>
            <a:xfrm>
              <a:off x="1170904" y="4554632"/>
              <a:ext cx="2241974" cy="117910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2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25" name="矩形 24"/>
            <p:cNvSpPr/>
            <p:nvPr/>
          </p:nvSpPr>
          <p:spPr>
            <a:xfrm>
              <a:off x="1170903" y="4077757"/>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标题文字添加</a:t>
              </a:r>
            </a:p>
          </p:txBody>
        </p:sp>
      </p:grpSp>
      <p:pic>
        <p:nvPicPr>
          <p:cNvPr id="30" name="图片占位符 29"/>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5558" r="15558"/>
          <a:stretch>
            <a:fillRect/>
          </a:stretch>
        </p:blipFill>
        <p:spPr/>
      </p:pic>
      <p:pic>
        <p:nvPicPr>
          <p:cNvPr id="31" name="图片占位符 30"/>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723" r="1723"/>
          <a:stretch>
            <a:fillRect/>
          </a:stretch>
        </p:blipFill>
        <p:spPr/>
      </p:pic>
      <p:pic>
        <p:nvPicPr>
          <p:cNvPr id="32" name="图片占位符 31"/>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43" r="43"/>
          <a:stretch>
            <a:fillRect/>
          </a:stretch>
        </p:blipFill>
        <p:spPr/>
      </p:pic>
      <p:pic>
        <p:nvPicPr>
          <p:cNvPr id="33" name="图片占位符 32"/>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5500" r="15500"/>
          <a:stretch>
            <a:fillRect/>
          </a:stretch>
        </p:blipFill>
        <p:spPr/>
      </p:pic>
      <p:sp>
        <p:nvSpPr>
          <p:cNvPr id="61" name="任意多边形 60"/>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391195" y="-1"/>
            <a:ext cx="1417774" cy="723901"/>
            <a:chOff x="-391195" y="-1"/>
            <a:chExt cx="1697596" cy="866775"/>
          </a:xfrm>
        </p:grpSpPr>
        <p:sp>
          <p:nvSpPr>
            <p:cNvPr id="63" name="任意多边形 62"/>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9" name="直接连接符 68"/>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71" name="矩形 70"/>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Tree>
    <p:extLst>
      <p:ext uri="{BB962C8B-B14F-4D97-AF65-F5344CB8AC3E}">
        <p14:creationId xmlns:p14="http://schemas.microsoft.com/office/powerpoint/2010/main" val="15788958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par>
                                <p:cTn id="20" presetID="53" presetClass="entr" presetSubtype="16"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childTnLst>
                          </p:cTn>
                        </p:par>
                        <p:par>
                          <p:cTn id="25" fill="hold">
                            <p:stCondLst>
                              <p:cond delay="500"/>
                            </p:stCondLst>
                            <p:childTnLst>
                              <p:par>
                                <p:cTn id="26" presetID="12" presetClass="entr" presetSubtype="4"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p:tgtEl>
                                          <p:spTgt spid="16"/>
                                        </p:tgtEl>
                                        <p:attrNameLst>
                                          <p:attrName>ppt_y</p:attrName>
                                        </p:attrNameLst>
                                      </p:cBhvr>
                                      <p:tavLst>
                                        <p:tav tm="0">
                                          <p:val>
                                            <p:strVal val="#ppt_y+#ppt_h*1.125000"/>
                                          </p:val>
                                        </p:tav>
                                        <p:tav tm="100000">
                                          <p:val>
                                            <p:strVal val="#ppt_y"/>
                                          </p:val>
                                        </p:tav>
                                      </p:tavLst>
                                    </p:anim>
                                    <p:animEffect transition="in" filter="wipe(up)">
                                      <p:cBhvr>
                                        <p:cTn id="29" dur="500"/>
                                        <p:tgtEl>
                                          <p:spTgt spid="16"/>
                                        </p:tgtEl>
                                      </p:cBhvr>
                                    </p:animEffect>
                                  </p:childTnLst>
                                </p:cTn>
                              </p:par>
                            </p:childTnLst>
                          </p:cTn>
                        </p:par>
                        <p:par>
                          <p:cTn id="30" fill="hold">
                            <p:stCondLst>
                              <p:cond delay="1000"/>
                            </p:stCondLst>
                            <p:childTnLst>
                              <p:par>
                                <p:cTn id="31" presetID="12" presetClass="entr" presetSubtype="4"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p:tgtEl>
                                          <p:spTgt spid="17"/>
                                        </p:tgtEl>
                                        <p:attrNameLst>
                                          <p:attrName>ppt_y</p:attrName>
                                        </p:attrNameLst>
                                      </p:cBhvr>
                                      <p:tavLst>
                                        <p:tav tm="0">
                                          <p:val>
                                            <p:strVal val="#ppt_y+#ppt_h*1.125000"/>
                                          </p:val>
                                        </p:tav>
                                        <p:tav tm="100000">
                                          <p:val>
                                            <p:strVal val="#ppt_y"/>
                                          </p:val>
                                        </p:tav>
                                      </p:tavLst>
                                    </p:anim>
                                    <p:animEffect transition="in" filter="wipe(up)">
                                      <p:cBhvr>
                                        <p:cTn id="34" dur="500"/>
                                        <p:tgtEl>
                                          <p:spTgt spid="17"/>
                                        </p:tgtEl>
                                      </p:cBhvr>
                                    </p:animEffect>
                                  </p:childTnLst>
                                </p:cTn>
                              </p:par>
                            </p:childTnLst>
                          </p:cTn>
                        </p:par>
                        <p:par>
                          <p:cTn id="35" fill="hold">
                            <p:stCondLst>
                              <p:cond delay="1500"/>
                            </p:stCondLst>
                            <p:childTnLst>
                              <p:par>
                                <p:cTn id="36" presetID="12" presetClass="entr" presetSubtype="4"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p:tgtEl>
                                          <p:spTgt spid="20"/>
                                        </p:tgtEl>
                                        <p:attrNameLst>
                                          <p:attrName>ppt_y</p:attrName>
                                        </p:attrNameLst>
                                      </p:cBhvr>
                                      <p:tavLst>
                                        <p:tav tm="0">
                                          <p:val>
                                            <p:strVal val="#ppt_y+#ppt_h*1.125000"/>
                                          </p:val>
                                        </p:tav>
                                        <p:tav tm="100000">
                                          <p:val>
                                            <p:strVal val="#ppt_y"/>
                                          </p:val>
                                        </p:tav>
                                      </p:tavLst>
                                    </p:anim>
                                    <p:animEffect transition="in" filter="wipe(up)">
                                      <p:cBhvr>
                                        <p:cTn id="39" dur="500"/>
                                        <p:tgtEl>
                                          <p:spTgt spid="20"/>
                                        </p:tgtEl>
                                      </p:cBhvr>
                                    </p:animEffect>
                                  </p:childTnLst>
                                </p:cTn>
                              </p:par>
                            </p:childTnLst>
                          </p:cTn>
                        </p:par>
                        <p:par>
                          <p:cTn id="40" fill="hold">
                            <p:stCondLst>
                              <p:cond delay="2000"/>
                            </p:stCondLst>
                            <p:childTnLst>
                              <p:par>
                                <p:cTn id="41" presetID="12" presetClass="entr" presetSubtype="4"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p:tgtEl>
                                          <p:spTgt spid="23"/>
                                        </p:tgtEl>
                                        <p:attrNameLst>
                                          <p:attrName>ppt_y</p:attrName>
                                        </p:attrNameLst>
                                      </p:cBhvr>
                                      <p:tavLst>
                                        <p:tav tm="0">
                                          <p:val>
                                            <p:strVal val="#ppt_y+#ppt_h*1.125000"/>
                                          </p:val>
                                        </p:tav>
                                        <p:tav tm="100000">
                                          <p:val>
                                            <p:strVal val="#ppt_y"/>
                                          </p:val>
                                        </p:tav>
                                      </p:tavLst>
                                    </p:anim>
                                    <p:animEffect transition="in" filter="wipe(up)">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518115" y="7525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11485" y="10612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096000" y="1370012"/>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874713" y="1920551"/>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9362328"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9784960"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0207593"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10630227"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9208610"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90970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89854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88738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87622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6506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85391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4275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3159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82043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809276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798117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786959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775800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764642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53483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742325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731166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720008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708849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697691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68653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67537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66421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65305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64189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63074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61958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60842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59726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176691" y="1758480"/>
            <a:ext cx="1106331" cy="254302"/>
            <a:chOff x="-115731" y="1766100"/>
            <a:chExt cx="1106331" cy="254302"/>
          </a:xfrm>
          <a:solidFill>
            <a:schemeClr val="accent1"/>
          </a:solidFill>
        </p:grpSpPr>
        <p:sp>
          <p:nvSpPr>
            <p:cNvPr id="54" name="任意多边形 53"/>
            <p:cNvSpPr/>
            <p:nvPr/>
          </p:nvSpPr>
          <p:spPr>
            <a:xfrm>
              <a:off x="35922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29985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4048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18111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12174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6237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300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5636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11573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89353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83417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77480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a:off x="71543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a:off x="65606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59669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a:off x="53732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477959"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418590"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矩形 74"/>
          <p:cNvSpPr/>
          <p:nvPr/>
        </p:nvSpPr>
        <p:spPr>
          <a:xfrm>
            <a:off x="799154" y="2685545"/>
            <a:ext cx="8779581" cy="1106457"/>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6000" b="1" dirty="0">
                <a:solidFill>
                  <a:schemeClr val="bg1"/>
                </a:solidFill>
                <a:latin typeface="+mn-ea"/>
              </a:rPr>
              <a:t>演示完毕感谢观看</a:t>
            </a:r>
          </a:p>
        </p:txBody>
      </p:sp>
      <p:sp>
        <p:nvSpPr>
          <p:cNvPr id="76" name="矩形 75"/>
          <p:cNvSpPr/>
          <p:nvPr/>
        </p:nvSpPr>
        <p:spPr>
          <a:xfrm>
            <a:off x="799154" y="3889669"/>
            <a:ext cx="6697556" cy="565604"/>
          </a:xfrm>
          <a:prstGeom prst="rect">
            <a:avLst/>
          </a:prstGeom>
          <a:ln>
            <a:noFill/>
          </a:ln>
        </p:spPr>
        <p:txBody>
          <a:bodyPr wrap="square">
            <a:spAutoFit/>
            <a:scene3d>
              <a:camera prst="orthographicFront"/>
              <a:lightRig rig="threePt" dir="t"/>
            </a:scene3d>
            <a:sp3d contourW="12700"/>
          </a:bodyPr>
          <a:lstStyle/>
          <a:p>
            <a:pPr algn="dist">
              <a:lnSpc>
                <a:spcPct val="120000"/>
              </a:lnSpc>
            </a:pPr>
            <a:r>
              <a:rPr lang="zh-CN" altLang="en-US" sz="2800" dirty="0">
                <a:solidFill>
                  <a:schemeClr val="accent1"/>
                </a:solidFill>
                <a:latin typeface="+mn-ea"/>
              </a:rPr>
              <a:t>工作汇报</a:t>
            </a:r>
            <a:r>
              <a:rPr lang="en-US" altLang="zh-CN" sz="2800" dirty="0">
                <a:solidFill>
                  <a:schemeClr val="accent1"/>
                </a:solidFill>
                <a:latin typeface="+mn-ea"/>
              </a:rPr>
              <a:t>/</a:t>
            </a:r>
            <a:r>
              <a:rPr lang="zh-CN" altLang="en-US" sz="2800" dirty="0">
                <a:solidFill>
                  <a:schemeClr val="accent1"/>
                </a:solidFill>
                <a:latin typeface="+mn-ea"/>
              </a:rPr>
              <a:t>工作总结</a:t>
            </a:r>
            <a:r>
              <a:rPr lang="en-US" altLang="zh-CN" sz="2800" dirty="0">
                <a:solidFill>
                  <a:schemeClr val="accent1"/>
                </a:solidFill>
                <a:latin typeface="+mn-ea"/>
              </a:rPr>
              <a:t>/</a:t>
            </a:r>
            <a:r>
              <a:rPr lang="zh-CN" altLang="en-US" sz="2800" dirty="0">
                <a:solidFill>
                  <a:schemeClr val="accent1"/>
                </a:solidFill>
                <a:latin typeface="+mn-ea"/>
              </a:rPr>
              <a:t>企业培训</a:t>
            </a:r>
          </a:p>
        </p:txBody>
      </p:sp>
      <p:sp>
        <p:nvSpPr>
          <p:cNvPr id="77" name="文本框 76"/>
          <p:cNvSpPr txBox="1"/>
          <p:nvPr/>
        </p:nvSpPr>
        <p:spPr>
          <a:xfrm>
            <a:off x="799154" y="5146752"/>
            <a:ext cx="4782754" cy="514308"/>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rPr>
              <a:t>The user can demonstrate on a projector or computer or print the it into a film to be used in a wider field</a:t>
            </a:r>
          </a:p>
        </p:txBody>
      </p:sp>
      <p:sp>
        <p:nvSpPr>
          <p:cNvPr id="78" name="Freeform: Shape 60"/>
          <p:cNvSpPr>
            <a:spLocks/>
          </p:cNvSpPr>
          <p:nvPr/>
        </p:nvSpPr>
        <p:spPr bwMode="auto">
          <a:xfrm>
            <a:off x="9453698" y="5970946"/>
            <a:ext cx="387076" cy="387077"/>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accent2"/>
          </a:solidFill>
          <a:ln>
            <a:noFill/>
          </a:ln>
          <a:extLst/>
        </p:spPr>
        <p:txBody>
          <a:bodyPr anchor="ctr"/>
          <a:lstStyle/>
          <a:p>
            <a:pPr algn="ctr"/>
            <a:endParaRPr/>
          </a:p>
        </p:txBody>
      </p:sp>
      <p:sp>
        <p:nvSpPr>
          <p:cNvPr id="79" name="Freeform: Shape 61"/>
          <p:cNvSpPr>
            <a:spLocks/>
          </p:cNvSpPr>
          <p:nvPr/>
        </p:nvSpPr>
        <p:spPr bwMode="auto">
          <a:xfrm>
            <a:off x="10746340" y="5964287"/>
            <a:ext cx="400395" cy="400395"/>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accent2"/>
          </a:solidFill>
          <a:ln>
            <a:noFill/>
          </a:ln>
          <a:extLst/>
        </p:spPr>
        <p:txBody>
          <a:bodyPr anchor="ctr"/>
          <a:lstStyle/>
          <a:p>
            <a:pPr algn="ctr"/>
            <a:endParaRPr/>
          </a:p>
        </p:txBody>
      </p:sp>
      <p:sp>
        <p:nvSpPr>
          <p:cNvPr id="80" name="Freeform: Shape 62"/>
          <p:cNvSpPr>
            <a:spLocks/>
          </p:cNvSpPr>
          <p:nvPr/>
        </p:nvSpPr>
        <p:spPr bwMode="auto">
          <a:xfrm>
            <a:off x="10093360" y="5964287"/>
            <a:ext cx="400395" cy="400395"/>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2"/>
          </a:solidFill>
          <a:ln>
            <a:noFill/>
          </a:ln>
          <a:extLst/>
        </p:spPr>
        <p:txBody>
          <a:bodyPr anchor="ctr"/>
          <a:lstStyle/>
          <a:p>
            <a:pPr algn="ctr"/>
            <a:endParaRPr/>
          </a:p>
        </p:txBody>
      </p:sp>
      <p:pic>
        <p:nvPicPr>
          <p:cNvPr id="81" name="图片 80"/>
          <p:cNvPicPr>
            <a:picLocks noChangeAspect="1"/>
          </p:cNvPicPr>
          <p:nvPr/>
        </p:nvPicPr>
        <p:blipFill>
          <a:blip r:embed="rId3"/>
          <a:stretch>
            <a:fillRect/>
          </a:stretch>
        </p:blipFill>
        <p:spPr>
          <a:xfrm>
            <a:off x="615027" y="638672"/>
            <a:ext cx="2103302" cy="707197"/>
          </a:xfrm>
          <a:prstGeom prst="rect">
            <a:avLst/>
          </a:prstGeom>
        </p:spPr>
      </p:pic>
    </p:spTree>
    <p:extLst>
      <p:ext uri="{BB962C8B-B14F-4D97-AF65-F5344CB8AC3E}">
        <p14:creationId xmlns:p14="http://schemas.microsoft.com/office/powerpoint/2010/main" val="1381587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2" presetClass="entr" presetSubtype="8"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1500"/>
                            </p:stCondLst>
                            <p:childTnLst>
                              <p:par>
                                <p:cTn id="27" presetID="2" presetClass="entr" presetSubtype="8"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 calcmode="lin" valueType="num">
                                      <p:cBhvr additive="base">
                                        <p:cTn id="29" dur="500" fill="hold"/>
                                        <p:tgtEl>
                                          <p:spTgt spid="74"/>
                                        </p:tgtEl>
                                        <p:attrNameLst>
                                          <p:attrName>ppt_x</p:attrName>
                                        </p:attrNameLst>
                                      </p:cBhvr>
                                      <p:tavLst>
                                        <p:tav tm="0">
                                          <p:val>
                                            <p:strVal val="0-#ppt_w/2"/>
                                          </p:val>
                                        </p:tav>
                                        <p:tav tm="100000">
                                          <p:val>
                                            <p:strVal val="#ppt_x"/>
                                          </p:val>
                                        </p:tav>
                                      </p:tavLst>
                                    </p:anim>
                                    <p:anim calcmode="lin" valueType="num">
                                      <p:cBhvr additive="base">
                                        <p:cTn id="30" dur="500" fill="hold"/>
                                        <p:tgtEl>
                                          <p:spTgt spid="7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 presetClass="entr" presetSubtype="2"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1+#ppt_w/2"/>
                                          </p:val>
                                        </p:tav>
                                        <p:tav tm="100000">
                                          <p:val>
                                            <p:strVal val="#ppt_x"/>
                                          </p:val>
                                        </p:tav>
                                      </p:tavLst>
                                    </p:anim>
                                    <p:anim calcmode="lin" valueType="num">
                                      <p:cBhvr additive="base">
                                        <p:cTn id="39" dur="5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1+#ppt_w/2"/>
                                          </p:val>
                                        </p:tav>
                                        <p:tav tm="100000">
                                          <p:val>
                                            <p:strVal val="#ppt_x"/>
                                          </p:val>
                                        </p:tav>
                                      </p:tavLst>
                                    </p:anim>
                                    <p:anim calcmode="lin" valueType="num">
                                      <p:cBhvr additive="base">
                                        <p:cTn id="43" dur="500" fill="hold"/>
                                        <p:tgtEl>
                                          <p:spTgt spid="14"/>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1+#ppt_w/2"/>
                                          </p:val>
                                        </p:tav>
                                        <p:tav tm="100000">
                                          <p:val>
                                            <p:strVal val="#ppt_x"/>
                                          </p:val>
                                        </p:tav>
                                      </p:tavLst>
                                    </p:anim>
                                    <p:anim calcmode="lin" valueType="num">
                                      <p:cBhvr additive="base">
                                        <p:cTn id="47" dur="500" fill="hold"/>
                                        <p:tgtEl>
                                          <p:spTgt spid="15"/>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1+#ppt_w/2"/>
                                          </p:val>
                                        </p:tav>
                                        <p:tav tm="100000">
                                          <p:val>
                                            <p:strVal val="#ppt_x"/>
                                          </p:val>
                                        </p:tav>
                                      </p:tavLst>
                                    </p:anim>
                                    <p:anim calcmode="lin" valueType="num">
                                      <p:cBhvr additive="base">
                                        <p:cTn id="51" dur="500" fill="hold"/>
                                        <p:tgtEl>
                                          <p:spTgt spid="16"/>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1+#ppt_w/2"/>
                                          </p:val>
                                        </p:tav>
                                        <p:tav tm="100000">
                                          <p:val>
                                            <p:strVal val="#ppt_x"/>
                                          </p:val>
                                        </p:tav>
                                      </p:tavLst>
                                    </p:anim>
                                    <p:anim calcmode="lin" valueType="num">
                                      <p:cBhvr additive="base">
                                        <p:cTn id="55" dur="500" fill="hold"/>
                                        <p:tgtEl>
                                          <p:spTgt spid="24"/>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500" fill="hold"/>
                                        <p:tgtEl>
                                          <p:spTgt spid="25"/>
                                        </p:tgtEl>
                                        <p:attrNameLst>
                                          <p:attrName>ppt_x</p:attrName>
                                        </p:attrNameLst>
                                      </p:cBhvr>
                                      <p:tavLst>
                                        <p:tav tm="0">
                                          <p:val>
                                            <p:strVal val="1+#ppt_w/2"/>
                                          </p:val>
                                        </p:tav>
                                        <p:tav tm="100000">
                                          <p:val>
                                            <p:strVal val="#ppt_x"/>
                                          </p:val>
                                        </p:tav>
                                      </p:tavLst>
                                    </p:anim>
                                    <p:anim calcmode="lin" valueType="num">
                                      <p:cBhvr additive="base">
                                        <p:cTn id="59" dur="500" fill="hold"/>
                                        <p:tgtEl>
                                          <p:spTgt spid="25"/>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1+#ppt_w/2"/>
                                          </p:val>
                                        </p:tav>
                                        <p:tav tm="100000">
                                          <p:val>
                                            <p:strVal val="#ppt_x"/>
                                          </p:val>
                                        </p:tav>
                                      </p:tavLst>
                                    </p:anim>
                                    <p:anim calcmode="lin" valueType="num">
                                      <p:cBhvr additive="base">
                                        <p:cTn id="63" dur="500" fill="hold"/>
                                        <p:tgtEl>
                                          <p:spTgt spid="26"/>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fill="hold"/>
                                        <p:tgtEl>
                                          <p:spTgt spid="27"/>
                                        </p:tgtEl>
                                        <p:attrNameLst>
                                          <p:attrName>ppt_x</p:attrName>
                                        </p:attrNameLst>
                                      </p:cBhvr>
                                      <p:tavLst>
                                        <p:tav tm="0">
                                          <p:val>
                                            <p:strVal val="1+#ppt_w/2"/>
                                          </p:val>
                                        </p:tav>
                                        <p:tav tm="100000">
                                          <p:val>
                                            <p:strVal val="#ppt_x"/>
                                          </p:val>
                                        </p:tav>
                                      </p:tavLst>
                                    </p:anim>
                                    <p:anim calcmode="lin" valueType="num">
                                      <p:cBhvr additive="base">
                                        <p:cTn id="67" dur="500" fill="hold"/>
                                        <p:tgtEl>
                                          <p:spTgt spid="27"/>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1+#ppt_w/2"/>
                                          </p:val>
                                        </p:tav>
                                        <p:tav tm="100000">
                                          <p:val>
                                            <p:strVal val="#ppt_x"/>
                                          </p:val>
                                        </p:tav>
                                      </p:tavLst>
                                    </p:anim>
                                    <p:anim calcmode="lin" valueType="num">
                                      <p:cBhvr additive="base">
                                        <p:cTn id="71" dur="500" fill="hold"/>
                                        <p:tgtEl>
                                          <p:spTgt spid="28"/>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1+#ppt_w/2"/>
                                          </p:val>
                                        </p:tav>
                                        <p:tav tm="100000">
                                          <p:val>
                                            <p:strVal val="#ppt_x"/>
                                          </p:val>
                                        </p:tav>
                                      </p:tavLst>
                                    </p:anim>
                                    <p:anim calcmode="lin" valueType="num">
                                      <p:cBhvr additive="base">
                                        <p:cTn id="75" dur="500" fill="hold"/>
                                        <p:tgtEl>
                                          <p:spTgt spid="29"/>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1+#ppt_w/2"/>
                                          </p:val>
                                        </p:tav>
                                        <p:tav tm="100000">
                                          <p:val>
                                            <p:strVal val="#ppt_x"/>
                                          </p:val>
                                        </p:tav>
                                      </p:tavLst>
                                    </p:anim>
                                    <p:anim calcmode="lin" valueType="num">
                                      <p:cBhvr additive="base">
                                        <p:cTn id="79" dur="500" fill="hold"/>
                                        <p:tgtEl>
                                          <p:spTgt spid="30"/>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1+#ppt_w/2"/>
                                          </p:val>
                                        </p:tav>
                                        <p:tav tm="100000">
                                          <p:val>
                                            <p:strVal val="#ppt_x"/>
                                          </p:val>
                                        </p:tav>
                                      </p:tavLst>
                                    </p:anim>
                                    <p:anim calcmode="lin" valueType="num">
                                      <p:cBhvr additive="base">
                                        <p:cTn id="83" dur="500" fill="hold"/>
                                        <p:tgtEl>
                                          <p:spTgt spid="31"/>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additive="base">
                                        <p:cTn id="86" dur="500" fill="hold"/>
                                        <p:tgtEl>
                                          <p:spTgt spid="32"/>
                                        </p:tgtEl>
                                        <p:attrNameLst>
                                          <p:attrName>ppt_x</p:attrName>
                                        </p:attrNameLst>
                                      </p:cBhvr>
                                      <p:tavLst>
                                        <p:tav tm="0">
                                          <p:val>
                                            <p:strVal val="1+#ppt_w/2"/>
                                          </p:val>
                                        </p:tav>
                                        <p:tav tm="100000">
                                          <p:val>
                                            <p:strVal val="#ppt_x"/>
                                          </p:val>
                                        </p:tav>
                                      </p:tavLst>
                                    </p:anim>
                                    <p:anim calcmode="lin" valueType="num">
                                      <p:cBhvr additive="base">
                                        <p:cTn id="87" dur="500" fill="hold"/>
                                        <p:tgtEl>
                                          <p:spTgt spid="32"/>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 calcmode="lin" valueType="num">
                                      <p:cBhvr additive="base">
                                        <p:cTn id="90" dur="500" fill="hold"/>
                                        <p:tgtEl>
                                          <p:spTgt spid="33"/>
                                        </p:tgtEl>
                                        <p:attrNameLst>
                                          <p:attrName>ppt_x</p:attrName>
                                        </p:attrNameLst>
                                      </p:cBhvr>
                                      <p:tavLst>
                                        <p:tav tm="0">
                                          <p:val>
                                            <p:strVal val="1+#ppt_w/2"/>
                                          </p:val>
                                        </p:tav>
                                        <p:tav tm="100000">
                                          <p:val>
                                            <p:strVal val="#ppt_x"/>
                                          </p:val>
                                        </p:tav>
                                      </p:tavLst>
                                    </p:anim>
                                    <p:anim calcmode="lin" valueType="num">
                                      <p:cBhvr additive="base">
                                        <p:cTn id="91" dur="500" fill="hold"/>
                                        <p:tgtEl>
                                          <p:spTgt spid="33"/>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1+#ppt_w/2"/>
                                          </p:val>
                                        </p:tav>
                                        <p:tav tm="100000">
                                          <p:val>
                                            <p:strVal val="#ppt_x"/>
                                          </p:val>
                                        </p:tav>
                                      </p:tavLst>
                                    </p:anim>
                                    <p:anim calcmode="lin" valueType="num">
                                      <p:cBhvr additive="base">
                                        <p:cTn id="95" dur="500" fill="hold"/>
                                        <p:tgtEl>
                                          <p:spTgt spid="34"/>
                                        </p:tgtEl>
                                        <p:attrNameLst>
                                          <p:attrName>ppt_y</p:attrName>
                                        </p:attrNameLst>
                                      </p:cBhvr>
                                      <p:tavLst>
                                        <p:tav tm="0">
                                          <p:val>
                                            <p:strVal val="#ppt_y"/>
                                          </p:val>
                                        </p:tav>
                                        <p:tav tm="100000">
                                          <p:val>
                                            <p:strVal val="#ppt_y"/>
                                          </p:val>
                                        </p:tav>
                                      </p:tavLst>
                                    </p:anim>
                                  </p:childTnLst>
                                </p:cTn>
                              </p:par>
                              <p:par>
                                <p:cTn id="96" presetID="2" presetClass="entr" presetSubtype="2"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 calcmode="lin" valueType="num">
                                      <p:cBhvr additive="base">
                                        <p:cTn id="98" dur="500" fill="hold"/>
                                        <p:tgtEl>
                                          <p:spTgt spid="35"/>
                                        </p:tgtEl>
                                        <p:attrNameLst>
                                          <p:attrName>ppt_x</p:attrName>
                                        </p:attrNameLst>
                                      </p:cBhvr>
                                      <p:tavLst>
                                        <p:tav tm="0">
                                          <p:val>
                                            <p:strVal val="1+#ppt_w/2"/>
                                          </p:val>
                                        </p:tav>
                                        <p:tav tm="100000">
                                          <p:val>
                                            <p:strVal val="#ppt_x"/>
                                          </p:val>
                                        </p:tav>
                                      </p:tavLst>
                                    </p:anim>
                                    <p:anim calcmode="lin" valueType="num">
                                      <p:cBhvr additive="base">
                                        <p:cTn id="99" dur="500" fill="hold"/>
                                        <p:tgtEl>
                                          <p:spTgt spid="35"/>
                                        </p:tgtEl>
                                        <p:attrNameLst>
                                          <p:attrName>ppt_y</p:attrName>
                                        </p:attrNameLst>
                                      </p:cBhvr>
                                      <p:tavLst>
                                        <p:tav tm="0">
                                          <p:val>
                                            <p:strVal val="#ppt_y"/>
                                          </p:val>
                                        </p:tav>
                                        <p:tav tm="100000">
                                          <p:val>
                                            <p:strVal val="#ppt_y"/>
                                          </p:val>
                                        </p:tav>
                                      </p:tavLst>
                                    </p:anim>
                                  </p:childTnLst>
                                </p:cTn>
                              </p:par>
                              <p:par>
                                <p:cTn id="100" presetID="2" presetClass="entr" presetSubtype="2"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 calcmode="lin" valueType="num">
                                      <p:cBhvr additive="base">
                                        <p:cTn id="102" dur="500" fill="hold"/>
                                        <p:tgtEl>
                                          <p:spTgt spid="36"/>
                                        </p:tgtEl>
                                        <p:attrNameLst>
                                          <p:attrName>ppt_x</p:attrName>
                                        </p:attrNameLst>
                                      </p:cBhvr>
                                      <p:tavLst>
                                        <p:tav tm="0">
                                          <p:val>
                                            <p:strVal val="1+#ppt_w/2"/>
                                          </p:val>
                                        </p:tav>
                                        <p:tav tm="100000">
                                          <p:val>
                                            <p:strVal val="#ppt_x"/>
                                          </p:val>
                                        </p:tav>
                                      </p:tavLst>
                                    </p:anim>
                                    <p:anim calcmode="lin" valueType="num">
                                      <p:cBhvr additive="base">
                                        <p:cTn id="103" dur="500" fill="hold"/>
                                        <p:tgtEl>
                                          <p:spTgt spid="36"/>
                                        </p:tgtEl>
                                        <p:attrNameLst>
                                          <p:attrName>ppt_y</p:attrName>
                                        </p:attrNameLst>
                                      </p:cBhvr>
                                      <p:tavLst>
                                        <p:tav tm="0">
                                          <p:val>
                                            <p:strVal val="#ppt_y"/>
                                          </p:val>
                                        </p:tav>
                                        <p:tav tm="100000">
                                          <p:val>
                                            <p:strVal val="#ppt_y"/>
                                          </p:val>
                                        </p:tav>
                                      </p:tavLst>
                                    </p:anim>
                                  </p:childTnLst>
                                </p:cTn>
                              </p:par>
                              <p:par>
                                <p:cTn id="104" presetID="2" presetClass="entr" presetSubtype="2"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 calcmode="lin" valueType="num">
                                      <p:cBhvr additive="base">
                                        <p:cTn id="106" dur="500" fill="hold"/>
                                        <p:tgtEl>
                                          <p:spTgt spid="37"/>
                                        </p:tgtEl>
                                        <p:attrNameLst>
                                          <p:attrName>ppt_x</p:attrName>
                                        </p:attrNameLst>
                                      </p:cBhvr>
                                      <p:tavLst>
                                        <p:tav tm="0">
                                          <p:val>
                                            <p:strVal val="1+#ppt_w/2"/>
                                          </p:val>
                                        </p:tav>
                                        <p:tav tm="100000">
                                          <p:val>
                                            <p:strVal val="#ppt_x"/>
                                          </p:val>
                                        </p:tav>
                                      </p:tavLst>
                                    </p:anim>
                                    <p:anim calcmode="lin" valueType="num">
                                      <p:cBhvr additive="base">
                                        <p:cTn id="107" dur="500" fill="hold"/>
                                        <p:tgtEl>
                                          <p:spTgt spid="37"/>
                                        </p:tgtEl>
                                        <p:attrNameLst>
                                          <p:attrName>ppt_y</p:attrName>
                                        </p:attrNameLst>
                                      </p:cBhvr>
                                      <p:tavLst>
                                        <p:tav tm="0">
                                          <p:val>
                                            <p:strVal val="#ppt_y"/>
                                          </p:val>
                                        </p:tav>
                                        <p:tav tm="100000">
                                          <p:val>
                                            <p:strVal val="#ppt_y"/>
                                          </p:val>
                                        </p:tav>
                                      </p:tavLst>
                                    </p:anim>
                                  </p:childTnLst>
                                </p:cTn>
                              </p:par>
                              <p:par>
                                <p:cTn id="108" presetID="2" presetClass="entr" presetSubtype="2" fill="hold" grpId="0" nodeType="withEffect">
                                  <p:stCondLst>
                                    <p:cond delay="0"/>
                                  </p:stCondLst>
                                  <p:childTnLst>
                                    <p:set>
                                      <p:cBhvr>
                                        <p:cTn id="109" dur="1" fill="hold">
                                          <p:stCondLst>
                                            <p:cond delay="0"/>
                                          </p:stCondLst>
                                        </p:cTn>
                                        <p:tgtEl>
                                          <p:spTgt spid="38"/>
                                        </p:tgtEl>
                                        <p:attrNameLst>
                                          <p:attrName>style.visibility</p:attrName>
                                        </p:attrNameLst>
                                      </p:cBhvr>
                                      <p:to>
                                        <p:strVal val="visible"/>
                                      </p:to>
                                    </p:set>
                                    <p:anim calcmode="lin" valueType="num">
                                      <p:cBhvr additive="base">
                                        <p:cTn id="110" dur="500" fill="hold"/>
                                        <p:tgtEl>
                                          <p:spTgt spid="38"/>
                                        </p:tgtEl>
                                        <p:attrNameLst>
                                          <p:attrName>ppt_x</p:attrName>
                                        </p:attrNameLst>
                                      </p:cBhvr>
                                      <p:tavLst>
                                        <p:tav tm="0">
                                          <p:val>
                                            <p:strVal val="1+#ppt_w/2"/>
                                          </p:val>
                                        </p:tav>
                                        <p:tav tm="100000">
                                          <p:val>
                                            <p:strVal val="#ppt_x"/>
                                          </p:val>
                                        </p:tav>
                                      </p:tavLst>
                                    </p:anim>
                                    <p:anim calcmode="lin" valueType="num">
                                      <p:cBhvr additive="base">
                                        <p:cTn id="111" dur="500" fill="hold"/>
                                        <p:tgtEl>
                                          <p:spTgt spid="38"/>
                                        </p:tgtEl>
                                        <p:attrNameLst>
                                          <p:attrName>ppt_y</p:attrName>
                                        </p:attrNameLst>
                                      </p:cBhvr>
                                      <p:tavLst>
                                        <p:tav tm="0">
                                          <p:val>
                                            <p:strVal val="#ppt_y"/>
                                          </p:val>
                                        </p:tav>
                                        <p:tav tm="100000">
                                          <p:val>
                                            <p:strVal val="#ppt_y"/>
                                          </p:val>
                                        </p:tav>
                                      </p:tavLst>
                                    </p:anim>
                                  </p:childTnLst>
                                </p:cTn>
                              </p:par>
                              <p:par>
                                <p:cTn id="112" presetID="2" presetClass="entr" presetSubtype="2"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 calcmode="lin" valueType="num">
                                      <p:cBhvr additive="base">
                                        <p:cTn id="114" dur="500" fill="hold"/>
                                        <p:tgtEl>
                                          <p:spTgt spid="39"/>
                                        </p:tgtEl>
                                        <p:attrNameLst>
                                          <p:attrName>ppt_x</p:attrName>
                                        </p:attrNameLst>
                                      </p:cBhvr>
                                      <p:tavLst>
                                        <p:tav tm="0">
                                          <p:val>
                                            <p:strVal val="1+#ppt_w/2"/>
                                          </p:val>
                                        </p:tav>
                                        <p:tav tm="100000">
                                          <p:val>
                                            <p:strVal val="#ppt_x"/>
                                          </p:val>
                                        </p:tav>
                                      </p:tavLst>
                                    </p:anim>
                                    <p:anim calcmode="lin" valueType="num">
                                      <p:cBhvr additive="base">
                                        <p:cTn id="115" dur="500" fill="hold"/>
                                        <p:tgtEl>
                                          <p:spTgt spid="39"/>
                                        </p:tgtEl>
                                        <p:attrNameLst>
                                          <p:attrName>ppt_y</p:attrName>
                                        </p:attrNameLst>
                                      </p:cBhvr>
                                      <p:tavLst>
                                        <p:tav tm="0">
                                          <p:val>
                                            <p:strVal val="#ppt_y"/>
                                          </p:val>
                                        </p:tav>
                                        <p:tav tm="100000">
                                          <p:val>
                                            <p:strVal val="#ppt_y"/>
                                          </p:val>
                                        </p:tav>
                                      </p:tavLst>
                                    </p:anim>
                                  </p:childTnLst>
                                </p:cTn>
                              </p:par>
                              <p:par>
                                <p:cTn id="116" presetID="2" presetClass="entr" presetSubtype="2" fill="hold" grpId="0" nodeType="withEffect">
                                  <p:stCondLst>
                                    <p:cond delay="0"/>
                                  </p:stCondLst>
                                  <p:childTnLst>
                                    <p:set>
                                      <p:cBhvr>
                                        <p:cTn id="117" dur="1" fill="hold">
                                          <p:stCondLst>
                                            <p:cond delay="0"/>
                                          </p:stCondLst>
                                        </p:cTn>
                                        <p:tgtEl>
                                          <p:spTgt spid="40"/>
                                        </p:tgtEl>
                                        <p:attrNameLst>
                                          <p:attrName>style.visibility</p:attrName>
                                        </p:attrNameLst>
                                      </p:cBhvr>
                                      <p:to>
                                        <p:strVal val="visible"/>
                                      </p:to>
                                    </p:set>
                                    <p:anim calcmode="lin" valueType="num">
                                      <p:cBhvr additive="base">
                                        <p:cTn id="118" dur="500" fill="hold"/>
                                        <p:tgtEl>
                                          <p:spTgt spid="40"/>
                                        </p:tgtEl>
                                        <p:attrNameLst>
                                          <p:attrName>ppt_x</p:attrName>
                                        </p:attrNameLst>
                                      </p:cBhvr>
                                      <p:tavLst>
                                        <p:tav tm="0">
                                          <p:val>
                                            <p:strVal val="1+#ppt_w/2"/>
                                          </p:val>
                                        </p:tav>
                                        <p:tav tm="100000">
                                          <p:val>
                                            <p:strVal val="#ppt_x"/>
                                          </p:val>
                                        </p:tav>
                                      </p:tavLst>
                                    </p:anim>
                                    <p:anim calcmode="lin" valueType="num">
                                      <p:cBhvr additive="base">
                                        <p:cTn id="119" dur="500" fill="hold"/>
                                        <p:tgtEl>
                                          <p:spTgt spid="40"/>
                                        </p:tgtEl>
                                        <p:attrNameLst>
                                          <p:attrName>ppt_y</p:attrName>
                                        </p:attrNameLst>
                                      </p:cBhvr>
                                      <p:tavLst>
                                        <p:tav tm="0">
                                          <p:val>
                                            <p:strVal val="#ppt_y"/>
                                          </p:val>
                                        </p:tav>
                                        <p:tav tm="100000">
                                          <p:val>
                                            <p:strVal val="#ppt_y"/>
                                          </p:val>
                                        </p:tav>
                                      </p:tavLst>
                                    </p:anim>
                                  </p:childTnLst>
                                </p:cTn>
                              </p:par>
                              <p:par>
                                <p:cTn id="120" presetID="2" presetClass="entr" presetSubtype="2"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 calcmode="lin" valueType="num">
                                      <p:cBhvr additive="base">
                                        <p:cTn id="122" dur="500" fill="hold"/>
                                        <p:tgtEl>
                                          <p:spTgt spid="41"/>
                                        </p:tgtEl>
                                        <p:attrNameLst>
                                          <p:attrName>ppt_x</p:attrName>
                                        </p:attrNameLst>
                                      </p:cBhvr>
                                      <p:tavLst>
                                        <p:tav tm="0">
                                          <p:val>
                                            <p:strVal val="1+#ppt_w/2"/>
                                          </p:val>
                                        </p:tav>
                                        <p:tav tm="100000">
                                          <p:val>
                                            <p:strVal val="#ppt_x"/>
                                          </p:val>
                                        </p:tav>
                                      </p:tavLst>
                                    </p:anim>
                                    <p:anim calcmode="lin" valueType="num">
                                      <p:cBhvr additive="base">
                                        <p:cTn id="123" dur="500" fill="hold"/>
                                        <p:tgtEl>
                                          <p:spTgt spid="41"/>
                                        </p:tgtEl>
                                        <p:attrNameLst>
                                          <p:attrName>ppt_y</p:attrName>
                                        </p:attrNameLst>
                                      </p:cBhvr>
                                      <p:tavLst>
                                        <p:tav tm="0">
                                          <p:val>
                                            <p:strVal val="#ppt_y"/>
                                          </p:val>
                                        </p:tav>
                                        <p:tav tm="100000">
                                          <p:val>
                                            <p:strVal val="#ppt_y"/>
                                          </p:val>
                                        </p:tav>
                                      </p:tavLst>
                                    </p:anim>
                                  </p:childTnLst>
                                </p:cTn>
                              </p:par>
                              <p:par>
                                <p:cTn id="124" presetID="2" presetClass="entr" presetSubtype="2" fill="hold" grpId="0" nodeType="withEffect">
                                  <p:stCondLst>
                                    <p:cond delay="0"/>
                                  </p:stCondLst>
                                  <p:childTnLst>
                                    <p:set>
                                      <p:cBhvr>
                                        <p:cTn id="125" dur="1" fill="hold">
                                          <p:stCondLst>
                                            <p:cond delay="0"/>
                                          </p:stCondLst>
                                        </p:cTn>
                                        <p:tgtEl>
                                          <p:spTgt spid="42"/>
                                        </p:tgtEl>
                                        <p:attrNameLst>
                                          <p:attrName>style.visibility</p:attrName>
                                        </p:attrNameLst>
                                      </p:cBhvr>
                                      <p:to>
                                        <p:strVal val="visible"/>
                                      </p:to>
                                    </p:set>
                                    <p:anim calcmode="lin" valueType="num">
                                      <p:cBhvr additive="base">
                                        <p:cTn id="126" dur="500" fill="hold"/>
                                        <p:tgtEl>
                                          <p:spTgt spid="42"/>
                                        </p:tgtEl>
                                        <p:attrNameLst>
                                          <p:attrName>ppt_x</p:attrName>
                                        </p:attrNameLst>
                                      </p:cBhvr>
                                      <p:tavLst>
                                        <p:tav tm="0">
                                          <p:val>
                                            <p:strVal val="1+#ppt_w/2"/>
                                          </p:val>
                                        </p:tav>
                                        <p:tav tm="100000">
                                          <p:val>
                                            <p:strVal val="#ppt_x"/>
                                          </p:val>
                                        </p:tav>
                                      </p:tavLst>
                                    </p:anim>
                                    <p:anim calcmode="lin" valueType="num">
                                      <p:cBhvr additive="base">
                                        <p:cTn id="127" dur="500" fill="hold"/>
                                        <p:tgtEl>
                                          <p:spTgt spid="42"/>
                                        </p:tgtEl>
                                        <p:attrNameLst>
                                          <p:attrName>ppt_y</p:attrName>
                                        </p:attrNameLst>
                                      </p:cBhvr>
                                      <p:tavLst>
                                        <p:tav tm="0">
                                          <p:val>
                                            <p:strVal val="#ppt_y"/>
                                          </p:val>
                                        </p:tav>
                                        <p:tav tm="100000">
                                          <p:val>
                                            <p:strVal val="#ppt_y"/>
                                          </p:val>
                                        </p:tav>
                                      </p:tavLst>
                                    </p:anim>
                                  </p:childTnLst>
                                </p:cTn>
                              </p:par>
                              <p:par>
                                <p:cTn id="128" presetID="2" presetClass="entr" presetSubtype="2"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 calcmode="lin" valueType="num">
                                      <p:cBhvr additive="base">
                                        <p:cTn id="130" dur="500" fill="hold"/>
                                        <p:tgtEl>
                                          <p:spTgt spid="43"/>
                                        </p:tgtEl>
                                        <p:attrNameLst>
                                          <p:attrName>ppt_x</p:attrName>
                                        </p:attrNameLst>
                                      </p:cBhvr>
                                      <p:tavLst>
                                        <p:tav tm="0">
                                          <p:val>
                                            <p:strVal val="1+#ppt_w/2"/>
                                          </p:val>
                                        </p:tav>
                                        <p:tav tm="100000">
                                          <p:val>
                                            <p:strVal val="#ppt_x"/>
                                          </p:val>
                                        </p:tav>
                                      </p:tavLst>
                                    </p:anim>
                                    <p:anim calcmode="lin" valueType="num">
                                      <p:cBhvr additive="base">
                                        <p:cTn id="131" dur="500" fill="hold"/>
                                        <p:tgtEl>
                                          <p:spTgt spid="43"/>
                                        </p:tgtEl>
                                        <p:attrNameLst>
                                          <p:attrName>ppt_y</p:attrName>
                                        </p:attrNameLst>
                                      </p:cBhvr>
                                      <p:tavLst>
                                        <p:tav tm="0">
                                          <p:val>
                                            <p:strVal val="#ppt_y"/>
                                          </p:val>
                                        </p:tav>
                                        <p:tav tm="100000">
                                          <p:val>
                                            <p:strVal val="#ppt_y"/>
                                          </p:val>
                                        </p:tav>
                                      </p:tavLst>
                                    </p:anim>
                                  </p:childTnLst>
                                </p:cTn>
                              </p:par>
                              <p:par>
                                <p:cTn id="132" presetID="2" presetClass="entr" presetSubtype="2"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 calcmode="lin" valueType="num">
                                      <p:cBhvr additive="base">
                                        <p:cTn id="134" dur="500" fill="hold"/>
                                        <p:tgtEl>
                                          <p:spTgt spid="44"/>
                                        </p:tgtEl>
                                        <p:attrNameLst>
                                          <p:attrName>ppt_x</p:attrName>
                                        </p:attrNameLst>
                                      </p:cBhvr>
                                      <p:tavLst>
                                        <p:tav tm="0">
                                          <p:val>
                                            <p:strVal val="1+#ppt_w/2"/>
                                          </p:val>
                                        </p:tav>
                                        <p:tav tm="100000">
                                          <p:val>
                                            <p:strVal val="#ppt_x"/>
                                          </p:val>
                                        </p:tav>
                                      </p:tavLst>
                                    </p:anim>
                                    <p:anim calcmode="lin" valueType="num">
                                      <p:cBhvr additive="base">
                                        <p:cTn id="135" dur="500" fill="hold"/>
                                        <p:tgtEl>
                                          <p:spTgt spid="44"/>
                                        </p:tgtEl>
                                        <p:attrNameLst>
                                          <p:attrName>ppt_y</p:attrName>
                                        </p:attrNameLst>
                                      </p:cBhvr>
                                      <p:tavLst>
                                        <p:tav tm="0">
                                          <p:val>
                                            <p:strVal val="#ppt_y"/>
                                          </p:val>
                                        </p:tav>
                                        <p:tav tm="100000">
                                          <p:val>
                                            <p:strVal val="#ppt_y"/>
                                          </p:val>
                                        </p:tav>
                                      </p:tavLst>
                                    </p:anim>
                                  </p:childTnLst>
                                </p:cTn>
                              </p:par>
                              <p:par>
                                <p:cTn id="136" presetID="2" presetClass="entr" presetSubtype="2" fill="hold" grpId="0" nodeType="withEffect">
                                  <p:stCondLst>
                                    <p:cond delay="0"/>
                                  </p:stCondLst>
                                  <p:childTnLst>
                                    <p:set>
                                      <p:cBhvr>
                                        <p:cTn id="137" dur="1" fill="hold">
                                          <p:stCondLst>
                                            <p:cond delay="0"/>
                                          </p:stCondLst>
                                        </p:cTn>
                                        <p:tgtEl>
                                          <p:spTgt spid="45"/>
                                        </p:tgtEl>
                                        <p:attrNameLst>
                                          <p:attrName>style.visibility</p:attrName>
                                        </p:attrNameLst>
                                      </p:cBhvr>
                                      <p:to>
                                        <p:strVal val="visible"/>
                                      </p:to>
                                    </p:set>
                                    <p:anim calcmode="lin" valueType="num">
                                      <p:cBhvr additive="base">
                                        <p:cTn id="138" dur="500" fill="hold"/>
                                        <p:tgtEl>
                                          <p:spTgt spid="45"/>
                                        </p:tgtEl>
                                        <p:attrNameLst>
                                          <p:attrName>ppt_x</p:attrName>
                                        </p:attrNameLst>
                                      </p:cBhvr>
                                      <p:tavLst>
                                        <p:tav tm="0">
                                          <p:val>
                                            <p:strVal val="1+#ppt_w/2"/>
                                          </p:val>
                                        </p:tav>
                                        <p:tav tm="100000">
                                          <p:val>
                                            <p:strVal val="#ppt_x"/>
                                          </p:val>
                                        </p:tav>
                                      </p:tavLst>
                                    </p:anim>
                                    <p:anim calcmode="lin" valueType="num">
                                      <p:cBhvr additive="base">
                                        <p:cTn id="139" dur="500" fill="hold"/>
                                        <p:tgtEl>
                                          <p:spTgt spid="45"/>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46"/>
                                        </p:tgtEl>
                                        <p:attrNameLst>
                                          <p:attrName>style.visibility</p:attrName>
                                        </p:attrNameLst>
                                      </p:cBhvr>
                                      <p:to>
                                        <p:strVal val="visible"/>
                                      </p:to>
                                    </p:set>
                                    <p:anim calcmode="lin" valueType="num">
                                      <p:cBhvr additive="base">
                                        <p:cTn id="142" dur="500" fill="hold"/>
                                        <p:tgtEl>
                                          <p:spTgt spid="46"/>
                                        </p:tgtEl>
                                        <p:attrNameLst>
                                          <p:attrName>ppt_x</p:attrName>
                                        </p:attrNameLst>
                                      </p:cBhvr>
                                      <p:tavLst>
                                        <p:tav tm="0">
                                          <p:val>
                                            <p:strVal val="1+#ppt_w/2"/>
                                          </p:val>
                                        </p:tav>
                                        <p:tav tm="100000">
                                          <p:val>
                                            <p:strVal val="#ppt_x"/>
                                          </p:val>
                                        </p:tav>
                                      </p:tavLst>
                                    </p:anim>
                                    <p:anim calcmode="lin" valueType="num">
                                      <p:cBhvr additive="base">
                                        <p:cTn id="143" dur="500" fill="hold"/>
                                        <p:tgtEl>
                                          <p:spTgt spid="46"/>
                                        </p:tgtEl>
                                        <p:attrNameLst>
                                          <p:attrName>ppt_y</p:attrName>
                                        </p:attrNameLst>
                                      </p:cBhvr>
                                      <p:tavLst>
                                        <p:tav tm="0">
                                          <p:val>
                                            <p:strVal val="#ppt_y"/>
                                          </p:val>
                                        </p:tav>
                                        <p:tav tm="100000">
                                          <p:val>
                                            <p:strVal val="#ppt_y"/>
                                          </p:val>
                                        </p:tav>
                                      </p:tavLst>
                                    </p:anim>
                                  </p:childTnLst>
                                </p:cTn>
                              </p:par>
                              <p:par>
                                <p:cTn id="144" presetID="2" presetClass="entr" presetSubtype="2" fill="hold" grpId="0" nodeType="withEffect">
                                  <p:stCondLst>
                                    <p:cond delay="0"/>
                                  </p:stCondLst>
                                  <p:childTnLst>
                                    <p:set>
                                      <p:cBhvr>
                                        <p:cTn id="145" dur="1" fill="hold">
                                          <p:stCondLst>
                                            <p:cond delay="0"/>
                                          </p:stCondLst>
                                        </p:cTn>
                                        <p:tgtEl>
                                          <p:spTgt spid="47"/>
                                        </p:tgtEl>
                                        <p:attrNameLst>
                                          <p:attrName>style.visibility</p:attrName>
                                        </p:attrNameLst>
                                      </p:cBhvr>
                                      <p:to>
                                        <p:strVal val="visible"/>
                                      </p:to>
                                    </p:set>
                                    <p:anim calcmode="lin" valueType="num">
                                      <p:cBhvr additive="base">
                                        <p:cTn id="146" dur="500" fill="hold"/>
                                        <p:tgtEl>
                                          <p:spTgt spid="47"/>
                                        </p:tgtEl>
                                        <p:attrNameLst>
                                          <p:attrName>ppt_x</p:attrName>
                                        </p:attrNameLst>
                                      </p:cBhvr>
                                      <p:tavLst>
                                        <p:tav tm="0">
                                          <p:val>
                                            <p:strVal val="1+#ppt_w/2"/>
                                          </p:val>
                                        </p:tav>
                                        <p:tav tm="100000">
                                          <p:val>
                                            <p:strVal val="#ppt_x"/>
                                          </p:val>
                                        </p:tav>
                                      </p:tavLst>
                                    </p:anim>
                                    <p:anim calcmode="lin" valueType="num">
                                      <p:cBhvr additive="base">
                                        <p:cTn id="147" dur="500" fill="hold"/>
                                        <p:tgtEl>
                                          <p:spTgt spid="47"/>
                                        </p:tgtEl>
                                        <p:attrNameLst>
                                          <p:attrName>ppt_y</p:attrName>
                                        </p:attrNameLst>
                                      </p:cBhvr>
                                      <p:tavLst>
                                        <p:tav tm="0">
                                          <p:val>
                                            <p:strVal val="#ppt_y"/>
                                          </p:val>
                                        </p:tav>
                                        <p:tav tm="100000">
                                          <p:val>
                                            <p:strVal val="#ppt_y"/>
                                          </p:val>
                                        </p:tav>
                                      </p:tavLst>
                                    </p:anim>
                                  </p:childTnLst>
                                </p:cTn>
                              </p:par>
                              <p:par>
                                <p:cTn id="148" presetID="2" presetClass="entr" presetSubtype="2" fill="hold" grpId="0" nodeType="withEffect">
                                  <p:stCondLst>
                                    <p:cond delay="0"/>
                                  </p:stCondLst>
                                  <p:childTnLst>
                                    <p:set>
                                      <p:cBhvr>
                                        <p:cTn id="149" dur="1" fill="hold">
                                          <p:stCondLst>
                                            <p:cond delay="0"/>
                                          </p:stCondLst>
                                        </p:cTn>
                                        <p:tgtEl>
                                          <p:spTgt spid="48"/>
                                        </p:tgtEl>
                                        <p:attrNameLst>
                                          <p:attrName>style.visibility</p:attrName>
                                        </p:attrNameLst>
                                      </p:cBhvr>
                                      <p:to>
                                        <p:strVal val="visible"/>
                                      </p:to>
                                    </p:set>
                                    <p:anim calcmode="lin" valueType="num">
                                      <p:cBhvr additive="base">
                                        <p:cTn id="150" dur="500" fill="hold"/>
                                        <p:tgtEl>
                                          <p:spTgt spid="48"/>
                                        </p:tgtEl>
                                        <p:attrNameLst>
                                          <p:attrName>ppt_x</p:attrName>
                                        </p:attrNameLst>
                                      </p:cBhvr>
                                      <p:tavLst>
                                        <p:tav tm="0">
                                          <p:val>
                                            <p:strVal val="1+#ppt_w/2"/>
                                          </p:val>
                                        </p:tav>
                                        <p:tav tm="100000">
                                          <p:val>
                                            <p:strVal val="#ppt_x"/>
                                          </p:val>
                                        </p:tav>
                                      </p:tavLst>
                                    </p:anim>
                                    <p:anim calcmode="lin" valueType="num">
                                      <p:cBhvr additive="base">
                                        <p:cTn id="151" dur="500" fill="hold"/>
                                        <p:tgtEl>
                                          <p:spTgt spid="48"/>
                                        </p:tgtEl>
                                        <p:attrNameLst>
                                          <p:attrName>ppt_y</p:attrName>
                                        </p:attrNameLst>
                                      </p:cBhvr>
                                      <p:tavLst>
                                        <p:tav tm="0">
                                          <p:val>
                                            <p:strVal val="#ppt_y"/>
                                          </p:val>
                                        </p:tav>
                                        <p:tav tm="100000">
                                          <p:val>
                                            <p:strVal val="#ppt_y"/>
                                          </p:val>
                                        </p:tav>
                                      </p:tavLst>
                                    </p:anim>
                                  </p:childTnLst>
                                </p:cTn>
                              </p:par>
                              <p:par>
                                <p:cTn id="152" presetID="2" presetClass="entr" presetSubtype="2" fill="hold" grpId="0" nodeType="withEffect">
                                  <p:stCondLst>
                                    <p:cond delay="0"/>
                                  </p:stCondLst>
                                  <p:childTnLst>
                                    <p:set>
                                      <p:cBhvr>
                                        <p:cTn id="153" dur="1" fill="hold">
                                          <p:stCondLst>
                                            <p:cond delay="0"/>
                                          </p:stCondLst>
                                        </p:cTn>
                                        <p:tgtEl>
                                          <p:spTgt spid="49"/>
                                        </p:tgtEl>
                                        <p:attrNameLst>
                                          <p:attrName>style.visibility</p:attrName>
                                        </p:attrNameLst>
                                      </p:cBhvr>
                                      <p:to>
                                        <p:strVal val="visible"/>
                                      </p:to>
                                    </p:set>
                                    <p:anim calcmode="lin" valueType="num">
                                      <p:cBhvr additive="base">
                                        <p:cTn id="154" dur="500" fill="hold"/>
                                        <p:tgtEl>
                                          <p:spTgt spid="49"/>
                                        </p:tgtEl>
                                        <p:attrNameLst>
                                          <p:attrName>ppt_x</p:attrName>
                                        </p:attrNameLst>
                                      </p:cBhvr>
                                      <p:tavLst>
                                        <p:tav tm="0">
                                          <p:val>
                                            <p:strVal val="1+#ppt_w/2"/>
                                          </p:val>
                                        </p:tav>
                                        <p:tav tm="100000">
                                          <p:val>
                                            <p:strVal val="#ppt_x"/>
                                          </p:val>
                                        </p:tav>
                                      </p:tavLst>
                                    </p:anim>
                                    <p:anim calcmode="lin" valueType="num">
                                      <p:cBhvr additive="base">
                                        <p:cTn id="155" dur="500" fill="hold"/>
                                        <p:tgtEl>
                                          <p:spTgt spid="49"/>
                                        </p:tgtEl>
                                        <p:attrNameLst>
                                          <p:attrName>ppt_y</p:attrName>
                                        </p:attrNameLst>
                                      </p:cBhvr>
                                      <p:tavLst>
                                        <p:tav tm="0">
                                          <p:val>
                                            <p:strVal val="#ppt_y"/>
                                          </p:val>
                                        </p:tav>
                                        <p:tav tm="100000">
                                          <p:val>
                                            <p:strVal val="#ppt_y"/>
                                          </p:val>
                                        </p:tav>
                                      </p:tavLst>
                                    </p:anim>
                                  </p:childTnLst>
                                </p:cTn>
                              </p:par>
                              <p:par>
                                <p:cTn id="156" presetID="2" presetClass="entr" presetSubtype="2" fill="hold" grpId="0" nodeType="withEffect">
                                  <p:stCondLst>
                                    <p:cond delay="0"/>
                                  </p:stCondLst>
                                  <p:childTnLst>
                                    <p:set>
                                      <p:cBhvr>
                                        <p:cTn id="157" dur="1" fill="hold">
                                          <p:stCondLst>
                                            <p:cond delay="0"/>
                                          </p:stCondLst>
                                        </p:cTn>
                                        <p:tgtEl>
                                          <p:spTgt spid="50"/>
                                        </p:tgtEl>
                                        <p:attrNameLst>
                                          <p:attrName>style.visibility</p:attrName>
                                        </p:attrNameLst>
                                      </p:cBhvr>
                                      <p:to>
                                        <p:strVal val="visible"/>
                                      </p:to>
                                    </p:set>
                                    <p:anim calcmode="lin" valueType="num">
                                      <p:cBhvr additive="base">
                                        <p:cTn id="158" dur="500" fill="hold"/>
                                        <p:tgtEl>
                                          <p:spTgt spid="50"/>
                                        </p:tgtEl>
                                        <p:attrNameLst>
                                          <p:attrName>ppt_x</p:attrName>
                                        </p:attrNameLst>
                                      </p:cBhvr>
                                      <p:tavLst>
                                        <p:tav tm="0">
                                          <p:val>
                                            <p:strVal val="1+#ppt_w/2"/>
                                          </p:val>
                                        </p:tav>
                                        <p:tav tm="100000">
                                          <p:val>
                                            <p:strVal val="#ppt_x"/>
                                          </p:val>
                                        </p:tav>
                                      </p:tavLst>
                                    </p:anim>
                                    <p:anim calcmode="lin" valueType="num">
                                      <p:cBhvr additive="base">
                                        <p:cTn id="159" dur="500" fill="hold"/>
                                        <p:tgtEl>
                                          <p:spTgt spid="50"/>
                                        </p:tgtEl>
                                        <p:attrNameLst>
                                          <p:attrName>ppt_y</p:attrName>
                                        </p:attrNameLst>
                                      </p:cBhvr>
                                      <p:tavLst>
                                        <p:tav tm="0">
                                          <p:val>
                                            <p:strVal val="#ppt_y"/>
                                          </p:val>
                                        </p:tav>
                                        <p:tav tm="100000">
                                          <p:val>
                                            <p:strVal val="#ppt_y"/>
                                          </p:val>
                                        </p:tav>
                                      </p:tavLst>
                                    </p:anim>
                                  </p:childTnLst>
                                </p:cTn>
                              </p:par>
                              <p:par>
                                <p:cTn id="160" presetID="2" presetClass="entr" presetSubtype="2" fill="hold" grpId="0" nodeType="withEffect">
                                  <p:stCondLst>
                                    <p:cond delay="0"/>
                                  </p:stCondLst>
                                  <p:childTnLst>
                                    <p:set>
                                      <p:cBhvr>
                                        <p:cTn id="161" dur="1" fill="hold">
                                          <p:stCondLst>
                                            <p:cond delay="0"/>
                                          </p:stCondLst>
                                        </p:cTn>
                                        <p:tgtEl>
                                          <p:spTgt spid="51"/>
                                        </p:tgtEl>
                                        <p:attrNameLst>
                                          <p:attrName>style.visibility</p:attrName>
                                        </p:attrNameLst>
                                      </p:cBhvr>
                                      <p:to>
                                        <p:strVal val="visible"/>
                                      </p:to>
                                    </p:set>
                                    <p:anim calcmode="lin" valueType="num">
                                      <p:cBhvr additive="base">
                                        <p:cTn id="162" dur="500" fill="hold"/>
                                        <p:tgtEl>
                                          <p:spTgt spid="51"/>
                                        </p:tgtEl>
                                        <p:attrNameLst>
                                          <p:attrName>ppt_x</p:attrName>
                                        </p:attrNameLst>
                                      </p:cBhvr>
                                      <p:tavLst>
                                        <p:tav tm="0">
                                          <p:val>
                                            <p:strVal val="1+#ppt_w/2"/>
                                          </p:val>
                                        </p:tav>
                                        <p:tav tm="100000">
                                          <p:val>
                                            <p:strVal val="#ppt_x"/>
                                          </p:val>
                                        </p:tav>
                                      </p:tavLst>
                                    </p:anim>
                                    <p:anim calcmode="lin" valueType="num">
                                      <p:cBhvr additive="base">
                                        <p:cTn id="163" dur="500" fill="hold"/>
                                        <p:tgtEl>
                                          <p:spTgt spid="51"/>
                                        </p:tgtEl>
                                        <p:attrNameLst>
                                          <p:attrName>ppt_y</p:attrName>
                                        </p:attrNameLst>
                                      </p:cBhvr>
                                      <p:tavLst>
                                        <p:tav tm="0">
                                          <p:val>
                                            <p:strVal val="#ppt_y"/>
                                          </p:val>
                                        </p:tav>
                                        <p:tav tm="100000">
                                          <p:val>
                                            <p:strVal val="#ppt_y"/>
                                          </p:val>
                                        </p:tav>
                                      </p:tavLst>
                                    </p:anim>
                                  </p:childTnLst>
                                </p:cTn>
                              </p:par>
                              <p:par>
                                <p:cTn id="164" presetID="2" presetClass="entr" presetSubtype="2" fill="hold" grpId="0" nodeType="withEffect">
                                  <p:stCondLst>
                                    <p:cond delay="0"/>
                                  </p:stCondLst>
                                  <p:childTnLst>
                                    <p:set>
                                      <p:cBhvr>
                                        <p:cTn id="165" dur="1" fill="hold">
                                          <p:stCondLst>
                                            <p:cond delay="0"/>
                                          </p:stCondLst>
                                        </p:cTn>
                                        <p:tgtEl>
                                          <p:spTgt spid="52"/>
                                        </p:tgtEl>
                                        <p:attrNameLst>
                                          <p:attrName>style.visibility</p:attrName>
                                        </p:attrNameLst>
                                      </p:cBhvr>
                                      <p:to>
                                        <p:strVal val="visible"/>
                                      </p:to>
                                    </p:set>
                                    <p:anim calcmode="lin" valueType="num">
                                      <p:cBhvr additive="base">
                                        <p:cTn id="166" dur="500" fill="hold"/>
                                        <p:tgtEl>
                                          <p:spTgt spid="52"/>
                                        </p:tgtEl>
                                        <p:attrNameLst>
                                          <p:attrName>ppt_x</p:attrName>
                                        </p:attrNameLst>
                                      </p:cBhvr>
                                      <p:tavLst>
                                        <p:tav tm="0">
                                          <p:val>
                                            <p:strVal val="1+#ppt_w/2"/>
                                          </p:val>
                                        </p:tav>
                                        <p:tav tm="100000">
                                          <p:val>
                                            <p:strVal val="#ppt_x"/>
                                          </p:val>
                                        </p:tav>
                                      </p:tavLst>
                                    </p:anim>
                                    <p:anim calcmode="lin" valueType="num">
                                      <p:cBhvr additive="base">
                                        <p:cTn id="167" dur="500" fill="hold"/>
                                        <p:tgtEl>
                                          <p:spTgt spid="52"/>
                                        </p:tgtEl>
                                        <p:attrNameLst>
                                          <p:attrName>ppt_y</p:attrName>
                                        </p:attrNameLst>
                                      </p:cBhvr>
                                      <p:tavLst>
                                        <p:tav tm="0">
                                          <p:val>
                                            <p:strVal val="#ppt_y"/>
                                          </p:val>
                                        </p:tav>
                                        <p:tav tm="100000">
                                          <p:val>
                                            <p:strVal val="#ppt_y"/>
                                          </p:val>
                                        </p:tav>
                                      </p:tavLst>
                                    </p:anim>
                                  </p:childTnLst>
                                </p:cTn>
                              </p:par>
                              <p:par>
                                <p:cTn id="168" presetID="2" presetClass="entr" presetSubtype="2" fill="hold" grpId="0" nodeType="withEffect">
                                  <p:stCondLst>
                                    <p:cond delay="0"/>
                                  </p:stCondLst>
                                  <p:childTnLst>
                                    <p:set>
                                      <p:cBhvr>
                                        <p:cTn id="169" dur="1" fill="hold">
                                          <p:stCondLst>
                                            <p:cond delay="0"/>
                                          </p:stCondLst>
                                        </p:cTn>
                                        <p:tgtEl>
                                          <p:spTgt spid="53"/>
                                        </p:tgtEl>
                                        <p:attrNameLst>
                                          <p:attrName>style.visibility</p:attrName>
                                        </p:attrNameLst>
                                      </p:cBhvr>
                                      <p:to>
                                        <p:strVal val="visible"/>
                                      </p:to>
                                    </p:set>
                                    <p:anim calcmode="lin" valueType="num">
                                      <p:cBhvr additive="base">
                                        <p:cTn id="170" dur="500" fill="hold"/>
                                        <p:tgtEl>
                                          <p:spTgt spid="53"/>
                                        </p:tgtEl>
                                        <p:attrNameLst>
                                          <p:attrName>ppt_x</p:attrName>
                                        </p:attrNameLst>
                                      </p:cBhvr>
                                      <p:tavLst>
                                        <p:tav tm="0">
                                          <p:val>
                                            <p:strVal val="1+#ppt_w/2"/>
                                          </p:val>
                                        </p:tav>
                                        <p:tav tm="100000">
                                          <p:val>
                                            <p:strVal val="#ppt_x"/>
                                          </p:val>
                                        </p:tav>
                                      </p:tavLst>
                                    </p:anim>
                                    <p:anim calcmode="lin" valueType="num">
                                      <p:cBhvr additive="base">
                                        <p:cTn id="171" dur="500" fill="hold"/>
                                        <p:tgtEl>
                                          <p:spTgt spid="53"/>
                                        </p:tgtEl>
                                        <p:attrNameLst>
                                          <p:attrName>ppt_y</p:attrName>
                                        </p:attrNameLst>
                                      </p:cBhvr>
                                      <p:tavLst>
                                        <p:tav tm="0">
                                          <p:val>
                                            <p:strVal val="#ppt_y"/>
                                          </p:val>
                                        </p:tav>
                                        <p:tav tm="100000">
                                          <p:val>
                                            <p:strVal val="#ppt_y"/>
                                          </p:val>
                                        </p:tav>
                                      </p:tavLst>
                                    </p:anim>
                                  </p:childTnLst>
                                </p:cTn>
                              </p:par>
                            </p:childTnLst>
                          </p:cTn>
                        </p:par>
                        <p:par>
                          <p:cTn id="172" fill="hold">
                            <p:stCondLst>
                              <p:cond delay="2500"/>
                            </p:stCondLst>
                            <p:childTnLst>
                              <p:par>
                                <p:cTn id="173" presetID="22" presetClass="entr" presetSubtype="8" fill="hold" grpId="0" nodeType="afterEffect">
                                  <p:stCondLst>
                                    <p:cond delay="0"/>
                                  </p:stCondLst>
                                  <p:childTnLst>
                                    <p:set>
                                      <p:cBhvr>
                                        <p:cTn id="174" dur="1" fill="hold">
                                          <p:stCondLst>
                                            <p:cond delay="0"/>
                                          </p:stCondLst>
                                        </p:cTn>
                                        <p:tgtEl>
                                          <p:spTgt spid="75"/>
                                        </p:tgtEl>
                                        <p:attrNameLst>
                                          <p:attrName>style.visibility</p:attrName>
                                        </p:attrNameLst>
                                      </p:cBhvr>
                                      <p:to>
                                        <p:strVal val="visible"/>
                                      </p:to>
                                    </p:set>
                                    <p:animEffect transition="in" filter="wipe(left)">
                                      <p:cBhvr>
                                        <p:cTn id="175" dur="500"/>
                                        <p:tgtEl>
                                          <p:spTgt spid="75"/>
                                        </p:tgtEl>
                                      </p:cBhvr>
                                    </p:animEffect>
                                  </p:childTnLst>
                                </p:cTn>
                              </p:par>
                            </p:childTnLst>
                          </p:cTn>
                        </p:par>
                        <p:par>
                          <p:cTn id="176" fill="hold">
                            <p:stCondLst>
                              <p:cond delay="3000"/>
                            </p:stCondLst>
                            <p:childTnLst>
                              <p:par>
                                <p:cTn id="177" presetID="10" presetClass="entr" presetSubtype="0" fill="hold" grpId="0" nodeType="afterEffect">
                                  <p:stCondLst>
                                    <p:cond delay="0"/>
                                  </p:stCondLst>
                                  <p:childTnLst>
                                    <p:set>
                                      <p:cBhvr>
                                        <p:cTn id="178" dur="1" fill="hold">
                                          <p:stCondLst>
                                            <p:cond delay="0"/>
                                          </p:stCondLst>
                                        </p:cTn>
                                        <p:tgtEl>
                                          <p:spTgt spid="76"/>
                                        </p:tgtEl>
                                        <p:attrNameLst>
                                          <p:attrName>style.visibility</p:attrName>
                                        </p:attrNameLst>
                                      </p:cBhvr>
                                      <p:to>
                                        <p:strVal val="visible"/>
                                      </p:to>
                                    </p:set>
                                    <p:animEffect transition="in" filter="fade">
                                      <p:cBhvr>
                                        <p:cTn id="179" dur="500"/>
                                        <p:tgtEl>
                                          <p:spTgt spid="76"/>
                                        </p:tgtEl>
                                      </p:cBhvr>
                                    </p:animEffect>
                                  </p:childTnLst>
                                </p:cTn>
                              </p:par>
                            </p:childTnLst>
                          </p:cTn>
                        </p:par>
                        <p:par>
                          <p:cTn id="180" fill="hold">
                            <p:stCondLst>
                              <p:cond delay="3500"/>
                            </p:stCondLst>
                            <p:childTnLst>
                              <p:par>
                                <p:cTn id="181" presetID="14" presetClass="entr" presetSubtype="10" fill="hold" grpId="0" nodeType="afterEffect">
                                  <p:stCondLst>
                                    <p:cond delay="0"/>
                                  </p:stCondLst>
                                  <p:childTnLst>
                                    <p:set>
                                      <p:cBhvr>
                                        <p:cTn id="182" dur="1" fill="hold">
                                          <p:stCondLst>
                                            <p:cond delay="0"/>
                                          </p:stCondLst>
                                        </p:cTn>
                                        <p:tgtEl>
                                          <p:spTgt spid="77"/>
                                        </p:tgtEl>
                                        <p:attrNameLst>
                                          <p:attrName>style.visibility</p:attrName>
                                        </p:attrNameLst>
                                      </p:cBhvr>
                                      <p:to>
                                        <p:strVal val="visible"/>
                                      </p:to>
                                    </p:set>
                                    <p:animEffect transition="in" filter="randombar(horizontal)">
                                      <p:cBhvr>
                                        <p:cTn id="183" dur="500"/>
                                        <p:tgtEl>
                                          <p:spTgt spid="77"/>
                                        </p:tgtEl>
                                      </p:cBhvr>
                                    </p:animEffect>
                                  </p:childTnLst>
                                </p:cTn>
                              </p:par>
                            </p:childTnLst>
                          </p:cTn>
                        </p:par>
                        <p:par>
                          <p:cTn id="184" fill="hold">
                            <p:stCondLst>
                              <p:cond delay="4000"/>
                            </p:stCondLst>
                            <p:childTnLst>
                              <p:par>
                                <p:cTn id="185" presetID="53" presetClass="entr" presetSubtype="16" fill="hold" grpId="0" nodeType="afterEffect">
                                  <p:stCondLst>
                                    <p:cond delay="0"/>
                                  </p:stCondLst>
                                  <p:childTnLst>
                                    <p:set>
                                      <p:cBhvr>
                                        <p:cTn id="186" dur="1" fill="hold">
                                          <p:stCondLst>
                                            <p:cond delay="0"/>
                                          </p:stCondLst>
                                        </p:cTn>
                                        <p:tgtEl>
                                          <p:spTgt spid="78"/>
                                        </p:tgtEl>
                                        <p:attrNameLst>
                                          <p:attrName>style.visibility</p:attrName>
                                        </p:attrNameLst>
                                      </p:cBhvr>
                                      <p:to>
                                        <p:strVal val="visible"/>
                                      </p:to>
                                    </p:set>
                                    <p:anim calcmode="lin" valueType="num">
                                      <p:cBhvr>
                                        <p:cTn id="187" dur="500" fill="hold"/>
                                        <p:tgtEl>
                                          <p:spTgt spid="78"/>
                                        </p:tgtEl>
                                        <p:attrNameLst>
                                          <p:attrName>ppt_w</p:attrName>
                                        </p:attrNameLst>
                                      </p:cBhvr>
                                      <p:tavLst>
                                        <p:tav tm="0">
                                          <p:val>
                                            <p:fltVal val="0"/>
                                          </p:val>
                                        </p:tav>
                                        <p:tav tm="100000">
                                          <p:val>
                                            <p:strVal val="#ppt_w"/>
                                          </p:val>
                                        </p:tav>
                                      </p:tavLst>
                                    </p:anim>
                                    <p:anim calcmode="lin" valueType="num">
                                      <p:cBhvr>
                                        <p:cTn id="188" dur="500" fill="hold"/>
                                        <p:tgtEl>
                                          <p:spTgt spid="78"/>
                                        </p:tgtEl>
                                        <p:attrNameLst>
                                          <p:attrName>ppt_h</p:attrName>
                                        </p:attrNameLst>
                                      </p:cBhvr>
                                      <p:tavLst>
                                        <p:tav tm="0">
                                          <p:val>
                                            <p:fltVal val="0"/>
                                          </p:val>
                                        </p:tav>
                                        <p:tav tm="100000">
                                          <p:val>
                                            <p:strVal val="#ppt_h"/>
                                          </p:val>
                                        </p:tav>
                                      </p:tavLst>
                                    </p:anim>
                                    <p:animEffect transition="in" filter="fade">
                                      <p:cBhvr>
                                        <p:cTn id="189" dur="500"/>
                                        <p:tgtEl>
                                          <p:spTgt spid="78"/>
                                        </p:tgtEl>
                                      </p:cBhvr>
                                    </p:animEffect>
                                  </p:childTnLst>
                                </p:cTn>
                              </p:par>
                              <p:par>
                                <p:cTn id="190" presetID="53" presetClass="entr" presetSubtype="16" fill="hold" grpId="0" nodeType="withEffect">
                                  <p:stCondLst>
                                    <p:cond delay="0"/>
                                  </p:stCondLst>
                                  <p:childTnLst>
                                    <p:set>
                                      <p:cBhvr>
                                        <p:cTn id="191" dur="1" fill="hold">
                                          <p:stCondLst>
                                            <p:cond delay="0"/>
                                          </p:stCondLst>
                                        </p:cTn>
                                        <p:tgtEl>
                                          <p:spTgt spid="79"/>
                                        </p:tgtEl>
                                        <p:attrNameLst>
                                          <p:attrName>style.visibility</p:attrName>
                                        </p:attrNameLst>
                                      </p:cBhvr>
                                      <p:to>
                                        <p:strVal val="visible"/>
                                      </p:to>
                                    </p:set>
                                    <p:anim calcmode="lin" valueType="num">
                                      <p:cBhvr>
                                        <p:cTn id="192" dur="500" fill="hold"/>
                                        <p:tgtEl>
                                          <p:spTgt spid="79"/>
                                        </p:tgtEl>
                                        <p:attrNameLst>
                                          <p:attrName>ppt_w</p:attrName>
                                        </p:attrNameLst>
                                      </p:cBhvr>
                                      <p:tavLst>
                                        <p:tav tm="0">
                                          <p:val>
                                            <p:fltVal val="0"/>
                                          </p:val>
                                        </p:tav>
                                        <p:tav tm="100000">
                                          <p:val>
                                            <p:strVal val="#ppt_w"/>
                                          </p:val>
                                        </p:tav>
                                      </p:tavLst>
                                    </p:anim>
                                    <p:anim calcmode="lin" valueType="num">
                                      <p:cBhvr>
                                        <p:cTn id="193" dur="500" fill="hold"/>
                                        <p:tgtEl>
                                          <p:spTgt spid="79"/>
                                        </p:tgtEl>
                                        <p:attrNameLst>
                                          <p:attrName>ppt_h</p:attrName>
                                        </p:attrNameLst>
                                      </p:cBhvr>
                                      <p:tavLst>
                                        <p:tav tm="0">
                                          <p:val>
                                            <p:fltVal val="0"/>
                                          </p:val>
                                        </p:tav>
                                        <p:tav tm="100000">
                                          <p:val>
                                            <p:strVal val="#ppt_h"/>
                                          </p:val>
                                        </p:tav>
                                      </p:tavLst>
                                    </p:anim>
                                    <p:animEffect transition="in" filter="fade">
                                      <p:cBhvr>
                                        <p:cTn id="194" dur="500"/>
                                        <p:tgtEl>
                                          <p:spTgt spid="79"/>
                                        </p:tgtEl>
                                      </p:cBhvr>
                                    </p:animEffect>
                                  </p:childTnLst>
                                </p:cTn>
                              </p:par>
                              <p:par>
                                <p:cTn id="195" presetID="53" presetClass="entr" presetSubtype="16" fill="hold" grpId="0" nodeType="withEffect">
                                  <p:stCondLst>
                                    <p:cond delay="0"/>
                                  </p:stCondLst>
                                  <p:childTnLst>
                                    <p:set>
                                      <p:cBhvr>
                                        <p:cTn id="196" dur="1" fill="hold">
                                          <p:stCondLst>
                                            <p:cond delay="0"/>
                                          </p:stCondLst>
                                        </p:cTn>
                                        <p:tgtEl>
                                          <p:spTgt spid="80"/>
                                        </p:tgtEl>
                                        <p:attrNameLst>
                                          <p:attrName>style.visibility</p:attrName>
                                        </p:attrNameLst>
                                      </p:cBhvr>
                                      <p:to>
                                        <p:strVal val="visible"/>
                                      </p:to>
                                    </p:set>
                                    <p:anim calcmode="lin" valueType="num">
                                      <p:cBhvr>
                                        <p:cTn id="197" dur="500" fill="hold"/>
                                        <p:tgtEl>
                                          <p:spTgt spid="80"/>
                                        </p:tgtEl>
                                        <p:attrNameLst>
                                          <p:attrName>ppt_w</p:attrName>
                                        </p:attrNameLst>
                                      </p:cBhvr>
                                      <p:tavLst>
                                        <p:tav tm="0">
                                          <p:val>
                                            <p:fltVal val="0"/>
                                          </p:val>
                                        </p:tav>
                                        <p:tav tm="100000">
                                          <p:val>
                                            <p:strVal val="#ppt_w"/>
                                          </p:val>
                                        </p:tav>
                                      </p:tavLst>
                                    </p:anim>
                                    <p:anim calcmode="lin" valueType="num">
                                      <p:cBhvr>
                                        <p:cTn id="198" dur="500" fill="hold"/>
                                        <p:tgtEl>
                                          <p:spTgt spid="80"/>
                                        </p:tgtEl>
                                        <p:attrNameLst>
                                          <p:attrName>ppt_h</p:attrName>
                                        </p:attrNameLst>
                                      </p:cBhvr>
                                      <p:tavLst>
                                        <p:tav tm="0">
                                          <p:val>
                                            <p:fltVal val="0"/>
                                          </p:val>
                                        </p:tav>
                                        <p:tav tm="100000">
                                          <p:val>
                                            <p:strVal val="#ppt_h"/>
                                          </p:val>
                                        </p:tav>
                                      </p:tavLst>
                                    </p:anim>
                                    <p:animEffect transition="in" filter="fade">
                                      <p:cBhvr>
                                        <p:cTn id="19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3" grpId="0" animBg="1"/>
      <p:bldP spid="14" grpId="0" animBg="1"/>
      <p:bldP spid="15" grpId="0" animBg="1"/>
      <p:bldP spid="16"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75" grpId="0"/>
      <p:bldP spid="76" grpId="0"/>
      <p:bldP spid="77" grpId="0"/>
      <p:bldP spid="78" grpId="0" animBg="1"/>
      <p:bldP spid="79" grpId="0" animBg="1"/>
      <p:bldP spid="8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defTabSz="914400">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0397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bg1"/>
                </a:solidFill>
                <a:latin typeface="Century Gothic" panose="020B0502020202020204" pitchFamily="34" charset="0"/>
                <a:cs typeface="经典综艺体简" panose="02010609000101010101" pitchFamily="49" charset="-122"/>
              </a:rPr>
              <a:t>PART</a:t>
            </a:r>
          </a:p>
          <a:p>
            <a:pPr algn="ctr"/>
            <a:r>
              <a:rPr lang="en-US" altLang="zh-CN" sz="6600" b="1" dirty="0">
                <a:solidFill>
                  <a:schemeClr val="bg1"/>
                </a:solidFill>
                <a:latin typeface="Century Gothic" panose="020B0502020202020204" pitchFamily="34" charset="0"/>
                <a:cs typeface="经典综艺体简" panose="02010609000101010101" pitchFamily="49" charset="-122"/>
              </a:rPr>
              <a:t>01</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3" name="文本框 52"/>
          <p:cNvSpPr txBox="1"/>
          <p:nvPr/>
        </p:nvSpPr>
        <p:spPr>
          <a:xfrm>
            <a:off x="6653080" y="2684809"/>
            <a:ext cx="3262432" cy="707886"/>
          </a:xfrm>
          <a:prstGeom prst="rect">
            <a:avLst/>
          </a:prstGeom>
          <a:noFill/>
        </p:spPr>
        <p:txBody>
          <a:bodyPr wrap="none" rtlCol="0">
            <a:spAutoFit/>
            <a:scene3d>
              <a:camera prst="orthographicFront"/>
              <a:lightRig rig="threePt" dir="t"/>
            </a:scene3d>
            <a:sp3d contourW="12700"/>
          </a:bodyPr>
          <a:lstStyle/>
          <a:p>
            <a:pPr lvl="0" defTabSz="914400">
              <a:defRPr/>
            </a:pPr>
            <a:r>
              <a:rPr lang="zh-CN" altLang="en-US" sz="4000" b="1" dirty="0">
                <a:solidFill>
                  <a:schemeClr val="bg1"/>
                </a:solidFill>
                <a:latin typeface="+mj-ea"/>
                <a:ea typeface="+mj-ea"/>
                <a:cs typeface="经典综艺体简" panose="02010609000101010101" pitchFamily="49" charset="-122"/>
              </a:rPr>
              <a:t>销售技巧概述</a:t>
            </a:r>
          </a:p>
        </p:txBody>
      </p:sp>
      <p:sp>
        <p:nvSpPr>
          <p:cNvPr id="54" name="文本框 53"/>
          <p:cNvSpPr txBox="1"/>
          <p:nvPr/>
        </p:nvSpPr>
        <p:spPr>
          <a:xfrm>
            <a:off x="6653080" y="3413531"/>
            <a:ext cx="4782754" cy="86793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chemeClr val="bg1"/>
                </a:solidFill>
                <a:effectLst/>
                <a:uLnTx/>
                <a:uFillTx/>
                <a:latin typeface="Century Gothic" panose="020B0502020202020204" pitchFamily="34" charset="0"/>
                <a:ea typeface="+mj-ea"/>
              </a:rPr>
              <a:t>The user can demonstrate on a projector or computer or print the it into a film to be used in a wider field</a:t>
            </a:r>
          </a:p>
        </p:txBody>
      </p:sp>
    </p:spTree>
    <p:extLst>
      <p:ext uri="{BB962C8B-B14F-4D97-AF65-F5344CB8AC3E}">
        <p14:creationId xmlns:p14="http://schemas.microsoft.com/office/powerpoint/2010/main" val="1220942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500" fill="hold"/>
                                        <p:tgtEl>
                                          <p:spTgt spid="53"/>
                                        </p:tgtEl>
                                        <p:attrNameLst>
                                          <p:attrName>ppt_x</p:attrName>
                                        </p:attrNameLst>
                                      </p:cBhvr>
                                      <p:tavLst>
                                        <p:tav tm="0">
                                          <p:val>
                                            <p:strVal val="1+#ppt_w/2"/>
                                          </p:val>
                                        </p:tav>
                                        <p:tav tm="100000">
                                          <p:val>
                                            <p:strVal val="#ppt_x"/>
                                          </p:val>
                                        </p:tav>
                                      </p:tavLst>
                                    </p:anim>
                                    <p:anim calcmode="lin" valueType="num">
                                      <p:cBhvr additive="base">
                                        <p:cTn id="18" dur="500" fill="hold"/>
                                        <p:tgtEl>
                                          <p:spTgt spid="5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îṡļidè"/>
          <p:cNvSpPr/>
          <p:nvPr/>
        </p:nvSpPr>
        <p:spPr bwMode="auto">
          <a:xfrm>
            <a:off x="9173210" y="1970820"/>
            <a:ext cx="2115503" cy="3656867"/>
          </a:xfrm>
          <a:prstGeom prst="roundRect">
            <a:avLst>
              <a:gd name="adj" fmla="val 0"/>
            </a:avLst>
          </a:prstGeom>
          <a:blipFill>
            <a:blip r:embed="rId3"/>
            <a:srcRect/>
            <a:stretch>
              <a:fillRect l="-80174" r="-79218"/>
            </a:stretch>
          </a:blipFill>
          <a:ln w="25400" cap="flat">
            <a:noFill/>
            <a:miter lim="400000"/>
          </a:ln>
          <a:effectLst/>
          <a:extLst/>
        </p:spPr>
        <p:txBody>
          <a:bodyPr anchor="t"/>
          <a:lstStyle/>
          <a:p>
            <a:pPr algn="ctr"/>
            <a:endParaRPr lang="en-US" altLang="zh-CN" sz="2000" b="1" dirty="0">
              <a:solidFill>
                <a:schemeClr val="bg1"/>
              </a:solidFill>
            </a:endParaRPr>
          </a:p>
        </p:txBody>
      </p:sp>
      <p:sp>
        <p:nvSpPr>
          <p:cNvPr id="15" name="íSľiďè"/>
          <p:cNvSpPr/>
          <p:nvPr/>
        </p:nvSpPr>
        <p:spPr>
          <a:xfrm>
            <a:off x="7131051" y="3848099"/>
            <a:ext cx="1991284" cy="1779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ïŝ1íḓe"/>
          <p:cNvSpPr/>
          <p:nvPr/>
        </p:nvSpPr>
        <p:spPr>
          <a:xfrm>
            <a:off x="7131051" y="1970088"/>
            <a:ext cx="1991284" cy="1807536"/>
          </a:xfrm>
          <a:prstGeom prst="rect">
            <a:avLst/>
          </a:prstGeom>
          <a:blipFill>
            <a:blip r:embed="rId4"/>
            <a:srcRect/>
            <a:stretch>
              <a:fillRect l="-18467" r="-1822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4" name="组合 23"/>
          <p:cNvGrpSpPr/>
          <p:nvPr/>
        </p:nvGrpSpPr>
        <p:grpSpPr>
          <a:xfrm>
            <a:off x="7181488" y="4179309"/>
            <a:ext cx="1890410" cy="1117165"/>
            <a:chOff x="3624780" y="2412339"/>
            <a:chExt cx="1675213" cy="1117165"/>
          </a:xfrm>
        </p:grpSpPr>
        <p:sp>
          <p:nvSpPr>
            <p:cNvPr id="25" name="文本框 24"/>
            <p:cNvSpPr txBox="1"/>
            <p:nvPr/>
          </p:nvSpPr>
          <p:spPr>
            <a:xfrm>
              <a:off x="3624780" y="2412339"/>
              <a:ext cx="16133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6" name="文本框 25"/>
            <p:cNvSpPr txBox="1"/>
            <p:nvPr/>
          </p:nvSpPr>
          <p:spPr>
            <a:xfrm>
              <a:off x="3624780" y="2750893"/>
              <a:ext cx="1675213" cy="77861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solidFill>
                  <a:latin typeface="Century Gothic" panose="020B0502020202020204" pitchFamily="34" charset="0"/>
                  <a:ea typeface="+mj-ea"/>
                </a:rPr>
                <a:t>The user can demonstrate on a projector or computer, or </a:t>
              </a:r>
              <a:r>
                <a:rPr lang="en-US" altLang="zh-CN" sz="1000" dirty="0" err="1">
                  <a:solidFill>
                    <a:schemeClr val="bg1"/>
                  </a:solidFill>
                  <a:latin typeface="Century Gothic" panose="020B0502020202020204" pitchFamily="34" charset="0"/>
                  <a:ea typeface="+mj-ea"/>
                </a:rPr>
                <a:t>preseand</a:t>
              </a:r>
              <a:r>
                <a:rPr lang="en-US" altLang="zh-CN" sz="1000" dirty="0">
                  <a:solidFill>
                    <a:schemeClr val="bg1"/>
                  </a:solidFill>
                  <a:latin typeface="Century Gothic" panose="020B0502020202020204" pitchFamily="34" charset="0"/>
                  <a:ea typeface="+mj-ea"/>
                </a:rPr>
                <a:t> make it film to be used in a wider field</a:t>
              </a:r>
            </a:p>
          </p:txBody>
        </p:sp>
      </p:grpSp>
      <p:sp>
        <p:nvSpPr>
          <p:cNvPr id="9" name="îşļídé"/>
          <p:cNvSpPr/>
          <p:nvPr/>
        </p:nvSpPr>
        <p:spPr>
          <a:xfrm>
            <a:off x="5088891" y="3848099"/>
            <a:ext cx="1991284" cy="1779587"/>
          </a:xfrm>
          <a:prstGeom prst="rect">
            <a:avLst/>
          </a:prstGeom>
          <a:blipFill>
            <a:blip r:embed="rId5"/>
            <a:srcRect/>
            <a:stretch>
              <a:fillRect l="-17162" r="-169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S1íḓè"/>
          <p:cNvSpPr/>
          <p:nvPr/>
        </p:nvSpPr>
        <p:spPr>
          <a:xfrm>
            <a:off x="5088891" y="1970088"/>
            <a:ext cx="1991284" cy="18075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1" name="组合 20"/>
          <p:cNvGrpSpPr/>
          <p:nvPr/>
        </p:nvGrpSpPr>
        <p:grpSpPr>
          <a:xfrm>
            <a:off x="5161191" y="2307547"/>
            <a:ext cx="1890410" cy="1117165"/>
            <a:chOff x="3624780" y="2412339"/>
            <a:chExt cx="1675213" cy="1117165"/>
          </a:xfrm>
        </p:grpSpPr>
        <p:sp>
          <p:nvSpPr>
            <p:cNvPr id="22" name="文本框 21"/>
            <p:cNvSpPr txBox="1"/>
            <p:nvPr/>
          </p:nvSpPr>
          <p:spPr>
            <a:xfrm>
              <a:off x="3624780" y="2412339"/>
              <a:ext cx="16133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3" name="文本框 22"/>
            <p:cNvSpPr txBox="1"/>
            <p:nvPr/>
          </p:nvSpPr>
          <p:spPr>
            <a:xfrm>
              <a:off x="3624780" y="2750893"/>
              <a:ext cx="1675213" cy="77861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solidFill>
                  <a:latin typeface="Century Gothic" panose="020B0502020202020204" pitchFamily="34" charset="0"/>
                  <a:ea typeface="+mj-ea"/>
                </a:rPr>
                <a:t>The user can demonstrate on a projector or computer, or </a:t>
              </a:r>
              <a:r>
                <a:rPr lang="en-US" altLang="zh-CN" sz="1000" dirty="0" err="1">
                  <a:solidFill>
                    <a:schemeClr val="bg1"/>
                  </a:solidFill>
                  <a:latin typeface="Century Gothic" panose="020B0502020202020204" pitchFamily="34" charset="0"/>
                  <a:ea typeface="+mj-ea"/>
                </a:rPr>
                <a:t>preseand</a:t>
              </a:r>
              <a:r>
                <a:rPr lang="en-US" altLang="zh-CN" sz="1000" dirty="0">
                  <a:solidFill>
                    <a:schemeClr val="bg1"/>
                  </a:solidFill>
                  <a:latin typeface="Century Gothic" panose="020B0502020202020204" pitchFamily="34" charset="0"/>
                  <a:ea typeface="+mj-ea"/>
                </a:rPr>
                <a:t> make it film to be used in a wider field</a:t>
              </a:r>
            </a:p>
          </p:txBody>
        </p:sp>
      </p:grpSp>
      <p:sp>
        <p:nvSpPr>
          <p:cNvPr id="8" name="íṧḻïḍè"/>
          <p:cNvSpPr/>
          <p:nvPr/>
        </p:nvSpPr>
        <p:spPr>
          <a:xfrm>
            <a:off x="903288" y="1970088"/>
            <a:ext cx="4116387" cy="3657600"/>
          </a:xfrm>
          <a:prstGeom prst="rect">
            <a:avLst/>
          </a:prstGeom>
          <a:blipFill>
            <a:blip r:embed="rId6"/>
            <a:srcRect/>
            <a:stretch>
              <a:fillRect l="-16955" r="-16850"/>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32" name="矩形 31"/>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Tree>
    <p:extLst>
      <p:ext uri="{BB962C8B-B14F-4D97-AF65-F5344CB8AC3E}">
        <p14:creationId xmlns:p14="http://schemas.microsoft.com/office/powerpoint/2010/main" val="15897393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1+#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1+#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1+#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6" grpId="0" animBg="1"/>
      <p:bldP spid="9" grpId="0" animBg="1"/>
      <p:bldP spid="10"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占位符 21"/>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242" r="18242"/>
          <a:stretch>
            <a:fillRect/>
          </a:stretch>
        </p:blipFill>
        <p:spPr/>
      </p:pic>
      <p:pic>
        <p:nvPicPr>
          <p:cNvPr id="24" name="图片占位符 23"/>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31785" r="31785"/>
          <a:stretch>
            <a:fillRect/>
          </a:stretch>
        </p:blipFill>
        <p:spPr/>
      </p:pic>
      <p:pic>
        <p:nvPicPr>
          <p:cNvPr id="26" name="图片占位符 25"/>
          <p:cNvPicPr>
            <a:picLocks noGrp="1" noChangeAspect="1"/>
          </p:cNvPicPr>
          <p:nvPr>
            <p:ph type="pic" sz="quarter" idx="12"/>
          </p:nvPr>
        </p:nvPicPr>
        <p:blipFill>
          <a:blip r:embed="rId5">
            <a:extLst>
              <a:ext uri="{28A0092B-C50C-407E-A947-70E740481C1C}">
                <a14:useLocalDpi xmlns:a14="http://schemas.microsoft.com/office/drawing/2010/main" val="0"/>
              </a:ext>
            </a:extLst>
          </a:blip>
          <a:srcRect l="22525" r="22525"/>
          <a:stretch>
            <a:fillRect/>
          </a:stretch>
        </p:blipFill>
        <p:spPr/>
      </p:pic>
      <p:pic>
        <p:nvPicPr>
          <p:cNvPr id="28" name="图片占位符 27"/>
          <p:cNvPicPr>
            <a:picLocks noGrp="1" noChangeAspect="1"/>
          </p:cNvPicPr>
          <p:nvPr>
            <p:ph type="pic" sz="quarter" idx="13"/>
          </p:nvPr>
        </p:nvPicPr>
        <p:blipFill>
          <a:blip r:embed="rId6">
            <a:extLst>
              <a:ext uri="{28A0092B-C50C-407E-A947-70E740481C1C}">
                <a14:useLocalDpi xmlns:a14="http://schemas.microsoft.com/office/drawing/2010/main" val="0"/>
              </a:ext>
            </a:extLst>
          </a:blip>
          <a:srcRect l="2944" r="2944"/>
          <a:stretch>
            <a:fillRect/>
          </a:stretch>
        </p:blipFill>
        <p:spPr/>
      </p:pic>
      <p:sp>
        <p:nvSpPr>
          <p:cNvPr id="9" name="矩形 8"/>
          <p:cNvSpPr/>
          <p:nvPr/>
        </p:nvSpPr>
        <p:spPr>
          <a:xfrm>
            <a:off x="718346" y="5268686"/>
            <a:ext cx="2444216" cy="588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496384" y="5268686"/>
            <a:ext cx="2444216" cy="5882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274422" y="5268686"/>
            <a:ext cx="2444216" cy="588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052459" y="5268686"/>
            <a:ext cx="2444216" cy="5882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9"/>
          <p:cNvSpPr txBox="1"/>
          <p:nvPr/>
        </p:nvSpPr>
        <p:spPr>
          <a:xfrm>
            <a:off x="709839" y="5377285"/>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mn-ea"/>
              </a:rPr>
              <a:t>标题文字添加</a:t>
            </a:r>
            <a:endParaRPr lang="en-US" sz="2000" dirty="0">
              <a:solidFill>
                <a:schemeClr val="bg1"/>
              </a:solidFill>
              <a:latin typeface="+mn-ea"/>
            </a:endParaRPr>
          </a:p>
        </p:txBody>
      </p:sp>
      <p:sp>
        <p:nvSpPr>
          <p:cNvPr id="14" name="TextBox 19"/>
          <p:cNvSpPr txBox="1"/>
          <p:nvPr/>
        </p:nvSpPr>
        <p:spPr>
          <a:xfrm>
            <a:off x="3488093" y="5377285"/>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mn-ea"/>
              </a:rPr>
              <a:t>标题文字添加</a:t>
            </a:r>
            <a:endParaRPr lang="en-US" sz="2000" dirty="0">
              <a:solidFill>
                <a:schemeClr val="bg1"/>
              </a:solidFill>
              <a:latin typeface="+mn-ea"/>
            </a:endParaRPr>
          </a:p>
        </p:txBody>
      </p:sp>
      <p:sp>
        <p:nvSpPr>
          <p:cNvPr id="15" name="TextBox 19"/>
          <p:cNvSpPr txBox="1"/>
          <p:nvPr/>
        </p:nvSpPr>
        <p:spPr>
          <a:xfrm>
            <a:off x="6272571" y="5377285"/>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mn-ea"/>
              </a:rPr>
              <a:t>标题文字添加</a:t>
            </a:r>
            <a:endParaRPr lang="en-US" sz="2000" dirty="0">
              <a:solidFill>
                <a:schemeClr val="bg1"/>
              </a:solidFill>
              <a:latin typeface="+mn-ea"/>
            </a:endParaRPr>
          </a:p>
        </p:txBody>
      </p:sp>
      <p:sp>
        <p:nvSpPr>
          <p:cNvPr id="16" name="TextBox 19"/>
          <p:cNvSpPr txBox="1"/>
          <p:nvPr/>
        </p:nvSpPr>
        <p:spPr>
          <a:xfrm>
            <a:off x="9063489" y="5377285"/>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mn-ea"/>
              </a:rPr>
              <a:t>标题文字添加</a:t>
            </a:r>
            <a:endParaRPr lang="en-US" sz="2000" dirty="0">
              <a:solidFill>
                <a:schemeClr val="bg1"/>
              </a:solidFill>
              <a:latin typeface="+mn-ea"/>
            </a:endParaRPr>
          </a:p>
        </p:txBody>
      </p: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391195" y="-1"/>
            <a:ext cx="1417774" cy="723901"/>
            <a:chOff x="-391195" y="-1"/>
            <a:chExt cx="1697596" cy="866775"/>
          </a:xfrm>
        </p:grpSpPr>
        <p:sp>
          <p:nvSpPr>
            <p:cNvPr id="19" name="任意多边形 18"/>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 name="直接连接符 28"/>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31" name="矩形 30"/>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Tree>
    <p:extLst>
      <p:ext uri="{BB962C8B-B14F-4D97-AF65-F5344CB8AC3E}">
        <p14:creationId xmlns:p14="http://schemas.microsoft.com/office/powerpoint/2010/main" val="25018041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900" decel="100000" fill="hold"/>
                                        <p:tgtEl>
                                          <p:spTgt spid="2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ppt_x</p:attrName>
                                        </p:attrNameLst>
                                      </p:cBhvr>
                                      <p:tavLst>
                                        <p:tav tm="0">
                                          <p:val>
                                            <p:strVal val="#ppt_x"/>
                                          </p:val>
                                        </p:tav>
                                        <p:tav tm="100000">
                                          <p:val>
                                            <p:strVal val="#ppt_x"/>
                                          </p:val>
                                        </p:tav>
                                      </p:tavLst>
                                    </p:anim>
                                    <p:anim calcmode="lin" valueType="num">
                                      <p:cBhvr>
                                        <p:cTn id="15" dur="900" decel="100000" fill="hold"/>
                                        <p:tgtEl>
                                          <p:spTgt spid="2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900" decel="100000" fill="hold"/>
                                        <p:tgtEl>
                                          <p:spTgt spid="2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anim calcmode="lin" valueType="num">
                                      <p:cBhvr>
                                        <p:cTn id="26" dur="1000" fill="hold"/>
                                        <p:tgtEl>
                                          <p:spTgt spid="28"/>
                                        </p:tgtEl>
                                        <p:attrNameLst>
                                          <p:attrName>ppt_x</p:attrName>
                                        </p:attrNameLst>
                                      </p:cBhvr>
                                      <p:tavLst>
                                        <p:tav tm="0">
                                          <p:val>
                                            <p:strVal val="#ppt_x"/>
                                          </p:val>
                                        </p:tav>
                                        <p:tav tm="100000">
                                          <p:val>
                                            <p:strVal val="#ppt_x"/>
                                          </p:val>
                                        </p:tav>
                                      </p:tavLst>
                                    </p:anim>
                                    <p:anim calcmode="lin" valueType="num">
                                      <p:cBhvr>
                                        <p:cTn id="27" dur="900" decel="100000" fill="hold"/>
                                        <p:tgtEl>
                                          <p:spTgt spid="28"/>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773672" y="2324178"/>
            <a:ext cx="2644657" cy="2930370"/>
            <a:chOff x="4669152" y="2204864"/>
            <a:chExt cx="2853697" cy="3161994"/>
          </a:xfrm>
        </p:grpSpPr>
        <p:sp>
          <p:nvSpPr>
            <p:cNvPr id="28" name="矩形: 剪去单角 444"/>
            <p:cNvSpPr/>
            <p:nvPr/>
          </p:nvSpPr>
          <p:spPr>
            <a:xfrm>
              <a:off x="4669152" y="2204864"/>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矩形 29"/>
            <p:cNvSpPr/>
            <p:nvPr/>
          </p:nvSpPr>
          <p:spPr>
            <a:xfrm>
              <a:off x="4669153" y="5243677"/>
              <a:ext cx="2853695" cy="123181"/>
            </a:xfrm>
            <a:prstGeom prst="rect">
              <a:avLst/>
            </a:prstGeom>
            <a:solidFill>
              <a:schemeClr val="accent1"/>
            </a:solidFill>
            <a:ln w="3175">
              <a:noFill/>
              <a:prstDash val="solid"/>
              <a:round/>
              <a:headEnd/>
              <a:tailEnd/>
            </a:ln>
            <a:effectLst/>
          </p:spPr>
          <p:txBody>
            <a:bodyPr anchor="ctr"/>
            <a:lstStyle/>
            <a:p>
              <a:pPr algn="ctr"/>
              <a:endParaRPr/>
            </a:p>
          </p:txBody>
        </p:sp>
        <p:sp>
          <p:nvSpPr>
            <p:cNvPr id="31" name="任意多边形: 形状 445"/>
            <p:cNvSpPr>
              <a:spLocks/>
            </p:cNvSpPr>
            <p:nvPr/>
          </p:nvSpPr>
          <p:spPr bwMode="auto">
            <a:xfrm>
              <a:off x="6802874" y="2204864"/>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a:solidFill>
                    <a:schemeClr val="bg1"/>
                  </a:solidFill>
                </a:rPr>
                <a:t>2</a:t>
              </a:r>
              <a:endParaRPr lang="en-US" altLang="zh-CN" sz="2000" b="1" dirty="0">
                <a:solidFill>
                  <a:schemeClr val="bg1"/>
                </a:solidFill>
              </a:endParaRPr>
            </a:p>
          </p:txBody>
        </p:sp>
      </p:grpSp>
      <p:grpSp>
        <p:nvGrpSpPr>
          <p:cNvPr id="57" name="组合 56"/>
          <p:cNvGrpSpPr/>
          <p:nvPr/>
        </p:nvGrpSpPr>
        <p:grpSpPr>
          <a:xfrm>
            <a:off x="1703943" y="2324178"/>
            <a:ext cx="2644657" cy="2930370"/>
            <a:chOff x="1703943" y="2324178"/>
            <a:chExt cx="2644657" cy="2930370"/>
          </a:xfrm>
        </p:grpSpPr>
        <p:sp>
          <p:nvSpPr>
            <p:cNvPr id="25" name="矩形: 剪去单角 437"/>
            <p:cNvSpPr/>
            <p:nvPr/>
          </p:nvSpPr>
          <p:spPr>
            <a:xfrm>
              <a:off x="1703943" y="2324178"/>
              <a:ext cx="2644655" cy="2930370"/>
            </a:xfrm>
            <a:prstGeom prst="snip1Rect">
              <a:avLst>
                <a:gd name="adj" fmla="val 29383"/>
              </a:avLst>
            </a:prstGeom>
            <a:solidFill>
              <a:schemeClr val="bg1"/>
            </a:solidFill>
            <a:ln w="317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矩形 25"/>
            <p:cNvSpPr/>
            <p:nvPr/>
          </p:nvSpPr>
          <p:spPr>
            <a:xfrm>
              <a:off x="1703944" y="5140390"/>
              <a:ext cx="2644655" cy="114158"/>
            </a:xfrm>
            <a:prstGeom prst="rect">
              <a:avLst/>
            </a:prstGeom>
            <a:solidFill>
              <a:schemeClr val="tx1">
                <a:lumMod val="60000"/>
                <a:lumOff val="40000"/>
              </a:schemeClr>
            </a:solidFill>
            <a:ln w="3175">
              <a:noFill/>
              <a:prstDash val="solid"/>
              <a:round/>
              <a:headEnd/>
              <a:tailEnd/>
            </a:ln>
            <a:effectLst/>
          </p:spPr>
          <p:txBody>
            <a:bodyPr anchor="ctr"/>
            <a:lstStyle/>
            <a:p>
              <a:pPr algn="ctr"/>
              <a:endParaRPr/>
            </a:p>
          </p:txBody>
        </p:sp>
        <p:sp>
          <p:nvSpPr>
            <p:cNvPr id="27" name="任意多边形: 形状 438"/>
            <p:cNvSpPr>
              <a:spLocks/>
            </p:cNvSpPr>
            <p:nvPr/>
          </p:nvSpPr>
          <p:spPr bwMode="auto">
            <a:xfrm>
              <a:off x="3681365" y="2324178"/>
              <a:ext cx="667235" cy="66723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tx1">
                <a:lumMod val="60000"/>
                <a:lumOff val="40000"/>
              </a:schemeClr>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ko-KR" sz="2000" b="1">
                  <a:solidFill>
                    <a:schemeClr val="bg1"/>
                  </a:solidFill>
                </a:rPr>
                <a:t>1</a:t>
              </a:r>
              <a:endParaRPr lang="en-US" altLang="ko-KR" sz="2000" b="1" dirty="0">
                <a:solidFill>
                  <a:schemeClr val="bg1"/>
                </a:solidFill>
              </a:endParaRPr>
            </a:p>
          </p:txBody>
        </p:sp>
      </p:grpSp>
      <p:grpSp>
        <p:nvGrpSpPr>
          <p:cNvPr id="8" name="组合 7"/>
          <p:cNvGrpSpPr/>
          <p:nvPr/>
        </p:nvGrpSpPr>
        <p:grpSpPr>
          <a:xfrm>
            <a:off x="7843402" y="2324178"/>
            <a:ext cx="2644657" cy="2930370"/>
            <a:chOff x="247577" y="3140968"/>
            <a:chExt cx="2501994" cy="2772295"/>
          </a:xfrm>
        </p:grpSpPr>
        <p:sp>
          <p:nvSpPr>
            <p:cNvPr id="15" name="矩形: 剪去单角 455"/>
            <p:cNvSpPr/>
            <p:nvPr/>
          </p:nvSpPr>
          <p:spPr>
            <a:xfrm>
              <a:off x="247577" y="3140968"/>
              <a:ext cx="2501992" cy="2772295"/>
            </a:xfrm>
            <a:prstGeom prst="snip1Rect">
              <a:avLst>
                <a:gd name="adj" fmla="val 29383"/>
              </a:avLst>
            </a:prstGeom>
            <a:solidFill>
              <a:schemeClr val="bg1"/>
            </a:solidFill>
            <a:ln w="317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矩形 15"/>
            <p:cNvSpPr/>
            <p:nvPr/>
          </p:nvSpPr>
          <p:spPr>
            <a:xfrm>
              <a:off x="247578" y="5805263"/>
              <a:ext cx="2501992" cy="108000"/>
            </a:xfrm>
            <a:prstGeom prst="rect">
              <a:avLst/>
            </a:prstGeom>
            <a:solidFill>
              <a:schemeClr val="tx1">
                <a:lumMod val="60000"/>
                <a:lumOff val="40000"/>
              </a:schemeClr>
            </a:solidFill>
            <a:ln w="3175">
              <a:noFill/>
              <a:prstDash val="solid"/>
              <a:round/>
              <a:headEnd/>
              <a:tailEnd/>
            </a:ln>
            <a:effectLst/>
          </p:spPr>
          <p:txBody>
            <a:bodyPr anchor="ctr"/>
            <a:lstStyle/>
            <a:p>
              <a:pPr algn="ctr"/>
              <a:endParaRPr/>
            </a:p>
          </p:txBody>
        </p:sp>
        <p:sp>
          <p:nvSpPr>
            <p:cNvPr id="17" name="任意多边形: 形状 456"/>
            <p:cNvSpPr>
              <a:spLocks/>
            </p:cNvSpPr>
            <p:nvPr/>
          </p:nvSpPr>
          <p:spPr bwMode="auto">
            <a:xfrm>
              <a:off x="2118329" y="3140968"/>
              <a:ext cx="631242" cy="631242"/>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tx1">
                <a:lumMod val="60000"/>
                <a:lumOff val="40000"/>
              </a:schemeClr>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ko-KR" sz="2000" b="1" dirty="0">
                  <a:solidFill>
                    <a:schemeClr val="bg1"/>
                  </a:solidFill>
                </a:rPr>
                <a:t>3</a:t>
              </a:r>
            </a:p>
          </p:txBody>
        </p:sp>
      </p:grpSp>
      <p:grpSp>
        <p:nvGrpSpPr>
          <p:cNvPr id="48" name="组合 47"/>
          <p:cNvGrpSpPr/>
          <p:nvPr/>
        </p:nvGrpSpPr>
        <p:grpSpPr>
          <a:xfrm>
            <a:off x="1963259" y="2932662"/>
            <a:ext cx="2126022" cy="1594170"/>
            <a:chOff x="874713" y="3325188"/>
            <a:chExt cx="2126022" cy="1594170"/>
          </a:xfrm>
        </p:grpSpPr>
        <p:sp>
          <p:nvSpPr>
            <p:cNvPr id="49" name="矩形 48">
              <a:extLst>
                <a:ext uri="{FF2B5EF4-FFF2-40B4-BE49-F238E27FC236}">
                  <a16:creationId xmlns:a16="http://schemas.microsoft.com/office/drawing/2014/main" id="{E3EB1709-6D20-4440-8800-976CC5E9712E}"/>
                </a:ext>
              </a:extLst>
            </p:cNvPr>
            <p:cNvSpPr/>
            <p:nvPr/>
          </p:nvSpPr>
          <p:spPr>
            <a:xfrm>
              <a:off x="874713" y="3740253"/>
              <a:ext cx="2126022" cy="1179105"/>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50" name="矩形 49">
              <a:extLst>
                <a:ext uri="{FF2B5EF4-FFF2-40B4-BE49-F238E27FC236}">
                  <a16:creationId xmlns:a16="http://schemas.microsoft.com/office/drawing/2014/main" id="{CBCE2F27-1948-4AAF-B7D2-B7B4F23C2784}"/>
                </a:ext>
              </a:extLst>
            </p:cNvPr>
            <p:cNvSpPr/>
            <p:nvPr/>
          </p:nvSpPr>
          <p:spPr>
            <a:xfrm>
              <a:off x="874713" y="3325188"/>
              <a:ext cx="1833921"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75000"/>
                      <a:lumOff val="25000"/>
                    </a:schemeClr>
                  </a:solidFill>
                </a:rPr>
                <a:t>标题文字添加</a:t>
              </a:r>
            </a:p>
          </p:txBody>
        </p:sp>
      </p:grpSp>
      <p:grpSp>
        <p:nvGrpSpPr>
          <p:cNvPr id="51" name="组合 50"/>
          <p:cNvGrpSpPr/>
          <p:nvPr/>
        </p:nvGrpSpPr>
        <p:grpSpPr>
          <a:xfrm>
            <a:off x="5045688" y="2932662"/>
            <a:ext cx="2126022" cy="1599227"/>
            <a:chOff x="874713" y="3325188"/>
            <a:chExt cx="2126022" cy="1599227"/>
          </a:xfrm>
        </p:grpSpPr>
        <p:sp>
          <p:nvSpPr>
            <p:cNvPr id="52" name="矩形 51">
              <a:extLst>
                <a:ext uri="{FF2B5EF4-FFF2-40B4-BE49-F238E27FC236}">
                  <a16:creationId xmlns:a16="http://schemas.microsoft.com/office/drawing/2014/main" id="{E3EB1709-6D20-4440-8800-976CC5E9712E}"/>
                </a:ext>
              </a:extLst>
            </p:cNvPr>
            <p:cNvSpPr/>
            <p:nvPr/>
          </p:nvSpPr>
          <p:spPr>
            <a:xfrm>
              <a:off x="874713" y="3745310"/>
              <a:ext cx="2126022" cy="1179105"/>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53" name="矩形 52">
              <a:extLst>
                <a:ext uri="{FF2B5EF4-FFF2-40B4-BE49-F238E27FC236}">
                  <a16:creationId xmlns:a16="http://schemas.microsoft.com/office/drawing/2014/main" id="{CBCE2F27-1948-4AAF-B7D2-B7B4F23C2784}"/>
                </a:ext>
              </a:extLst>
            </p:cNvPr>
            <p:cNvSpPr/>
            <p:nvPr/>
          </p:nvSpPr>
          <p:spPr>
            <a:xfrm>
              <a:off x="874713" y="3325188"/>
              <a:ext cx="1833921"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75000"/>
                      <a:lumOff val="25000"/>
                    </a:schemeClr>
                  </a:solidFill>
                </a:rPr>
                <a:t>标题文字添加</a:t>
              </a:r>
            </a:p>
          </p:txBody>
        </p:sp>
      </p:grpSp>
      <p:grpSp>
        <p:nvGrpSpPr>
          <p:cNvPr id="54" name="组合 53"/>
          <p:cNvGrpSpPr/>
          <p:nvPr/>
        </p:nvGrpSpPr>
        <p:grpSpPr>
          <a:xfrm>
            <a:off x="8110249" y="2932662"/>
            <a:ext cx="2126022" cy="1594169"/>
            <a:chOff x="874713" y="3325188"/>
            <a:chExt cx="2126022" cy="1594169"/>
          </a:xfrm>
        </p:grpSpPr>
        <p:sp>
          <p:nvSpPr>
            <p:cNvPr id="55" name="矩形 54">
              <a:extLst>
                <a:ext uri="{FF2B5EF4-FFF2-40B4-BE49-F238E27FC236}">
                  <a16:creationId xmlns:a16="http://schemas.microsoft.com/office/drawing/2014/main" id="{E3EB1709-6D20-4440-8800-976CC5E9712E}"/>
                </a:ext>
              </a:extLst>
            </p:cNvPr>
            <p:cNvSpPr/>
            <p:nvPr/>
          </p:nvSpPr>
          <p:spPr>
            <a:xfrm>
              <a:off x="874713" y="3740252"/>
              <a:ext cx="2126022" cy="1179105"/>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56" name="矩形 55">
              <a:extLst>
                <a:ext uri="{FF2B5EF4-FFF2-40B4-BE49-F238E27FC236}">
                  <a16:creationId xmlns:a16="http://schemas.microsoft.com/office/drawing/2014/main" id="{CBCE2F27-1948-4AAF-B7D2-B7B4F23C2784}"/>
                </a:ext>
              </a:extLst>
            </p:cNvPr>
            <p:cNvSpPr/>
            <p:nvPr/>
          </p:nvSpPr>
          <p:spPr>
            <a:xfrm>
              <a:off x="874713" y="3325188"/>
              <a:ext cx="1833921"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75000"/>
                      <a:lumOff val="25000"/>
                    </a:schemeClr>
                  </a:solidFill>
                </a:rPr>
                <a:t>标题文字添加</a:t>
              </a:r>
            </a:p>
          </p:txBody>
        </p:sp>
      </p:grpSp>
      <p:sp>
        <p:nvSpPr>
          <p:cNvPr id="23" name="任意多边形 22"/>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91195" y="-1"/>
            <a:ext cx="1417774" cy="723901"/>
            <a:chOff x="-391195" y="-1"/>
            <a:chExt cx="1697596" cy="866775"/>
          </a:xfrm>
        </p:grpSpPr>
        <p:sp>
          <p:nvSpPr>
            <p:cNvPr id="29" name="任意多边形 28"/>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7" name="直接连接符 36"/>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39" name="矩形 38"/>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Tree>
    <p:extLst>
      <p:ext uri="{BB962C8B-B14F-4D97-AF65-F5344CB8AC3E}">
        <p14:creationId xmlns:p14="http://schemas.microsoft.com/office/powerpoint/2010/main" val="37623443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randombar(horizontal)">
                                      <p:cBhvr>
                                        <p:cTn id="25" dur="500"/>
                                        <p:tgtEl>
                                          <p:spTgt spid="48"/>
                                        </p:tgtEl>
                                      </p:cBhvr>
                                    </p:animEffect>
                                  </p:childTnLst>
                                </p:cTn>
                              </p:par>
                            </p:childTnLst>
                          </p:cTn>
                        </p:par>
                        <p:par>
                          <p:cTn id="26" fill="hold">
                            <p:stCondLst>
                              <p:cond delay="2000"/>
                            </p:stCondLst>
                            <p:childTnLst>
                              <p:par>
                                <p:cTn id="27" presetID="14" presetClass="entr" presetSubtype="1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randombar(horizontal)">
                                      <p:cBhvr>
                                        <p:cTn id="29" dur="500"/>
                                        <p:tgtEl>
                                          <p:spTgt spid="51"/>
                                        </p:tgtEl>
                                      </p:cBhvr>
                                    </p:animEffect>
                                  </p:childTnLst>
                                </p:cTn>
                              </p:par>
                            </p:childTnLst>
                          </p:cTn>
                        </p:par>
                        <p:par>
                          <p:cTn id="30" fill="hold">
                            <p:stCondLst>
                              <p:cond delay="2500"/>
                            </p:stCondLst>
                            <p:childTnLst>
                              <p:par>
                                <p:cTn id="31" presetID="14" presetClass="entr" presetSubtype="10"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randombar(horizontal)">
                                      <p:cBhvr>
                                        <p:cTn id="3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89e2e263-95e0-49c1-a236-94fa42389eff"/>
          <p:cNvGrpSpPr>
            <a:grpSpLocks noChangeAspect="1"/>
          </p:cNvGrpSpPr>
          <p:nvPr/>
        </p:nvGrpSpPr>
        <p:grpSpPr>
          <a:xfrm>
            <a:off x="3610235" y="2438194"/>
            <a:ext cx="5009098" cy="3022074"/>
            <a:chOff x="3263207" y="2076423"/>
            <a:chExt cx="5703154" cy="3440809"/>
          </a:xfrm>
        </p:grpSpPr>
        <p:sp>
          <p:nvSpPr>
            <p:cNvPr id="4" name="Isosceles Triangle 3"/>
            <p:cNvSpPr/>
            <p:nvPr/>
          </p:nvSpPr>
          <p:spPr>
            <a:xfrm rot="13674748">
              <a:off x="5323936" y="2451821"/>
              <a:ext cx="82792" cy="150208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Isosceles Triangle 4"/>
            <p:cNvSpPr/>
            <p:nvPr/>
          </p:nvSpPr>
          <p:spPr>
            <a:xfrm rot="8943721" flipH="1">
              <a:off x="6551363" y="2378491"/>
              <a:ext cx="82792" cy="155369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Isosceles Triangle 5"/>
            <p:cNvSpPr/>
            <p:nvPr/>
          </p:nvSpPr>
          <p:spPr>
            <a:xfrm rot="6358749" flipH="1">
              <a:off x="6986255" y="2074415"/>
              <a:ext cx="82792" cy="119527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sosceles Triangle 7"/>
            <p:cNvSpPr/>
            <p:nvPr/>
          </p:nvSpPr>
          <p:spPr>
            <a:xfrm rot="16200000" flipH="1">
              <a:off x="6539055" y="4049501"/>
              <a:ext cx="82792" cy="198002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sosceles Triangle 8"/>
            <p:cNvSpPr/>
            <p:nvPr/>
          </p:nvSpPr>
          <p:spPr>
            <a:xfrm rot="19652835" flipH="1">
              <a:off x="7308295" y="3599985"/>
              <a:ext cx="82792" cy="155369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Isosceles Triangle 9"/>
            <p:cNvSpPr/>
            <p:nvPr/>
          </p:nvSpPr>
          <p:spPr>
            <a:xfrm rot="1004593" flipH="1">
              <a:off x="8098767" y="4139492"/>
              <a:ext cx="82792" cy="90732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Isosceles Triangle 11"/>
            <p:cNvSpPr/>
            <p:nvPr/>
          </p:nvSpPr>
          <p:spPr>
            <a:xfrm rot="15057229" flipH="1">
              <a:off x="7186819" y="2499876"/>
              <a:ext cx="82792" cy="237698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Isosceles Triangle 12"/>
            <p:cNvSpPr/>
            <p:nvPr/>
          </p:nvSpPr>
          <p:spPr>
            <a:xfrm rot="11627016" flipH="1">
              <a:off x="8323753" y="3313148"/>
              <a:ext cx="82792" cy="90732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Isosceles Triangle 13"/>
            <p:cNvSpPr/>
            <p:nvPr/>
          </p:nvSpPr>
          <p:spPr>
            <a:xfrm rot="17067092" flipH="1">
              <a:off x="7966379" y="2486222"/>
              <a:ext cx="82792" cy="90732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sosceles Triangle 15"/>
            <p:cNvSpPr/>
            <p:nvPr/>
          </p:nvSpPr>
          <p:spPr>
            <a:xfrm rot="2810845">
              <a:off x="4246279" y="3441714"/>
              <a:ext cx="82792" cy="150208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Isosceles Triangle 16"/>
            <p:cNvSpPr/>
            <p:nvPr/>
          </p:nvSpPr>
          <p:spPr>
            <a:xfrm rot="5400000">
              <a:off x="4707609" y="4123689"/>
              <a:ext cx="82792" cy="1831649"/>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Isosceles Triangle 17"/>
            <p:cNvSpPr/>
            <p:nvPr/>
          </p:nvSpPr>
          <p:spPr>
            <a:xfrm rot="4263180">
              <a:off x="4998007" y="3253832"/>
              <a:ext cx="82792" cy="237698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6" name="Group 2"/>
            <p:cNvGrpSpPr/>
            <p:nvPr/>
          </p:nvGrpSpPr>
          <p:grpSpPr>
            <a:xfrm>
              <a:off x="7511473" y="4736621"/>
              <a:ext cx="780609" cy="780611"/>
              <a:chOff x="7511472" y="4736622"/>
              <a:chExt cx="780609" cy="780610"/>
            </a:xfrm>
          </p:grpSpPr>
          <p:sp>
            <p:nvSpPr>
              <p:cNvPr id="53" name="Oval 10"/>
              <p:cNvSpPr/>
              <p:nvPr/>
            </p:nvSpPr>
            <p:spPr>
              <a:xfrm>
                <a:off x="7511472" y="4736622"/>
                <a:ext cx="780609" cy="7806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4" name="Freeform: Shape 21"/>
              <p:cNvSpPr>
                <a:spLocks/>
              </p:cNvSpPr>
              <p:nvPr/>
            </p:nvSpPr>
            <p:spPr bwMode="auto">
              <a:xfrm>
                <a:off x="7669973" y="4902196"/>
                <a:ext cx="463601" cy="449469"/>
              </a:xfrm>
              <a:custGeom>
                <a:avLst/>
                <a:gdLst/>
                <a:ahLst/>
                <a:cxnLst>
                  <a:cxn ang="0">
                    <a:pos x="376" y="450"/>
                  </a:cxn>
                  <a:cxn ang="0">
                    <a:pos x="448" y="300"/>
                  </a:cxn>
                  <a:cxn ang="0">
                    <a:pos x="465" y="155"/>
                  </a:cxn>
                  <a:cxn ang="0">
                    <a:pos x="503" y="384"/>
                  </a:cxn>
                  <a:cxn ang="0">
                    <a:pos x="465" y="155"/>
                  </a:cxn>
                  <a:cxn ang="0">
                    <a:pos x="576" y="390"/>
                  </a:cxn>
                  <a:cxn ang="0">
                    <a:pos x="395" y="456"/>
                  </a:cxn>
                  <a:cxn ang="0">
                    <a:pos x="364" y="456"/>
                  </a:cxn>
                  <a:cxn ang="0">
                    <a:pos x="215" y="179"/>
                  </a:cxn>
                  <a:cxn ang="0">
                    <a:pos x="128" y="155"/>
                  </a:cxn>
                  <a:cxn ang="0">
                    <a:pos x="85" y="100"/>
                  </a:cxn>
                  <a:cxn ang="0">
                    <a:pos x="42" y="267"/>
                  </a:cxn>
                  <a:cxn ang="0">
                    <a:pos x="42" y="294"/>
                  </a:cxn>
                  <a:cxn ang="0">
                    <a:pos x="53" y="321"/>
                  </a:cxn>
                  <a:cxn ang="0">
                    <a:pos x="9" y="503"/>
                  </a:cxn>
                  <a:cxn ang="0">
                    <a:pos x="127" y="369"/>
                  </a:cxn>
                  <a:cxn ang="0">
                    <a:pos x="190" y="506"/>
                  </a:cxn>
                  <a:cxn ang="0">
                    <a:pos x="131" y="289"/>
                  </a:cxn>
                  <a:cxn ang="0">
                    <a:pos x="130" y="277"/>
                  </a:cxn>
                  <a:cxn ang="0">
                    <a:pos x="204" y="236"/>
                  </a:cxn>
                  <a:cxn ang="0">
                    <a:pos x="227" y="235"/>
                  </a:cxn>
                  <a:cxn ang="0">
                    <a:pos x="349" y="465"/>
                  </a:cxn>
                  <a:cxn ang="0">
                    <a:pos x="392" y="551"/>
                  </a:cxn>
                  <a:cxn ang="0">
                    <a:pos x="413" y="466"/>
                  </a:cxn>
                  <a:cxn ang="0">
                    <a:pos x="364" y="507"/>
                  </a:cxn>
                  <a:cxn ang="0">
                    <a:pos x="396" y="499"/>
                  </a:cxn>
                  <a:cxn ang="0">
                    <a:pos x="396" y="193"/>
                  </a:cxn>
                  <a:cxn ang="0">
                    <a:pos x="324" y="343"/>
                  </a:cxn>
                  <a:cxn ang="0">
                    <a:pos x="396" y="193"/>
                  </a:cxn>
                  <a:cxn ang="0">
                    <a:pos x="128" y="43"/>
                  </a:cxn>
                  <a:cxn ang="0">
                    <a:pos x="41" y="43"/>
                  </a:cxn>
                  <a:cxn ang="0">
                    <a:pos x="84" y="0"/>
                  </a:cxn>
                </a:cxnLst>
                <a:rect l="0" t="0" r="r" b="b"/>
                <a:pathLst>
                  <a:path w="576" h="557">
                    <a:moveTo>
                      <a:pt x="493" y="393"/>
                    </a:moveTo>
                    <a:cubicBezTo>
                      <a:pt x="376" y="450"/>
                      <a:pt x="376" y="450"/>
                      <a:pt x="376" y="450"/>
                    </a:cubicBezTo>
                    <a:cubicBezTo>
                      <a:pt x="330" y="356"/>
                      <a:pt x="330" y="356"/>
                      <a:pt x="330" y="356"/>
                    </a:cubicBezTo>
                    <a:cubicBezTo>
                      <a:pt x="448" y="300"/>
                      <a:pt x="448" y="300"/>
                      <a:pt x="448" y="300"/>
                    </a:cubicBezTo>
                    <a:lnTo>
                      <a:pt x="493" y="393"/>
                    </a:lnTo>
                    <a:close/>
                    <a:moveTo>
                      <a:pt x="465" y="155"/>
                    </a:moveTo>
                    <a:cubicBezTo>
                      <a:pt x="562" y="355"/>
                      <a:pt x="562" y="355"/>
                      <a:pt x="562" y="355"/>
                    </a:cubicBezTo>
                    <a:cubicBezTo>
                      <a:pt x="503" y="384"/>
                      <a:pt x="503" y="384"/>
                      <a:pt x="503" y="384"/>
                    </a:cubicBezTo>
                    <a:cubicBezTo>
                      <a:pt x="406" y="183"/>
                      <a:pt x="406" y="183"/>
                      <a:pt x="406" y="183"/>
                    </a:cubicBezTo>
                    <a:lnTo>
                      <a:pt x="465" y="155"/>
                    </a:lnTo>
                    <a:close/>
                    <a:moveTo>
                      <a:pt x="413" y="466"/>
                    </a:moveTo>
                    <a:cubicBezTo>
                      <a:pt x="576" y="390"/>
                      <a:pt x="576" y="390"/>
                      <a:pt x="576" y="390"/>
                    </a:cubicBezTo>
                    <a:cubicBezTo>
                      <a:pt x="572" y="374"/>
                      <a:pt x="572" y="374"/>
                      <a:pt x="572" y="374"/>
                    </a:cubicBezTo>
                    <a:cubicBezTo>
                      <a:pt x="395" y="456"/>
                      <a:pt x="395" y="456"/>
                      <a:pt x="395" y="456"/>
                    </a:cubicBezTo>
                    <a:cubicBezTo>
                      <a:pt x="387" y="453"/>
                      <a:pt x="378" y="453"/>
                      <a:pt x="369" y="455"/>
                    </a:cubicBezTo>
                    <a:cubicBezTo>
                      <a:pt x="367" y="455"/>
                      <a:pt x="366" y="456"/>
                      <a:pt x="364" y="456"/>
                    </a:cubicBezTo>
                    <a:cubicBezTo>
                      <a:pt x="243" y="227"/>
                      <a:pt x="243" y="227"/>
                      <a:pt x="243" y="227"/>
                    </a:cubicBezTo>
                    <a:cubicBezTo>
                      <a:pt x="258" y="211"/>
                      <a:pt x="244" y="175"/>
                      <a:pt x="215" y="179"/>
                    </a:cubicBezTo>
                    <a:cubicBezTo>
                      <a:pt x="212" y="179"/>
                      <a:pt x="211" y="180"/>
                      <a:pt x="209" y="180"/>
                    </a:cubicBezTo>
                    <a:cubicBezTo>
                      <a:pt x="181" y="178"/>
                      <a:pt x="153" y="169"/>
                      <a:pt x="128" y="155"/>
                    </a:cubicBezTo>
                    <a:cubicBezTo>
                      <a:pt x="127" y="152"/>
                      <a:pt x="127" y="150"/>
                      <a:pt x="127" y="147"/>
                    </a:cubicBezTo>
                    <a:cubicBezTo>
                      <a:pt x="126" y="122"/>
                      <a:pt x="112" y="101"/>
                      <a:pt x="85" y="100"/>
                    </a:cubicBezTo>
                    <a:cubicBezTo>
                      <a:pt x="63" y="98"/>
                      <a:pt x="37" y="117"/>
                      <a:pt x="38" y="141"/>
                    </a:cubicBezTo>
                    <a:cubicBezTo>
                      <a:pt x="42" y="199"/>
                      <a:pt x="42" y="213"/>
                      <a:pt x="42" y="267"/>
                    </a:cubicBezTo>
                    <a:cubicBezTo>
                      <a:pt x="41" y="267"/>
                      <a:pt x="41" y="267"/>
                      <a:pt x="41" y="267"/>
                    </a:cubicBezTo>
                    <a:cubicBezTo>
                      <a:pt x="42" y="275"/>
                      <a:pt x="42" y="287"/>
                      <a:pt x="42" y="294"/>
                    </a:cubicBezTo>
                    <a:cubicBezTo>
                      <a:pt x="43" y="305"/>
                      <a:pt x="47" y="314"/>
                      <a:pt x="53" y="321"/>
                    </a:cubicBezTo>
                    <a:cubicBezTo>
                      <a:pt x="53" y="321"/>
                      <a:pt x="53" y="321"/>
                      <a:pt x="53" y="321"/>
                    </a:cubicBezTo>
                    <a:cubicBezTo>
                      <a:pt x="60" y="332"/>
                      <a:pt x="59" y="344"/>
                      <a:pt x="65" y="355"/>
                    </a:cubicBezTo>
                    <a:cubicBezTo>
                      <a:pt x="55" y="405"/>
                      <a:pt x="22" y="454"/>
                      <a:pt x="9" y="503"/>
                    </a:cubicBezTo>
                    <a:cubicBezTo>
                      <a:pt x="0" y="539"/>
                      <a:pt x="55" y="554"/>
                      <a:pt x="64" y="518"/>
                    </a:cubicBezTo>
                    <a:cubicBezTo>
                      <a:pt x="77" y="469"/>
                      <a:pt x="116" y="419"/>
                      <a:pt x="127" y="369"/>
                    </a:cubicBezTo>
                    <a:cubicBezTo>
                      <a:pt x="127" y="367"/>
                      <a:pt x="128" y="365"/>
                      <a:pt x="128" y="362"/>
                    </a:cubicBezTo>
                    <a:cubicBezTo>
                      <a:pt x="162" y="398"/>
                      <a:pt x="185" y="456"/>
                      <a:pt x="190" y="506"/>
                    </a:cubicBezTo>
                    <a:cubicBezTo>
                      <a:pt x="193" y="543"/>
                      <a:pt x="250" y="543"/>
                      <a:pt x="247" y="506"/>
                    </a:cubicBezTo>
                    <a:cubicBezTo>
                      <a:pt x="240" y="422"/>
                      <a:pt x="197" y="340"/>
                      <a:pt x="131" y="289"/>
                    </a:cubicBezTo>
                    <a:cubicBezTo>
                      <a:pt x="131" y="285"/>
                      <a:pt x="130" y="281"/>
                      <a:pt x="130" y="277"/>
                    </a:cubicBezTo>
                    <a:cubicBezTo>
                      <a:pt x="130" y="277"/>
                      <a:pt x="130" y="277"/>
                      <a:pt x="130" y="277"/>
                    </a:cubicBezTo>
                    <a:cubicBezTo>
                      <a:pt x="130" y="242"/>
                      <a:pt x="131" y="254"/>
                      <a:pt x="130" y="219"/>
                    </a:cubicBezTo>
                    <a:cubicBezTo>
                      <a:pt x="154" y="229"/>
                      <a:pt x="179" y="234"/>
                      <a:pt x="204" y="236"/>
                    </a:cubicBezTo>
                    <a:cubicBezTo>
                      <a:pt x="204" y="237"/>
                      <a:pt x="204" y="237"/>
                      <a:pt x="204" y="237"/>
                    </a:cubicBezTo>
                    <a:cubicBezTo>
                      <a:pt x="213" y="237"/>
                      <a:pt x="218" y="236"/>
                      <a:pt x="227" y="235"/>
                    </a:cubicBezTo>
                    <a:cubicBezTo>
                      <a:pt x="229" y="235"/>
                      <a:pt x="230" y="234"/>
                      <a:pt x="232" y="234"/>
                    </a:cubicBezTo>
                    <a:cubicBezTo>
                      <a:pt x="349" y="465"/>
                      <a:pt x="349" y="465"/>
                      <a:pt x="349" y="465"/>
                    </a:cubicBezTo>
                    <a:cubicBezTo>
                      <a:pt x="335" y="476"/>
                      <a:pt x="328" y="496"/>
                      <a:pt x="332" y="515"/>
                    </a:cubicBezTo>
                    <a:cubicBezTo>
                      <a:pt x="338" y="541"/>
                      <a:pt x="365" y="557"/>
                      <a:pt x="392" y="551"/>
                    </a:cubicBezTo>
                    <a:cubicBezTo>
                      <a:pt x="418" y="545"/>
                      <a:pt x="435" y="518"/>
                      <a:pt x="428" y="492"/>
                    </a:cubicBezTo>
                    <a:cubicBezTo>
                      <a:pt x="426" y="481"/>
                      <a:pt x="420" y="473"/>
                      <a:pt x="413" y="466"/>
                    </a:cubicBezTo>
                    <a:close/>
                    <a:moveTo>
                      <a:pt x="384" y="519"/>
                    </a:moveTo>
                    <a:cubicBezTo>
                      <a:pt x="375" y="521"/>
                      <a:pt x="366" y="516"/>
                      <a:pt x="364" y="507"/>
                    </a:cubicBezTo>
                    <a:cubicBezTo>
                      <a:pt x="362" y="498"/>
                      <a:pt x="367" y="489"/>
                      <a:pt x="376" y="487"/>
                    </a:cubicBezTo>
                    <a:cubicBezTo>
                      <a:pt x="385" y="485"/>
                      <a:pt x="394" y="490"/>
                      <a:pt x="396" y="499"/>
                    </a:cubicBezTo>
                    <a:cubicBezTo>
                      <a:pt x="399" y="508"/>
                      <a:pt x="393" y="517"/>
                      <a:pt x="384" y="519"/>
                    </a:cubicBezTo>
                    <a:close/>
                    <a:moveTo>
                      <a:pt x="396" y="193"/>
                    </a:moveTo>
                    <a:cubicBezTo>
                      <a:pt x="441" y="287"/>
                      <a:pt x="441" y="287"/>
                      <a:pt x="441" y="287"/>
                    </a:cubicBezTo>
                    <a:cubicBezTo>
                      <a:pt x="324" y="343"/>
                      <a:pt x="324" y="343"/>
                      <a:pt x="324" y="343"/>
                    </a:cubicBezTo>
                    <a:cubicBezTo>
                      <a:pt x="279" y="250"/>
                      <a:pt x="279" y="250"/>
                      <a:pt x="279" y="250"/>
                    </a:cubicBezTo>
                    <a:lnTo>
                      <a:pt x="396" y="193"/>
                    </a:lnTo>
                    <a:close/>
                    <a:moveTo>
                      <a:pt x="84" y="0"/>
                    </a:moveTo>
                    <a:cubicBezTo>
                      <a:pt x="108" y="0"/>
                      <a:pt x="128" y="19"/>
                      <a:pt x="128" y="43"/>
                    </a:cubicBezTo>
                    <a:cubicBezTo>
                      <a:pt x="128" y="67"/>
                      <a:pt x="108" y="86"/>
                      <a:pt x="84" y="86"/>
                    </a:cubicBezTo>
                    <a:cubicBezTo>
                      <a:pt x="61" y="86"/>
                      <a:pt x="41" y="67"/>
                      <a:pt x="41" y="43"/>
                    </a:cubicBezTo>
                    <a:cubicBezTo>
                      <a:pt x="41" y="19"/>
                      <a:pt x="61" y="0"/>
                      <a:pt x="84" y="0"/>
                    </a:cubicBezTo>
                    <a:close/>
                    <a:moveTo>
                      <a:pt x="84" y="0"/>
                    </a:moveTo>
                    <a:cubicBezTo>
                      <a:pt x="84" y="0"/>
                      <a:pt x="84" y="0"/>
                      <a:pt x="84" y="0"/>
                    </a:cubicBezTo>
                  </a:path>
                </a:pathLst>
              </a:custGeom>
              <a:solidFill>
                <a:schemeClr val="bg1"/>
              </a:solidFill>
              <a:ln w="9525">
                <a:noFill/>
                <a:round/>
                <a:headEnd/>
                <a:tailEnd/>
              </a:ln>
            </p:spPr>
            <p:txBody>
              <a:bodyPr anchor="ctr"/>
              <a:lstStyle/>
              <a:p>
                <a:pPr algn="ctr"/>
                <a:endParaRPr/>
              </a:p>
            </p:txBody>
          </p:sp>
        </p:grpSp>
        <p:grpSp>
          <p:nvGrpSpPr>
            <p:cNvPr id="17" name="Group 40"/>
            <p:cNvGrpSpPr/>
            <p:nvPr/>
          </p:nvGrpSpPr>
          <p:grpSpPr>
            <a:xfrm>
              <a:off x="5786274" y="2076423"/>
              <a:ext cx="782255" cy="782255"/>
              <a:chOff x="5786273" y="2076422"/>
              <a:chExt cx="782254" cy="782255"/>
            </a:xfrm>
          </p:grpSpPr>
          <p:sp>
            <p:nvSpPr>
              <p:cNvPr id="45" name="Oval 6"/>
              <p:cNvSpPr/>
              <p:nvPr/>
            </p:nvSpPr>
            <p:spPr>
              <a:xfrm>
                <a:off x="5786273" y="2076422"/>
                <a:ext cx="782254" cy="7822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46" name="Group 22"/>
              <p:cNvGrpSpPr/>
              <p:nvPr/>
            </p:nvGrpSpPr>
            <p:grpSpPr>
              <a:xfrm>
                <a:off x="5961028" y="2250741"/>
                <a:ext cx="432748" cy="433617"/>
                <a:chOff x="2436813" y="361950"/>
                <a:chExt cx="790575" cy="792163"/>
              </a:xfrm>
              <a:solidFill>
                <a:schemeClr val="bg1"/>
              </a:solidFill>
            </p:grpSpPr>
            <p:sp>
              <p:nvSpPr>
                <p:cNvPr id="47" name="Freeform: Shape 23"/>
                <p:cNvSpPr>
                  <a:spLocks/>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close/>
                      <a:moveTo>
                        <a:pt x="436" y="281"/>
                      </a:moveTo>
                      <a:lnTo>
                        <a:pt x="436" y="281"/>
                      </a:lnTo>
                      <a:close/>
                    </a:path>
                  </a:pathLst>
                </a:custGeom>
                <a:grpFill/>
                <a:ln w="9525">
                  <a:noFill/>
                  <a:round/>
                  <a:headEnd/>
                  <a:tailEnd/>
                </a:ln>
              </p:spPr>
              <p:txBody>
                <a:bodyPr anchor="ctr"/>
                <a:lstStyle/>
                <a:p>
                  <a:pPr algn="ctr"/>
                  <a:endParaRPr/>
                </a:p>
              </p:txBody>
            </p:sp>
            <p:sp>
              <p:nvSpPr>
                <p:cNvPr id="48" name="Freeform: Shape 24"/>
                <p:cNvSpPr>
                  <a:spLocks/>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moveTo>
                        <a:pt x="436" y="281"/>
                      </a:moveTo>
                      <a:lnTo>
                        <a:pt x="436" y="281"/>
                      </a:lnTo>
                    </a:path>
                  </a:pathLst>
                </a:custGeom>
                <a:grpFill/>
                <a:ln w="9525">
                  <a:noFill/>
                  <a:round/>
                  <a:headEnd/>
                  <a:tailEnd/>
                </a:ln>
              </p:spPr>
              <p:txBody>
                <a:bodyPr anchor="ctr"/>
                <a:lstStyle/>
                <a:p>
                  <a:pPr algn="ctr"/>
                  <a:endParaRPr/>
                </a:p>
              </p:txBody>
            </p:sp>
            <p:sp>
              <p:nvSpPr>
                <p:cNvPr id="49" name="Freeform: Shape 25"/>
                <p:cNvSpPr>
                  <a:spLocks/>
                </p:cNvSpPr>
                <p:nvPr/>
              </p:nvSpPr>
              <p:spPr bwMode="auto">
                <a:xfrm>
                  <a:off x="273367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headEnd/>
                  <a:tailEnd/>
                </a:ln>
              </p:spPr>
              <p:txBody>
                <a:bodyPr anchor="ctr"/>
                <a:lstStyle/>
                <a:p>
                  <a:pPr algn="ctr"/>
                  <a:endParaRPr/>
                </a:p>
              </p:txBody>
            </p:sp>
            <p:sp>
              <p:nvSpPr>
                <p:cNvPr id="50" name="Freeform: Shape 26"/>
                <p:cNvSpPr>
                  <a:spLocks/>
                </p:cNvSpPr>
                <p:nvPr/>
              </p:nvSpPr>
              <p:spPr bwMode="auto">
                <a:xfrm>
                  <a:off x="298132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headEnd/>
                  <a:tailEnd/>
                </a:ln>
              </p:spPr>
              <p:txBody>
                <a:bodyPr anchor="ctr"/>
                <a:lstStyle/>
                <a:p>
                  <a:pPr algn="ctr"/>
                  <a:endParaRPr/>
                </a:p>
              </p:txBody>
            </p:sp>
            <p:sp>
              <p:nvSpPr>
                <p:cNvPr id="51" name="Freeform: Shape 27"/>
                <p:cNvSpPr>
                  <a:spLocks/>
                </p:cNvSpPr>
                <p:nvPr/>
              </p:nvSpPr>
              <p:spPr bwMode="auto">
                <a:xfrm>
                  <a:off x="2684463" y="609600"/>
                  <a:ext cx="501650" cy="247650"/>
                </a:xfrm>
                <a:custGeom>
                  <a:avLst/>
                  <a:gdLst/>
                  <a:ahLst/>
                  <a:cxnLst>
                    <a:cxn ang="0">
                      <a:pos x="273" y="109"/>
                    </a:cxn>
                    <a:cxn ang="0">
                      <a:pos x="120" y="0"/>
                    </a:cxn>
                    <a:cxn ang="0">
                      <a:pos x="0" y="0"/>
                    </a:cxn>
                    <a:cxn ang="0">
                      <a:pos x="73" y="182"/>
                    </a:cxn>
                    <a:cxn ang="0">
                      <a:pos x="328" y="182"/>
                    </a:cxn>
                    <a:cxn ang="0">
                      <a:pos x="370" y="77"/>
                    </a:cxn>
                    <a:cxn ang="0">
                      <a:pos x="273" y="109"/>
                    </a:cxn>
                    <a:cxn ang="0">
                      <a:pos x="273" y="109"/>
                    </a:cxn>
                    <a:cxn ang="0">
                      <a:pos x="273" y="109"/>
                    </a:cxn>
                  </a:cxnLst>
                  <a:rect l="0" t="0" r="r" b="b"/>
                  <a:pathLst>
                    <a:path w="370" h="182">
                      <a:moveTo>
                        <a:pt x="273" y="109"/>
                      </a:moveTo>
                      <a:cubicBezTo>
                        <a:pt x="202" y="109"/>
                        <a:pt x="142" y="63"/>
                        <a:pt x="120" y="0"/>
                      </a:cubicBezTo>
                      <a:cubicBezTo>
                        <a:pt x="0" y="0"/>
                        <a:pt x="0" y="0"/>
                        <a:pt x="0" y="0"/>
                      </a:cubicBezTo>
                      <a:cubicBezTo>
                        <a:pt x="73" y="182"/>
                        <a:pt x="73" y="182"/>
                        <a:pt x="73" y="182"/>
                      </a:cubicBezTo>
                      <a:cubicBezTo>
                        <a:pt x="328" y="182"/>
                        <a:pt x="328" y="182"/>
                        <a:pt x="328" y="182"/>
                      </a:cubicBezTo>
                      <a:cubicBezTo>
                        <a:pt x="370" y="77"/>
                        <a:pt x="370" y="77"/>
                        <a:pt x="370" y="77"/>
                      </a:cubicBezTo>
                      <a:cubicBezTo>
                        <a:pt x="343" y="97"/>
                        <a:pt x="309" y="109"/>
                        <a:pt x="273" y="109"/>
                      </a:cubicBezTo>
                      <a:close/>
                      <a:moveTo>
                        <a:pt x="273" y="109"/>
                      </a:moveTo>
                      <a:cubicBezTo>
                        <a:pt x="273" y="109"/>
                        <a:pt x="273" y="109"/>
                        <a:pt x="273" y="109"/>
                      </a:cubicBezTo>
                    </a:path>
                  </a:pathLst>
                </a:custGeom>
                <a:grpFill/>
                <a:ln w="9525">
                  <a:noFill/>
                  <a:round/>
                  <a:headEnd/>
                  <a:tailEnd/>
                </a:ln>
              </p:spPr>
              <p:txBody>
                <a:bodyPr anchor="ctr"/>
                <a:lstStyle/>
                <a:p>
                  <a:pPr algn="ctr"/>
                  <a:endParaRPr/>
                </a:p>
              </p:txBody>
            </p:sp>
            <p:sp>
              <p:nvSpPr>
                <p:cNvPr id="52" name="Freeform: Shape 28"/>
                <p:cNvSpPr>
                  <a:spLocks/>
                </p:cNvSpPr>
                <p:nvPr/>
              </p:nvSpPr>
              <p:spPr bwMode="auto">
                <a:xfrm>
                  <a:off x="2881313" y="361950"/>
                  <a:ext cx="346075" cy="346075"/>
                </a:xfrm>
                <a:custGeom>
                  <a:avLst/>
                  <a:gdLst/>
                  <a:ahLst/>
                  <a:cxnLst>
                    <a:cxn ang="0">
                      <a:pos x="127" y="0"/>
                    </a:cxn>
                    <a:cxn ang="0">
                      <a:pos x="0" y="127"/>
                    </a:cxn>
                    <a:cxn ang="0">
                      <a:pos x="127" y="254"/>
                    </a:cxn>
                    <a:cxn ang="0">
                      <a:pos x="255" y="127"/>
                    </a:cxn>
                    <a:cxn ang="0">
                      <a:pos x="127" y="0"/>
                    </a:cxn>
                    <a:cxn ang="0">
                      <a:pos x="108" y="191"/>
                    </a:cxn>
                    <a:cxn ang="0">
                      <a:pos x="44" y="127"/>
                    </a:cxn>
                    <a:cxn ang="0">
                      <a:pos x="69" y="101"/>
                    </a:cxn>
                    <a:cxn ang="0">
                      <a:pos x="108" y="140"/>
                    </a:cxn>
                    <a:cxn ang="0">
                      <a:pos x="185" y="63"/>
                    </a:cxn>
                    <a:cxn ang="0">
                      <a:pos x="211" y="89"/>
                    </a:cxn>
                    <a:cxn ang="0">
                      <a:pos x="108" y="191"/>
                    </a:cxn>
                    <a:cxn ang="0">
                      <a:pos x="108" y="191"/>
                    </a:cxn>
                    <a:cxn ang="0">
                      <a:pos x="108" y="191"/>
                    </a:cxn>
                  </a:cxnLst>
                  <a:rect l="0" t="0" r="r" b="b"/>
                  <a:pathLst>
                    <a:path w="255" h="254">
                      <a:moveTo>
                        <a:pt x="127" y="0"/>
                      </a:moveTo>
                      <a:cubicBezTo>
                        <a:pt x="57" y="0"/>
                        <a:pt x="0" y="57"/>
                        <a:pt x="0" y="127"/>
                      </a:cubicBezTo>
                      <a:cubicBezTo>
                        <a:pt x="0" y="197"/>
                        <a:pt x="57" y="254"/>
                        <a:pt x="127" y="254"/>
                      </a:cubicBezTo>
                      <a:cubicBezTo>
                        <a:pt x="198" y="254"/>
                        <a:pt x="255" y="197"/>
                        <a:pt x="255" y="127"/>
                      </a:cubicBezTo>
                      <a:cubicBezTo>
                        <a:pt x="255" y="57"/>
                        <a:pt x="198" y="0"/>
                        <a:pt x="127" y="0"/>
                      </a:cubicBezTo>
                      <a:close/>
                      <a:moveTo>
                        <a:pt x="108" y="191"/>
                      </a:moveTo>
                      <a:cubicBezTo>
                        <a:pt x="44" y="127"/>
                        <a:pt x="44" y="127"/>
                        <a:pt x="44" y="127"/>
                      </a:cubicBezTo>
                      <a:cubicBezTo>
                        <a:pt x="69" y="101"/>
                        <a:pt x="69" y="101"/>
                        <a:pt x="69" y="101"/>
                      </a:cubicBezTo>
                      <a:cubicBezTo>
                        <a:pt x="108" y="140"/>
                        <a:pt x="108" y="140"/>
                        <a:pt x="108" y="140"/>
                      </a:cubicBezTo>
                      <a:cubicBezTo>
                        <a:pt x="185" y="63"/>
                        <a:pt x="185" y="63"/>
                        <a:pt x="185" y="63"/>
                      </a:cubicBezTo>
                      <a:cubicBezTo>
                        <a:pt x="211" y="89"/>
                        <a:pt x="211" y="89"/>
                        <a:pt x="211" y="89"/>
                      </a:cubicBezTo>
                      <a:lnTo>
                        <a:pt x="108" y="191"/>
                      </a:lnTo>
                      <a:close/>
                      <a:moveTo>
                        <a:pt x="108" y="191"/>
                      </a:moveTo>
                      <a:cubicBezTo>
                        <a:pt x="108" y="191"/>
                        <a:pt x="108" y="191"/>
                        <a:pt x="108" y="191"/>
                      </a:cubicBezTo>
                    </a:path>
                  </a:pathLst>
                </a:custGeom>
                <a:grpFill/>
                <a:ln w="9525">
                  <a:noFill/>
                  <a:round/>
                  <a:headEnd/>
                  <a:tailEnd/>
                </a:ln>
              </p:spPr>
              <p:txBody>
                <a:bodyPr anchor="ctr"/>
                <a:lstStyle/>
                <a:p>
                  <a:pPr algn="ctr"/>
                  <a:endParaRPr/>
                </a:p>
              </p:txBody>
            </p:sp>
          </p:grpSp>
        </p:grpSp>
        <p:grpSp>
          <p:nvGrpSpPr>
            <p:cNvPr id="18" name="Group 1"/>
            <p:cNvGrpSpPr/>
            <p:nvPr/>
          </p:nvGrpSpPr>
          <p:grpSpPr>
            <a:xfrm>
              <a:off x="8184106" y="2813079"/>
              <a:ext cx="782255" cy="782255"/>
              <a:chOff x="8184105" y="2813078"/>
              <a:chExt cx="782254" cy="782255"/>
            </a:xfrm>
          </p:grpSpPr>
          <p:sp>
            <p:nvSpPr>
              <p:cNvPr id="38" name="Oval 14"/>
              <p:cNvSpPr/>
              <p:nvPr/>
            </p:nvSpPr>
            <p:spPr>
              <a:xfrm>
                <a:off x="8184105" y="2813078"/>
                <a:ext cx="782254" cy="78225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9" name="Group 29"/>
              <p:cNvGrpSpPr/>
              <p:nvPr/>
            </p:nvGrpSpPr>
            <p:grpSpPr>
              <a:xfrm>
                <a:off x="8379679" y="2977920"/>
                <a:ext cx="391083" cy="452570"/>
                <a:chOff x="3605213" y="379413"/>
                <a:chExt cx="615950" cy="712787"/>
              </a:xfrm>
              <a:solidFill>
                <a:schemeClr val="bg1"/>
              </a:solidFill>
            </p:grpSpPr>
            <p:sp>
              <p:nvSpPr>
                <p:cNvPr id="40" name="Freeform: Shape 30"/>
                <p:cNvSpPr>
                  <a:spLocks/>
                </p:cNvSpPr>
                <p:nvPr/>
              </p:nvSpPr>
              <p:spPr bwMode="auto">
                <a:xfrm>
                  <a:off x="3916363" y="996950"/>
                  <a:ext cx="96838" cy="95250"/>
                </a:xfrm>
                <a:custGeom>
                  <a:avLst/>
                  <a:gdLst/>
                  <a:ahLst/>
                  <a:cxnLst>
                    <a:cxn ang="0">
                      <a:pos x="35" y="0"/>
                    </a:cxn>
                    <a:cxn ang="0">
                      <a:pos x="0" y="36"/>
                    </a:cxn>
                    <a:cxn ang="0">
                      <a:pos x="35" y="71"/>
                    </a:cxn>
                    <a:cxn ang="0">
                      <a:pos x="71" y="36"/>
                    </a:cxn>
                    <a:cxn ang="0">
                      <a:pos x="35" y="0"/>
                    </a:cxn>
                    <a:cxn ang="0">
                      <a:pos x="35" y="0"/>
                    </a:cxn>
                    <a:cxn ang="0">
                      <a:pos x="35" y="0"/>
                    </a:cxn>
                  </a:cxnLst>
                  <a:rect l="0" t="0" r="r" b="b"/>
                  <a:pathLst>
                    <a:path w="71" h="71">
                      <a:moveTo>
                        <a:pt x="35" y="0"/>
                      </a:moveTo>
                      <a:cubicBezTo>
                        <a:pt x="16" y="0"/>
                        <a:pt x="0" y="16"/>
                        <a:pt x="0" y="36"/>
                      </a:cubicBezTo>
                      <a:cubicBezTo>
                        <a:pt x="0" y="55"/>
                        <a:pt x="16" y="71"/>
                        <a:pt x="35" y="71"/>
                      </a:cubicBezTo>
                      <a:cubicBezTo>
                        <a:pt x="55" y="71"/>
                        <a:pt x="71" y="55"/>
                        <a:pt x="71" y="36"/>
                      </a:cubicBezTo>
                      <a:cubicBezTo>
                        <a:pt x="71" y="16"/>
                        <a:pt x="55" y="0"/>
                        <a:pt x="35" y="0"/>
                      </a:cubicBezTo>
                      <a:close/>
                      <a:moveTo>
                        <a:pt x="35" y="0"/>
                      </a:moveTo>
                      <a:cubicBezTo>
                        <a:pt x="35" y="0"/>
                        <a:pt x="35" y="0"/>
                        <a:pt x="35" y="0"/>
                      </a:cubicBezTo>
                    </a:path>
                  </a:pathLst>
                </a:custGeom>
                <a:grpFill/>
                <a:ln w="9525">
                  <a:noFill/>
                  <a:round/>
                  <a:headEnd/>
                  <a:tailEnd/>
                </a:ln>
              </p:spPr>
              <p:txBody>
                <a:bodyPr anchor="ctr"/>
                <a:lstStyle/>
                <a:p>
                  <a:pPr algn="ctr"/>
                  <a:endParaRPr/>
                </a:p>
              </p:txBody>
            </p:sp>
            <p:sp>
              <p:nvSpPr>
                <p:cNvPr id="41" name="Freeform: Shape 31"/>
                <p:cNvSpPr>
                  <a:spLocks/>
                </p:cNvSpPr>
                <p:nvPr/>
              </p:nvSpPr>
              <p:spPr bwMode="auto">
                <a:xfrm>
                  <a:off x="3652838" y="996950"/>
                  <a:ext cx="96838" cy="95250"/>
                </a:xfrm>
                <a:custGeom>
                  <a:avLst/>
                  <a:gdLst/>
                  <a:ahLst/>
                  <a:cxnLst>
                    <a:cxn ang="0">
                      <a:pos x="36" y="0"/>
                    </a:cxn>
                    <a:cxn ang="0">
                      <a:pos x="0" y="36"/>
                    </a:cxn>
                    <a:cxn ang="0">
                      <a:pos x="36" y="71"/>
                    </a:cxn>
                    <a:cxn ang="0">
                      <a:pos x="71" y="36"/>
                    </a:cxn>
                    <a:cxn ang="0">
                      <a:pos x="36" y="0"/>
                    </a:cxn>
                    <a:cxn ang="0">
                      <a:pos x="36" y="0"/>
                    </a:cxn>
                    <a:cxn ang="0">
                      <a:pos x="36" y="0"/>
                    </a:cxn>
                  </a:cxnLst>
                  <a:rect l="0" t="0" r="r" b="b"/>
                  <a:pathLst>
                    <a:path w="71" h="71">
                      <a:moveTo>
                        <a:pt x="36" y="0"/>
                      </a:moveTo>
                      <a:cubicBezTo>
                        <a:pt x="16" y="0"/>
                        <a:pt x="0" y="16"/>
                        <a:pt x="0" y="36"/>
                      </a:cubicBezTo>
                      <a:cubicBezTo>
                        <a:pt x="0" y="55"/>
                        <a:pt x="16" y="71"/>
                        <a:pt x="36" y="71"/>
                      </a:cubicBezTo>
                      <a:cubicBezTo>
                        <a:pt x="55" y="71"/>
                        <a:pt x="71" y="55"/>
                        <a:pt x="71" y="36"/>
                      </a:cubicBezTo>
                      <a:cubicBezTo>
                        <a:pt x="71" y="16"/>
                        <a:pt x="55" y="0"/>
                        <a:pt x="36" y="0"/>
                      </a:cubicBezTo>
                      <a:close/>
                      <a:moveTo>
                        <a:pt x="36" y="0"/>
                      </a:moveTo>
                      <a:cubicBezTo>
                        <a:pt x="36" y="0"/>
                        <a:pt x="36" y="0"/>
                        <a:pt x="36" y="0"/>
                      </a:cubicBezTo>
                    </a:path>
                  </a:pathLst>
                </a:custGeom>
                <a:grpFill/>
                <a:ln w="9525">
                  <a:noFill/>
                  <a:round/>
                  <a:headEnd/>
                  <a:tailEnd/>
                </a:ln>
              </p:spPr>
              <p:txBody>
                <a:bodyPr anchor="ctr"/>
                <a:lstStyle/>
                <a:p>
                  <a:pPr algn="ctr"/>
                  <a:endParaRPr/>
                </a:p>
              </p:txBody>
            </p:sp>
            <p:sp>
              <p:nvSpPr>
                <p:cNvPr id="42" name="Freeform: Shape 32"/>
                <p:cNvSpPr>
                  <a:spLocks/>
                </p:cNvSpPr>
                <p:nvPr/>
              </p:nvSpPr>
              <p:spPr bwMode="auto">
                <a:xfrm>
                  <a:off x="3605213" y="504825"/>
                  <a:ext cx="615950" cy="477838"/>
                </a:xfrm>
                <a:custGeom>
                  <a:avLst/>
                  <a:gdLst/>
                  <a:ahLst/>
                  <a:cxnLst>
                    <a:cxn ang="0">
                      <a:pos x="453" y="13"/>
                    </a:cxn>
                    <a:cxn ang="0">
                      <a:pos x="432" y="3"/>
                    </a:cxn>
                    <a:cxn ang="0">
                      <a:pos x="348" y="35"/>
                    </a:cxn>
                    <a:cxn ang="0">
                      <a:pos x="338" y="45"/>
                    </a:cxn>
                    <a:cxn ang="0">
                      <a:pos x="326" y="86"/>
                    </a:cxn>
                    <a:cxn ang="0">
                      <a:pos x="28" y="86"/>
                    </a:cxn>
                    <a:cxn ang="0">
                      <a:pos x="13" y="82"/>
                    </a:cxn>
                    <a:cxn ang="0">
                      <a:pos x="2" y="102"/>
                    </a:cxn>
                    <a:cxn ang="0">
                      <a:pos x="49" y="263"/>
                    </a:cxn>
                    <a:cxn ang="0">
                      <a:pos x="64" y="274"/>
                    </a:cxn>
                    <a:cxn ang="0">
                      <a:pos x="268" y="274"/>
                    </a:cxn>
                    <a:cxn ang="0">
                      <a:pos x="255" y="318"/>
                    </a:cxn>
                    <a:cxn ang="0">
                      <a:pos x="62" y="318"/>
                    </a:cxn>
                    <a:cxn ang="0">
                      <a:pos x="46" y="335"/>
                    </a:cxn>
                    <a:cxn ang="0">
                      <a:pos x="62" y="351"/>
                    </a:cxn>
                    <a:cxn ang="0">
                      <a:pos x="267" y="351"/>
                    </a:cxn>
                    <a:cxn ang="0">
                      <a:pos x="282" y="339"/>
                    </a:cxn>
                    <a:cxn ang="0">
                      <a:pos x="304" y="263"/>
                    </a:cxn>
                    <a:cxn ang="0">
                      <a:pos x="367" y="62"/>
                    </a:cxn>
                    <a:cxn ang="0">
                      <a:pos x="444" y="33"/>
                    </a:cxn>
                    <a:cxn ang="0">
                      <a:pos x="454" y="18"/>
                    </a:cxn>
                    <a:cxn ang="0">
                      <a:pos x="453" y="13"/>
                    </a:cxn>
                    <a:cxn ang="0">
                      <a:pos x="277" y="242"/>
                    </a:cxn>
                    <a:cxn ang="0">
                      <a:pos x="76" y="242"/>
                    </a:cxn>
                    <a:cxn ang="0">
                      <a:pos x="68" y="214"/>
                    </a:cxn>
                    <a:cxn ang="0">
                      <a:pos x="286" y="214"/>
                    </a:cxn>
                    <a:cxn ang="0">
                      <a:pos x="277" y="242"/>
                    </a:cxn>
                    <a:cxn ang="0">
                      <a:pos x="294" y="188"/>
                    </a:cxn>
                    <a:cxn ang="0">
                      <a:pos x="61" y="188"/>
                    </a:cxn>
                    <a:cxn ang="0">
                      <a:pos x="53" y="163"/>
                    </a:cxn>
                    <a:cxn ang="0">
                      <a:pos x="302" y="163"/>
                    </a:cxn>
                    <a:cxn ang="0">
                      <a:pos x="294" y="188"/>
                    </a:cxn>
                    <a:cxn ang="0">
                      <a:pos x="310" y="137"/>
                    </a:cxn>
                    <a:cxn ang="0">
                      <a:pos x="46" y="137"/>
                    </a:cxn>
                    <a:cxn ang="0">
                      <a:pos x="39" y="112"/>
                    </a:cxn>
                    <a:cxn ang="0">
                      <a:pos x="318" y="112"/>
                    </a:cxn>
                    <a:cxn ang="0">
                      <a:pos x="310" y="137"/>
                    </a:cxn>
                    <a:cxn ang="0">
                      <a:pos x="310" y="137"/>
                    </a:cxn>
                    <a:cxn ang="0">
                      <a:pos x="310" y="137"/>
                    </a:cxn>
                  </a:cxnLst>
                  <a:rect l="0" t="0" r="r" b="b"/>
                  <a:pathLst>
                    <a:path w="454" h="351">
                      <a:moveTo>
                        <a:pt x="453" y="13"/>
                      </a:moveTo>
                      <a:cubicBezTo>
                        <a:pt x="450" y="4"/>
                        <a:pt x="441" y="0"/>
                        <a:pt x="432" y="3"/>
                      </a:cubicBezTo>
                      <a:cubicBezTo>
                        <a:pt x="348" y="35"/>
                        <a:pt x="348" y="35"/>
                        <a:pt x="348" y="35"/>
                      </a:cubicBezTo>
                      <a:cubicBezTo>
                        <a:pt x="344" y="37"/>
                        <a:pt x="340" y="41"/>
                        <a:pt x="338" y="45"/>
                      </a:cubicBezTo>
                      <a:cubicBezTo>
                        <a:pt x="326" y="86"/>
                        <a:pt x="326" y="86"/>
                        <a:pt x="326" y="86"/>
                      </a:cubicBezTo>
                      <a:cubicBezTo>
                        <a:pt x="28" y="86"/>
                        <a:pt x="28" y="86"/>
                        <a:pt x="28" y="86"/>
                      </a:cubicBezTo>
                      <a:cubicBezTo>
                        <a:pt x="24" y="82"/>
                        <a:pt x="19" y="81"/>
                        <a:pt x="13" y="82"/>
                      </a:cubicBezTo>
                      <a:cubicBezTo>
                        <a:pt x="5" y="85"/>
                        <a:pt x="0" y="93"/>
                        <a:pt x="2" y="102"/>
                      </a:cubicBezTo>
                      <a:cubicBezTo>
                        <a:pt x="49" y="263"/>
                        <a:pt x="49" y="263"/>
                        <a:pt x="49" y="263"/>
                      </a:cubicBezTo>
                      <a:cubicBezTo>
                        <a:pt x="51" y="270"/>
                        <a:pt x="57" y="274"/>
                        <a:pt x="64" y="274"/>
                      </a:cubicBezTo>
                      <a:cubicBezTo>
                        <a:pt x="268" y="274"/>
                        <a:pt x="268" y="274"/>
                        <a:pt x="268" y="274"/>
                      </a:cubicBezTo>
                      <a:cubicBezTo>
                        <a:pt x="263" y="289"/>
                        <a:pt x="258" y="309"/>
                        <a:pt x="255" y="318"/>
                      </a:cubicBezTo>
                      <a:cubicBezTo>
                        <a:pt x="62" y="318"/>
                        <a:pt x="62" y="318"/>
                        <a:pt x="62" y="318"/>
                      </a:cubicBezTo>
                      <a:cubicBezTo>
                        <a:pt x="53" y="318"/>
                        <a:pt x="46" y="326"/>
                        <a:pt x="46" y="335"/>
                      </a:cubicBezTo>
                      <a:cubicBezTo>
                        <a:pt x="46" y="343"/>
                        <a:pt x="53" y="351"/>
                        <a:pt x="62" y="351"/>
                      </a:cubicBezTo>
                      <a:cubicBezTo>
                        <a:pt x="267" y="351"/>
                        <a:pt x="267" y="351"/>
                        <a:pt x="267" y="351"/>
                      </a:cubicBezTo>
                      <a:cubicBezTo>
                        <a:pt x="274" y="351"/>
                        <a:pt x="280" y="346"/>
                        <a:pt x="282" y="339"/>
                      </a:cubicBezTo>
                      <a:cubicBezTo>
                        <a:pt x="304" y="263"/>
                        <a:pt x="304" y="263"/>
                        <a:pt x="304" y="263"/>
                      </a:cubicBezTo>
                      <a:cubicBezTo>
                        <a:pt x="306" y="259"/>
                        <a:pt x="363" y="76"/>
                        <a:pt x="367" y="62"/>
                      </a:cubicBezTo>
                      <a:cubicBezTo>
                        <a:pt x="379" y="58"/>
                        <a:pt x="444" y="33"/>
                        <a:pt x="444" y="33"/>
                      </a:cubicBezTo>
                      <a:cubicBezTo>
                        <a:pt x="450" y="31"/>
                        <a:pt x="454" y="25"/>
                        <a:pt x="454" y="18"/>
                      </a:cubicBezTo>
                      <a:cubicBezTo>
                        <a:pt x="454" y="16"/>
                        <a:pt x="454" y="15"/>
                        <a:pt x="453" y="13"/>
                      </a:cubicBezTo>
                      <a:close/>
                      <a:moveTo>
                        <a:pt x="277" y="242"/>
                      </a:moveTo>
                      <a:cubicBezTo>
                        <a:pt x="76" y="242"/>
                        <a:pt x="76" y="242"/>
                        <a:pt x="76" y="242"/>
                      </a:cubicBezTo>
                      <a:cubicBezTo>
                        <a:pt x="75" y="238"/>
                        <a:pt x="72" y="227"/>
                        <a:pt x="68" y="214"/>
                      </a:cubicBezTo>
                      <a:cubicBezTo>
                        <a:pt x="286" y="214"/>
                        <a:pt x="286" y="214"/>
                        <a:pt x="286" y="214"/>
                      </a:cubicBezTo>
                      <a:lnTo>
                        <a:pt x="277" y="242"/>
                      </a:lnTo>
                      <a:close/>
                      <a:moveTo>
                        <a:pt x="294" y="188"/>
                      </a:moveTo>
                      <a:cubicBezTo>
                        <a:pt x="61" y="188"/>
                        <a:pt x="61" y="188"/>
                        <a:pt x="61" y="188"/>
                      </a:cubicBezTo>
                      <a:cubicBezTo>
                        <a:pt x="58" y="180"/>
                        <a:pt x="56" y="171"/>
                        <a:pt x="53" y="163"/>
                      </a:cubicBezTo>
                      <a:cubicBezTo>
                        <a:pt x="302" y="163"/>
                        <a:pt x="302" y="163"/>
                        <a:pt x="302" y="163"/>
                      </a:cubicBezTo>
                      <a:lnTo>
                        <a:pt x="294" y="188"/>
                      </a:lnTo>
                      <a:close/>
                      <a:moveTo>
                        <a:pt x="310" y="137"/>
                      </a:moveTo>
                      <a:cubicBezTo>
                        <a:pt x="46" y="137"/>
                        <a:pt x="46" y="137"/>
                        <a:pt x="46" y="137"/>
                      </a:cubicBezTo>
                      <a:cubicBezTo>
                        <a:pt x="43" y="127"/>
                        <a:pt x="41" y="119"/>
                        <a:pt x="39" y="112"/>
                      </a:cubicBezTo>
                      <a:cubicBezTo>
                        <a:pt x="318" y="112"/>
                        <a:pt x="318" y="112"/>
                        <a:pt x="318" y="112"/>
                      </a:cubicBezTo>
                      <a:lnTo>
                        <a:pt x="310" y="137"/>
                      </a:lnTo>
                      <a:close/>
                      <a:moveTo>
                        <a:pt x="310" y="137"/>
                      </a:moveTo>
                      <a:cubicBezTo>
                        <a:pt x="310" y="137"/>
                        <a:pt x="310" y="137"/>
                        <a:pt x="310" y="137"/>
                      </a:cubicBezTo>
                    </a:path>
                  </a:pathLst>
                </a:custGeom>
                <a:grpFill/>
                <a:ln w="9525">
                  <a:noFill/>
                  <a:round/>
                  <a:headEnd/>
                  <a:tailEnd/>
                </a:ln>
              </p:spPr>
              <p:txBody>
                <a:bodyPr anchor="ctr"/>
                <a:lstStyle/>
                <a:p>
                  <a:pPr algn="ctr"/>
                  <a:endParaRPr/>
                </a:p>
              </p:txBody>
            </p:sp>
            <p:sp>
              <p:nvSpPr>
                <p:cNvPr id="43" name="Freeform: Shape 33"/>
                <p:cNvSpPr>
                  <a:spLocks/>
                </p:cNvSpPr>
                <p:nvPr/>
              </p:nvSpPr>
              <p:spPr bwMode="auto">
                <a:xfrm>
                  <a:off x="3732213" y="379413"/>
                  <a:ext cx="247650" cy="223838"/>
                </a:xfrm>
                <a:custGeom>
                  <a:avLst/>
                  <a:gdLst/>
                  <a:ahLst/>
                  <a:cxnLst>
                    <a:cxn ang="0">
                      <a:pos x="156" y="63"/>
                    </a:cxn>
                    <a:cxn ang="0">
                      <a:pos x="112" y="63"/>
                    </a:cxn>
                    <a:cxn ang="0">
                      <a:pos x="112" y="0"/>
                    </a:cxn>
                    <a:cxn ang="0">
                      <a:pos x="43" y="0"/>
                    </a:cxn>
                    <a:cxn ang="0">
                      <a:pos x="43" y="63"/>
                    </a:cxn>
                    <a:cxn ang="0">
                      <a:pos x="0" y="63"/>
                    </a:cxn>
                    <a:cxn ang="0">
                      <a:pos x="78" y="141"/>
                    </a:cxn>
                    <a:cxn ang="0">
                      <a:pos x="156" y="63"/>
                    </a:cxn>
                    <a:cxn ang="0">
                      <a:pos x="156" y="63"/>
                    </a:cxn>
                    <a:cxn ang="0">
                      <a:pos x="156" y="63"/>
                    </a:cxn>
                  </a:cxnLst>
                  <a:rect l="0" t="0" r="r" b="b"/>
                  <a:pathLst>
                    <a:path w="156" h="141">
                      <a:moveTo>
                        <a:pt x="156" y="63"/>
                      </a:moveTo>
                      <a:lnTo>
                        <a:pt x="112" y="63"/>
                      </a:lnTo>
                      <a:lnTo>
                        <a:pt x="112" y="0"/>
                      </a:lnTo>
                      <a:lnTo>
                        <a:pt x="43" y="0"/>
                      </a:lnTo>
                      <a:lnTo>
                        <a:pt x="43" y="63"/>
                      </a:lnTo>
                      <a:lnTo>
                        <a:pt x="0" y="63"/>
                      </a:lnTo>
                      <a:lnTo>
                        <a:pt x="78" y="141"/>
                      </a:lnTo>
                      <a:lnTo>
                        <a:pt x="156" y="63"/>
                      </a:lnTo>
                      <a:close/>
                      <a:moveTo>
                        <a:pt x="156" y="63"/>
                      </a:moveTo>
                      <a:lnTo>
                        <a:pt x="156" y="63"/>
                      </a:lnTo>
                      <a:close/>
                    </a:path>
                  </a:pathLst>
                </a:custGeom>
                <a:grpFill/>
                <a:ln w="9525">
                  <a:noFill/>
                  <a:round/>
                  <a:headEnd/>
                  <a:tailEnd/>
                </a:ln>
              </p:spPr>
              <p:txBody>
                <a:bodyPr anchor="ctr"/>
                <a:lstStyle/>
                <a:p>
                  <a:pPr algn="ctr"/>
                  <a:endParaRPr/>
                </a:p>
              </p:txBody>
            </p:sp>
            <p:sp>
              <p:nvSpPr>
                <p:cNvPr id="44" name="Freeform: Shape 34"/>
                <p:cNvSpPr>
                  <a:spLocks/>
                </p:cNvSpPr>
                <p:nvPr/>
              </p:nvSpPr>
              <p:spPr bwMode="auto">
                <a:xfrm>
                  <a:off x="3732213" y="379413"/>
                  <a:ext cx="247650" cy="223838"/>
                </a:xfrm>
                <a:custGeom>
                  <a:avLst/>
                  <a:gdLst/>
                  <a:ahLst/>
                  <a:cxnLst>
                    <a:cxn ang="0">
                      <a:pos x="156" y="63"/>
                    </a:cxn>
                    <a:cxn ang="0">
                      <a:pos x="112" y="63"/>
                    </a:cxn>
                    <a:cxn ang="0">
                      <a:pos x="112" y="0"/>
                    </a:cxn>
                    <a:cxn ang="0">
                      <a:pos x="43" y="0"/>
                    </a:cxn>
                    <a:cxn ang="0">
                      <a:pos x="43" y="63"/>
                    </a:cxn>
                    <a:cxn ang="0">
                      <a:pos x="0" y="63"/>
                    </a:cxn>
                    <a:cxn ang="0">
                      <a:pos x="78" y="141"/>
                    </a:cxn>
                    <a:cxn ang="0">
                      <a:pos x="156" y="63"/>
                    </a:cxn>
                    <a:cxn ang="0">
                      <a:pos x="156" y="63"/>
                    </a:cxn>
                    <a:cxn ang="0">
                      <a:pos x="156" y="63"/>
                    </a:cxn>
                  </a:cxnLst>
                  <a:rect l="0" t="0" r="r" b="b"/>
                  <a:pathLst>
                    <a:path w="156" h="141">
                      <a:moveTo>
                        <a:pt x="156" y="63"/>
                      </a:moveTo>
                      <a:lnTo>
                        <a:pt x="112" y="63"/>
                      </a:lnTo>
                      <a:lnTo>
                        <a:pt x="112" y="0"/>
                      </a:lnTo>
                      <a:lnTo>
                        <a:pt x="43" y="0"/>
                      </a:lnTo>
                      <a:lnTo>
                        <a:pt x="43" y="63"/>
                      </a:lnTo>
                      <a:lnTo>
                        <a:pt x="0" y="63"/>
                      </a:lnTo>
                      <a:lnTo>
                        <a:pt x="78" y="141"/>
                      </a:lnTo>
                      <a:lnTo>
                        <a:pt x="156" y="63"/>
                      </a:lnTo>
                      <a:moveTo>
                        <a:pt x="156" y="63"/>
                      </a:moveTo>
                      <a:lnTo>
                        <a:pt x="156" y="63"/>
                      </a:lnTo>
                    </a:path>
                  </a:pathLst>
                </a:custGeom>
                <a:grpFill/>
                <a:ln w="9525">
                  <a:noFill/>
                  <a:round/>
                  <a:headEnd/>
                  <a:tailEnd/>
                </a:ln>
              </p:spPr>
              <p:txBody>
                <a:bodyPr anchor="ctr"/>
                <a:lstStyle/>
                <a:p>
                  <a:pPr algn="ctr"/>
                  <a:endParaRPr/>
                </a:p>
              </p:txBody>
            </p:sp>
          </p:grpSp>
        </p:grpSp>
        <p:grpSp>
          <p:nvGrpSpPr>
            <p:cNvPr id="19" name="Group 41"/>
            <p:cNvGrpSpPr/>
            <p:nvPr/>
          </p:nvGrpSpPr>
          <p:grpSpPr>
            <a:xfrm>
              <a:off x="3263207" y="4515473"/>
              <a:ext cx="782255" cy="782255"/>
              <a:chOff x="3263207" y="4515471"/>
              <a:chExt cx="782254" cy="782255"/>
            </a:xfrm>
          </p:grpSpPr>
          <p:sp>
            <p:nvSpPr>
              <p:cNvPr id="32" name="Oval 18"/>
              <p:cNvSpPr/>
              <p:nvPr/>
            </p:nvSpPr>
            <p:spPr>
              <a:xfrm>
                <a:off x="3263207" y="4515471"/>
                <a:ext cx="782254" cy="78225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3" name="Group 35"/>
              <p:cNvGrpSpPr/>
              <p:nvPr/>
            </p:nvGrpSpPr>
            <p:grpSpPr>
              <a:xfrm>
                <a:off x="3445777" y="4700977"/>
                <a:ext cx="417108" cy="411251"/>
                <a:chOff x="3838575" y="1847850"/>
                <a:chExt cx="1470025" cy="1449388"/>
              </a:xfrm>
              <a:solidFill>
                <a:schemeClr val="bg1"/>
              </a:solidFill>
            </p:grpSpPr>
            <p:sp>
              <p:nvSpPr>
                <p:cNvPr id="34" name="Freeform: Shape 36"/>
                <p:cNvSpPr>
                  <a:spLocks/>
                </p:cNvSpPr>
                <p:nvPr/>
              </p:nvSpPr>
              <p:spPr bwMode="auto">
                <a:xfrm>
                  <a:off x="3838575" y="1847850"/>
                  <a:ext cx="1289050" cy="1289050"/>
                </a:xfrm>
                <a:custGeom>
                  <a:avLst/>
                  <a:gdLst/>
                  <a:ahLst/>
                  <a:cxnLst>
                    <a:cxn ang="0">
                      <a:pos x="199" y="339"/>
                    </a:cxn>
                    <a:cxn ang="0">
                      <a:pos x="193" y="318"/>
                    </a:cxn>
                    <a:cxn ang="0">
                      <a:pos x="181" y="316"/>
                    </a:cxn>
                    <a:cxn ang="0">
                      <a:pos x="166" y="232"/>
                    </a:cxn>
                    <a:cxn ang="0">
                      <a:pos x="131" y="219"/>
                    </a:cxn>
                    <a:cxn ang="0">
                      <a:pos x="99" y="211"/>
                    </a:cxn>
                    <a:cxn ang="0">
                      <a:pos x="99" y="130"/>
                    </a:cxn>
                    <a:cxn ang="0">
                      <a:pos x="160" y="169"/>
                    </a:cxn>
                    <a:cxn ang="0">
                      <a:pos x="181" y="169"/>
                    </a:cxn>
                    <a:cxn ang="0">
                      <a:pos x="242" y="130"/>
                    </a:cxn>
                    <a:cxn ang="0">
                      <a:pos x="244" y="192"/>
                    </a:cxn>
                    <a:cxn ang="0">
                      <a:pos x="266" y="171"/>
                    </a:cxn>
                    <a:cxn ang="0">
                      <a:pos x="314" y="130"/>
                    </a:cxn>
                    <a:cxn ang="0">
                      <a:pos x="318" y="192"/>
                    </a:cxn>
                    <a:cxn ang="0">
                      <a:pos x="341" y="171"/>
                    </a:cxn>
                    <a:cxn ang="0">
                      <a:pos x="0" y="171"/>
                    </a:cxn>
                    <a:cxn ang="0">
                      <a:pos x="160" y="232"/>
                    </a:cxn>
                    <a:cxn ang="0">
                      <a:pos x="103" y="232"/>
                    </a:cxn>
                    <a:cxn ang="0">
                      <a:pos x="78" y="211"/>
                    </a:cxn>
                    <a:cxn ang="0">
                      <a:pos x="21" y="171"/>
                    </a:cxn>
                    <a:cxn ang="0">
                      <a:pos x="78" y="130"/>
                    </a:cxn>
                    <a:cxn ang="0">
                      <a:pos x="78" y="211"/>
                    </a:cxn>
                    <a:cxn ang="0">
                      <a:pos x="160" y="25"/>
                    </a:cxn>
                    <a:cxn ang="0">
                      <a:pos x="103" y="109"/>
                    </a:cxn>
                    <a:cxn ang="0">
                      <a:pos x="181" y="25"/>
                    </a:cxn>
                    <a:cxn ang="0">
                      <a:pos x="181" y="109"/>
                    </a:cxn>
                    <a:cxn ang="0">
                      <a:pos x="260" y="109"/>
                    </a:cxn>
                    <a:cxn ang="0">
                      <a:pos x="307" y="109"/>
                    </a:cxn>
                    <a:cxn ang="0">
                      <a:pos x="81" y="109"/>
                    </a:cxn>
                    <a:cxn ang="0">
                      <a:pos x="116" y="32"/>
                    </a:cxn>
                    <a:cxn ang="0">
                      <a:pos x="116" y="310"/>
                    </a:cxn>
                    <a:cxn ang="0">
                      <a:pos x="81" y="232"/>
                    </a:cxn>
                    <a:cxn ang="0">
                      <a:pos x="81" y="232"/>
                    </a:cxn>
                  </a:cxnLst>
                  <a:rect l="0" t="0" r="r" b="b"/>
                  <a:pathLst>
                    <a:path w="341" h="341">
                      <a:moveTo>
                        <a:pt x="171" y="341"/>
                      </a:moveTo>
                      <a:cubicBezTo>
                        <a:pt x="180" y="341"/>
                        <a:pt x="190" y="340"/>
                        <a:pt x="199" y="339"/>
                      </a:cubicBezTo>
                      <a:cubicBezTo>
                        <a:pt x="197" y="333"/>
                        <a:pt x="197" y="333"/>
                        <a:pt x="197" y="333"/>
                      </a:cubicBezTo>
                      <a:cubicBezTo>
                        <a:pt x="193" y="318"/>
                        <a:pt x="193" y="318"/>
                        <a:pt x="193" y="318"/>
                      </a:cubicBezTo>
                      <a:cubicBezTo>
                        <a:pt x="191" y="312"/>
                        <a:pt x="191" y="312"/>
                        <a:pt x="191" y="312"/>
                      </a:cubicBezTo>
                      <a:cubicBezTo>
                        <a:pt x="188" y="314"/>
                        <a:pt x="184" y="315"/>
                        <a:pt x="181" y="316"/>
                      </a:cubicBezTo>
                      <a:cubicBezTo>
                        <a:pt x="181" y="281"/>
                        <a:pt x="181" y="281"/>
                        <a:pt x="181" y="281"/>
                      </a:cubicBezTo>
                      <a:cubicBezTo>
                        <a:pt x="166" y="232"/>
                        <a:pt x="166" y="232"/>
                        <a:pt x="166" y="232"/>
                      </a:cubicBezTo>
                      <a:cubicBezTo>
                        <a:pt x="161" y="219"/>
                        <a:pt x="161" y="219"/>
                        <a:pt x="161" y="219"/>
                      </a:cubicBezTo>
                      <a:cubicBezTo>
                        <a:pt x="131" y="219"/>
                        <a:pt x="131" y="219"/>
                        <a:pt x="131" y="219"/>
                      </a:cubicBezTo>
                      <a:cubicBezTo>
                        <a:pt x="124" y="219"/>
                        <a:pt x="118" y="216"/>
                        <a:pt x="113" y="211"/>
                      </a:cubicBezTo>
                      <a:cubicBezTo>
                        <a:pt x="99" y="211"/>
                        <a:pt x="99" y="211"/>
                        <a:pt x="99" y="211"/>
                      </a:cubicBezTo>
                      <a:cubicBezTo>
                        <a:pt x="97" y="198"/>
                        <a:pt x="96" y="184"/>
                        <a:pt x="96" y="171"/>
                      </a:cubicBezTo>
                      <a:cubicBezTo>
                        <a:pt x="96" y="157"/>
                        <a:pt x="97" y="143"/>
                        <a:pt x="99" y="130"/>
                      </a:cubicBezTo>
                      <a:cubicBezTo>
                        <a:pt x="160" y="130"/>
                        <a:pt x="160" y="130"/>
                        <a:pt x="160" y="130"/>
                      </a:cubicBezTo>
                      <a:cubicBezTo>
                        <a:pt x="160" y="169"/>
                        <a:pt x="160" y="169"/>
                        <a:pt x="160" y="169"/>
                      </a:cubicBezTo>
                      <a:cubicBezTo>
                        <a:pt x="180" y="169"/>
                        <a:pt x="180" y="169"/>
                        <a:pt x="180" y="169"/>
                      </a:cubicBezTo>
                      <a:cubicBezTo>
                        <a:pt x="180" y="169"/>
                        <a:pt x="181" y="169"/>
                        <a:pt x="181" y="169"/>
                      </a:cubicBezTo>
                      <a:cubicBezTo>
                        <a:pt x="181" y="130"/>
                        <a:pt x="181" y="130"/>
                        <a:pt x="181" y="130"/>
                      </a:cubicBezTo>
                      <a:cubicBezTo>
                        <a:pt x="242" y="130"/>
                        <a:pt x="242" y="130"/>
                        <a:pt x="242" y="130"/>
                      </a:cubicBezTo>
                      <a:cubicBezTo>
                        <a:pt x="244" y="143"/>
                        <a:pt x="245" y="157"/>
                        <a:pt x="245" y="171"/>
                      </a:cubicBezTo>
                      <a:cubicBezTo>
                        <a:pt x="245" y="178"/>
                        <a:pt x="245" y="185"/>
                        <a:pt x="244" y="192"/>
                      </a:cubicBezTo>
                      <a:cubicBezTo>
                        <a:pt x="265" y="192"/>
                        <a:pt x="265" y="192"/>
                        <a:pt x="265" y="192"/>
                      </a:cubicBezTo>
                      <a:cubicBezTo>
                        <a:pt x="266" y="185"/>
                        <a:pt x="266" y="178"/>
                        <a:pt x="266" y="171"/>
                      </a:cubicBezTo>
                      <a:cubicBezTo>
                        <a:pt x="266" y="157"/>
                        <a:pt x="265" y="143"/>
                        <a:pt x="264" y="130"/>
                      </a:cubicBezTo>
                      <a:cubicBezTo>
                        <a:pt x="314" y="130"/>
                        <a:pt x="314" y="130"/>
                        <a:pt x="314" y="130"/>
                      </a:cubicBezTo>
                      <a:cubicBezTo>
                        <a:pt x="318" y="143"/>
                        <a:pt x="320" y="157"/>
                        <a:pt x="320" y="171"/>
                      </a:cubicBezTo>
                      <a:cubicBezTo>
                        <a:pt x="320" y="178"/>
                        <a:pt x="319" y="185"/>
                        <a:pt x="318" y="192"/>
                      </a:cubicBezTo>
                      <a:cubicBezTo>
                        <a:pt x="340" y="192"/>
                        <a:pt x="340" y="192"/>
                        <a:pt x="340" y="192"/>
                      </a:cubicBezTo>
                      <a:cubicBezTo>
                        <a:pt x="341" y="185"/>
                        <a:pt x="341" y="178"/>
                        <a:pt x="341" y="171"/>
                      </a:cubicBezTo>
                      <a:cubicBezTo>
                        <a:pt x="341" y="76"/>
                        <a:pt x="265" y="0"/>
                        <a:pt x="171" y="0"/>
                      </a:cubicBezTo>
                      <a:cubicBezTo>
                        <a:pt x="76" y="0"/>
                        <a:pt x="0" y="76"/>
                        <a:pt x="0" y="171"/>
                      </a:cubicBezTo>
                      <a:cubicBezTo>
                        <a:pt x="0" y="265"/>
                        <a:pt x="76" y="341"/>
                        <a:pt x="171" y="341"/>
                      </a:cubicBezTo>
                      <a:close/>
                      <a:moveTo>
                        <a:pt x="160" y="232"/>
                      </a:moveTo>
                      <a:cubicBezTo>
                        <a:pt x="160" y="316"/>
                        <a:pt x="160" y="316"/>
                        <a:pt x="160" y="316"/>
                      </a:cubicBezTo>
                      <a:cubicBezTo>
                        <a:pt x="135" y="309"/>
                        <a:pt x="114" y="276"/>
                        <a:pt x="103" y="232"/>
                      </a:cubicBezTo>
                      <a:lnTo>
                        <a:pt x="160" y="232"/>
                      </a:lnTo>
                      <a:close/>
                      <a:moveTo>
                        <a:pt x="78" y="211"/>
                      </a:moveTo>
                      <a:cubicBezTo>
                        <a:pt x="27" y="211"/>
                        <a:pt x="27" y="211"/>
                        <a:pt x="27" y="211"/>
                      </a:cubicBezTo>
                      <a:cubicBezTo>
                        <a:pt x="23" y="198"/>
                        <a:pt x="21" y="185"/>
                        <a:pt x="21" y="171"/>
                      </a:cubicBezTo>
                      <a:cubicBezTo>
                        <a:pt x="21" y="157"/>
                        <a:pt x="23" y="143"/>
                        <a:pt x="27" y="130"/>
                      </a:cubicBezTo>
                      <a:cubicBezTo>
                        <a:pt x="78" y="130"/>
                        <a:pt x="78" y="130"/>
                        <a:pt x="78" y="130"/>
                      </a:cubicBezTo>
                      <a:cubicBezTo>
                        <a:pt x="76" y="143"/>
                        <a:pt x="75" y="157"/>
                        <a:pt x="75" y="171"/>
                      </a:cubicBezTo>
                      <a:cubicBezTo>
                        <a:pt x="75" y="184"/>
                        <a:pt x="76" y="198"/>
                        <a:pt x="78" y="211"/>
                      </a:cubicBezTo>
                      <a:close/>
                      <a:moveTo>
                        <a:pt x="103" y="109"/>
                      </a:moveTo>
                      <a:cubicBezTo>
                        <a:pt x="114" y="65"/>
                        <a:pt x="135" y="32"/>
                        <a:pt x="160" y="25"/>
                      </a:cubicBezTo>
                      <a:cubicBezTo>
                        <a:pt x="160" y="109"/>
                        <a:pt x="160" y="109"/>
                        <a:pt x="160" y="109"/>
                      </a:cubicBezTo>
                      <a:lnTo>
                        <a:pt x="103" y="109"/>
                      </a:lnTo>
                      <a:close/>
                      <a:moveTo>
                        <a:pt x="181" y="109"/>
                      </a:moveTo>
                      <a:cubicBezTo>
                        <a:pt x="181" y="25"/>
                        <a:pt x="181" y="25"/>
                        <a:pt x="181" y="25"/>
                      </a:cubicBezTo>
                      <a:cubicBezTo>
                        <a:pt x="206" y="32"/>
                        <a:pt x="227" y="65"/>
                        <a:pt x="238" y="109"/>
                      </a:cubicBezTo>
                      <a:lnTo>
                        <a:pt x="181" y="109"/>
                      </a:lnTo>
                      <a:close/>
                      <a:moveTo>
                        <a:pt x="307" y="109"/>
                      </a:moveTo>
                      <a:cubicBezTo>
                        <a:pt x="260" y="109"/>
                        <a:pt x="260" y="109"/>
                        <a:pt x="260" y="109"/>
                      </a:cubicBezTo>
                      <a:cubicBezTo>
                        <a:pt x="253" y="77"/>
                        <a:pt x="241" y="51"/>
                        <a:pt x="225" y="32"/>
                      </a:cubicBezTo>
                      <a:cubicBezTo>
                        <a:pt x="262" y="46"/>
                        <a:pt x="291" y="74"/>
                        <a:pt x="307" y="109"/>
                      </a:cubicBezTo>
                      <a:close/>
                      <a:moveTo>
                        <a:pt x="116" y="32"/>
                      </a:moveTo>
                      <a:cubicBezTo>
                        <a:pt x="100" y="51"/>
                        <a:pt x="88" y="77"/>
                        <a:pt x="81" y="109"/>
                      </a:cubicBezTo>
                      <a:cubicBezTo>
                        <a:pt x="34" y="109"/>
                        <a:pt x="34" y="109"/>
                        <a:pt x="34" y="109"/>
                      </a:cubicBezTo>
                      <a:cubicBezTo>
                        <a:pt x="50" y="74"/>
                        <a:pt x="80" y="46"/>
                        <a:pt x="116" y="32"/>
                      </a:cubicBezTo>
                      <a:close/>
                      <a:moveTo>
                        <a:pt x="81" y="232"/>
                      </a:moveTo>
                      <a:cubicBezTo>
                        <a:pt x="88" y="264"/>
                        <a:pt x="100" y="291"/>
                        <a:pt x="116" y="310"/>
                      </a:cubicBezTo>
                      <a:cubicBezTo>
                        <a:pt x="80" y="295"/>
                        <a:pt x="50" y="267"/>
                        <a:pt x="34" y="232"/>
                      </a:cubicBezTo>
                      <a:lnTo>
                        <a:pt x="81" y="232"/>
                      </a:lnTo>
                      <a:close/>
                      <a:moveTo>
                        <a:pt x="81" y="232"/>
                      </a:moveTo>
                      <a:cubicBezTo>
                        <a:pt x="81" y="232"/>
                        <a:pt x="81" y="232"/>
                        <a:pt x="81" y="232"/>
                      </a:cubicBezTo>
                    </a:path>
                  </a:pathLst>
                </a:custGeom>
                <a:grpFill/>
                <a:ln w="9525">
                  <a:noFill/>
                  <a:round/>
                  <a:headEnd/>
                  <a:tailEnd/>
                </a:ln>
              </p:spPr>
              <p:txBody>
                <a:bodyPr anchor="ctr"/>
                <a:lstStyle/>
                <a:p>
                  <a:pPr algn="ctr"/>
                  <a:endParaRPr/>
                </a:p>
              </p:txBody>
            </p:sp>
            <p:sp>
              <p:nvSpPr>
                <p:cNvPr id="35" name="Freeform: Shape 37"/>
                <p:cNvSpPr>
                  <a:spLocks/>
                </p:cNvSpPr>
                <p:nvPr/>
              </p:nvSpPr>
              <p:spPr bwMode="auto">
                <a:xfrm>
                  <a:off x="4295775" y="2540000"/>
                  <a:ext cx="1012825" cy="604838"/>
                </a:xfrm>
                <a:custGeom>
                  <a:avLst/>
                  <a:gdLst/>
                  <a:ahLst/>
                  <a:cxnLst>
                    <a:cxn ang="0">
                      <a:pos x="195" y="24"/>
                    </a:cxn>
                    <a:cxn ang="0">
                      <a:pos x="74" y="24"/>
                    </a:cxn>
                    <a:cxn ang="0">
                      <a:pos x="74" y="24"/>
                    </a:cxn>
                    <a:cxn ang="0">
                      <a:pos x="69" y="8"/>
                    </a:cxn>
                    <a:cxn ang="0">
                      <a:pos x="60" y="1"/>
                    </a:cxn>
                    <a:cxn ang="0">
                      <a:pos x="59" y="0"/>
                    </a:cxn>
                    <a:cxn ang="0">
                      <a:pos x="10" y="0"/>
                    </a:cxn>
                    <a:cxn ang="0">
                      <a:pos x="0" y="11"/>
                    </a:cxn>
                    <a:cxn ang="0">
                      <a:pos x="10" y="21"/>
                    </a:cxn>
                    <a:cxn ang="0">
                      <a:pos x="51" y="21"/>
                    </a:cxn>
                    <a:cxn ang="0">
                      <a:pos x="53" y="28"/>
                    </a:cxn>
                    <a:cxn ang="0">
                      <a:pos x="59" y="49"/>
                    </a:cxn>
                    <a:cxn ang="0">
                      <a:pos x="60" y="51"/>
                    </a:cxn>
                    <a:cxn ang="0">
                      <a:pos x="82" y="120"/>
                    </a:cxn>
                    <a:cxn ang="0">
                      <a:pos x="86" y="132"/>
                    </a:cxn>
                    <a:cxn ang="0">
                      <a:pos x="89" y="142"/>
                    </a:cxn>
                    <a:cxn ang="0">
                      <a:pos x="92" y="153"/>
                    </a:cxn>
                    <a:cxn ang="0">
                      <a:pos x="92" y="153"/>
                    </a:cxn>
                    <a:cxn ang="0">
                      <a:pos x="101" y="160"/>
                    </a:cxn>
                    <a:cxn ang="0">
                      <a:pos x="116" y="156"/>
                    </a:cxn>
                    <a:cxn ang="0">
                      <a:pos x="131" y="160"/>
                    </a:cxn>
                    <a:cxn ang="0">
                      <a:pos x="194" y="160"/>
                    </a:cxn>
                    <a:cxn ang="0">
                      <a:pos x="209" y="156"/>
                    </a:cxn>
                    <a:cxn ang="0">
                      <a:pos x="224" y="160"/>
                    </a:cxn>
                    <a:cxn ang="0">
                      <a:pos x="231" y="160"/>
                    </a:cxn>
                    <a:cxn ang="0">
                      <a:pos x="241" y="150"/>
                    </a:cxn>
                    <a:cxn ang="0">
                      <a:pos x="231" y="139"/>
                    </a:cxn>
                    <a:cxn ang="0">
                      <a:pos x="110" y="139"/>
                    </a:cxn>
                    <a:cxn ang="0">
                      <a:pos x="106" y="126"/>
                    </a:cxn>
                    <a:cxn ang="0">
                      <a:pos x="105" y="125"/>
                    </a:cxn>
                    <a:cxn ang="0">
                      <a:pos x="102" y="115"/>
                    </a:cxn>
                    <a:cxn ang="0">
                      <a:pos x="235" y="115"/>
                    </a:cxn>
                    <a:cxn ang="0">
                      <a:pos x="255" y="99"/>
                    </a:cxn>
                    <a:cxn ang="0">
                      <a:pos x="267" y="44"/>
                    </a:cxn>
                    <a:cxn ang="0">
                      <a:pos x="264" y="30"/>
                    </a:cxn>
                    <a:cxn ang="0">
                      <a:pos x="251" y="24"/>
                    </a:cxn>
                    <a:cxn ang="0">
                      <a:pos x="195" y="24"/>
                    </a:cxn>
                    <a:cxn ang="0">
                      <a:pos x="235" y="94"/>
                    </a:cxn>
                    <a:cxn ang="0">
                      <a:pos x="183" y="94"/>
                    </a:cxn>
                    <a:cxn ang="0">
                      <a:pos x="154" y="94"/>
                    </a:cxn>
                    <a:cxn ang="0">
                      <a:pos x="97" y="94"/>
                    </a:cxn>
                    <a:cxn ang="0">
                      <a:pos x="97" y="94"/>
                    </a:cxn>
                    <a:cxn ang="0">
                      <a:pos x="97" y="94"/>
                    </a:cxn>
                    <a:cxn ang="0">
                      <a:pos x="92" y="80"/>
                    </a:cxn>
                    <a:cxn ang="0">
                      <a:pos x="238" y="80"/>
                    </a:cxn>
                    <a:cxn ang="0">
                      <a:pos x="235" y="94"/>
                    </a:cxn>
                    <a:cxn ang="0">
                      <a:pos x="245" y="45"/>
                    </a:cxn>
                    <a:cxn ang="0">
                      <a:pos x="242" y="59"/>
                    </a:cxn>
                    <a:cxn ang="0">
                      <a:pos x="85" y="59"/>
                    </a:cxn>
                    <a:cxn ang="0">
                      <a:pos x="82" y="49"/>
                    </a:cxn>
                    <a:cxn ang="0">
                      <a:pos x="81" y="45"/>
                    </a:cxn>
                    <a:cxn ang="0">
                      <a:pos x="245" y="45"/>
                    </a:cxn>
                    <a:cxn ang="0">
                      <a:pos x="245" y="45"/>
                    </a:cxn>
                    <a:cxn ang="0">
                      <a:pos x="245" y="45"/>
                    </a:cxn>
                  </a:cxnLst>
                  <a:rect l="0" t="0" r="r" b="b"/>
                  <a:pathLst>
                    <a:path w="268" h="160">
                      <a:moveTo>
                        <a:pt x="195" y="24"/>
                      </a:moveTo>
                      <a:cubicBezTo>
                        <a:pt x="74" y="24"/>
                        <a:pt x="74" y="24"/>
                        <a:pt x="74" y="24"/>
                      </a:cubicBezTo>
                      <a:cubicBezTo>
                        <a:pt x="74" y="24"/>
                        <a:pt x="74" y="24"/>
                        <a:pt x="74" y="24"/>
                      </a:cubicBezTo>
                      <a:cubicBezTo>
                        <a:pt x="69" y="8"/>
                        <a:pt x="69" y="8"/>
                        <a:pt x="69" y="8"/>
                      </a:cubicBezTo>
                      <a:cubicBezTo>
                        <a:pt x="67" y="4"/>
                        <a:pt x="64" y="1"/>
                        <a:pt x="60" y="1"/>
                      </a:cubicBezTo>
                      <a:cubicBezTo>
                        <a:pt x="60" y="0"/>
                        <a:pt x="59" y="0"/>
                        <a:pt x="59" y="0"/>
                      </a:cubicBezTo>
                      <a:cubicBezTo>
                        <a:pt x="10" y="0"/>
                        <a:pt x="10" y="0"/>
                        <a:pt x="10" y="0"/>
                      </a:cubicBezTo>
                      <a:cubicBezTo>
                        <a:pt x="4" y="0"/>
                        <a:pt x="0" y="5"/>
                        <a:pt x="0" y="11"/>
                      </a:cubicBezTo>
                      <a:cubicBezTo>
                        <a:pt x="0" y="17"/>
                        <a:pt x="4" y="21"/>
                        <a:pt x="10" y="21"/>
                      </a:cubicBezTo>
                      <a:cubicBezTo>
                        <a:pt x="51" y="21"/>
                        <a:pt x="51" y="21"/>
                        <a:pt x="51" y="21"/>
                      </a:cubicBezTo>
                      <a:cubicBezTo>
                        <a:pt x="53" y="28"/>
                        <a:pt x="53" y="28"/>
                        <a:pt x="53" y="28"/>
                      </a:cubicBezTo>
                      <a:cubicBezTo>
                        <a:pt x="59" y="49"/>
                        <a:pt x="59" y="49"/>
                        <a:pt x="59" y="49"/>
                      </a:cubicBezTo>
                      <a:cubicBezTo>
                        <a:pt x="60" y="51"/>
                        <a:pt x="60" y="51"/>
                        <a:pt x="60" y="51"/>
                      </a:cubicBezTo>
                      <a:cubicBezTo>
                        <a:pt x="82" y="120"/>
                        <a:pt x="82" y="120"/>
                        <a:pt x="82" y="120"/>
                      </a:cubicBezTo>
                      <a:cubicBezTo>
                        <a:pt x="86" y="132"/>
                        <a:pt x="86" y="132"/>
                        <a:pt x="86" y="132"/>
                      </a:cubicBezTo>
                      <a:cubicBezTo>
                        <a:pt x="89" y="142"/>
                        <a:pt x="89" y="142"/>
                        <a:pt x="89" y="142"/>
                      </a:cubicBezTo>
                      <a:cubicBezTo>
                        <a:pt x="92" y="153"/>
                        <a:pt x="92" y="153"/>
                        <a:pt x="92" y="153"/>
                      </a:cubicBezTo>
                      <a:cubicBezTo>
                        <a:pt x="92" y="153"/>
                        <a:pt x="92" y="153"/>
                        <a:pt x="92" y="153"/>
                      </a:cubicBezTo>
                      <a:cubicBezTo>
                        <a:pt x="93" y="157"/>
                        <a:pt x="97" y="160"/>
                        <a:pt x="101" y="160"/>
                      </a:cubicBezTo>
                      <a:cubicBezTo>
                        <a:pt x="106" y="157"/>
                        <a:pt x="111" y="156"/>
                        <a:pt x="116" y="156"/>
                      </a:cubicBezTo>
                      <a:cubicBezTo>
                        <a:pt x="122" y="156"/>
                        <a:pt x="127" y="157"/>
                        <a:pt x="131" y="160"/>
                      </a:cubicBezTo>
                      <a:cubicBezTo>
                        <a:pt x="194" y="160"/>
                        <a:pt x="194" y="160"/>
                        <a:pt x="194" y="160"/>
                      </a:cubicBezTo>
                      <a:cubicBezTo>
                        <a:pt x="198" y="157"/>
                        <a:pt x="203" y="156"/>
                        <a:pt x="209" y="156"/>
                      </a:cubicBezTo>
                      <a:cubicBezTo>
                        <a:pt x="214" y="156"/>
                        <a:pt x="220" y="157"/>
                        <a:pt x="224" y="160"/>
                      </a:cubicBezTo>
                      <a:cubicBezTo>
                        <a:pt x="231" y="160"/>
                        <a:pt x="231" y="160"/>
                        <a:pt x="231" y="160"/>
                      </a:cubicBezTo>
                      <a:cubicBezTo>
                        <a:pt x="237" y="160"/>
                        <a:pt x="241" y="155"/>
                        <a:pt x="241" y="150"/>
                      </a:cubicBezTo>
                      <a:cubicBezTo>
                        <a:pt x="241" y="144"/>
                        <a:pt x="237" y="139"/>
                        <a:pt x="231" y="139"/>
                      </a:cubicBezTo>
                      <a:cubicBezTo>
                        <a:pt x="110" y="139"/>
                        <a:pt x="110" y="139"/>
                        <a:pt x="110" y="139"/>
                      </a:cubicBezTo>
                      <a:cubicBezTo>
                        <a:pt x="106" y="126"/>
                        <a:pt x="106" y="126"/>
                        <a:pt x="106" y="126"/>
                      </a:cubicBezTo>
                      <a:cubicBezTo>
                        <a:pt x="105" y="125"/>
                        <a:pt x="105" y="125"/>
                        <a:pt x="105" y="125"/>
                      </a:cubicBezTo>
                      <a:cubicBezTo>
                        <a:pt x="102" y="115"/>
                        <a:pt x="102" y="115"/>
                        <a:pt x="102" y="115"/>
                      </a:cubicBezTo>
                      <a:cubicBezTo>
                        <a:pt x="235" y="115"/>
                        <a:pt x="235" y="115"/>
                        <a:pt x="235" y="115"/>
                      </a:cubicBezTo>
                      <a:cubicBezTo>
                        <a:pt x="245" y="115"/>
                        <a:pt x="253" y="108"/>
                        <a:pt x="255" y="99"/>
                      </a:cubicBezTo>
                      <a:cubicBezTo>
                        <a:pt x="267" y="44"/>
                        <a:pt x="267" y="44"/>
                        <a:pt x="267" y="44"/>
                      </a:cubicBezTo>
                      <a:cubicBezTo>
                        <a:pt x="268" y="39"/>
                        <a:pt x="267" y="34"/>
                        <a:pt x="264" y="30"/>
                      </a:cubicBezTo>
                      <a:cubicBezTo>
                        <a:pt x="261" y="26"/>
                        <a:pt x="256" y="24"/>
                        <a:pt x="251" y="24"/>
                      </a:cubicBezTo>
                      <a:lnTo>
                        <a:pt x="195" y="24"/>
                      </a:lnTo>
                      <a:close/>
                      <a:moveTo>
                        <a:pt x="235" y="94"/>
                      </a:moveTo>
                      <a:cubicBezTo>
                        <a:pt x="183" y="94"/>
                        <a:pt x="183" y="94"/>
                        <a:pt x="183" y="94"/>
                      </a:cubicBezTo>
                      <a:cubicBezTo>
                        <a:pt x="154" y="94"/>
                        <a:pt x="154" y="94"/>
                        <a:pt x="154" y="94"/>
                      </a:cubicBezTo>
                      <a:cubicBezTo>
                        <a:pt x="97" y="94"/>
                        <a:pt x="97" y="94"/>
                        <a:pt x="97" y="94"/>
                      </a:cubicBezTo>
                      <a:cubicBezTo>
                        <a:pt x="97" y="94"/>
                        <a:pt x="97" y="94"/>
                        <a:pt x="97" y="94"/>
                      </a:cubicBezTo>
                      <a:cubicBezTo>
                        <a:pt x="97" y="94"/>
                        <a:pt x="97" y="94"/>
                        <a:pt x="97" y="94"/>
                      </a:cubicBezTo>
                      <a:cubicBezTo>
                        <a:pt x="92" y="80"/>
                        <a:pt x="92" y="80"/>
                        <a:pt x="92" y="80"/>
                      </a:cubicBezTo>
                      <a:cubicBezTo>
                        <a:pt x="238" y="80"/>
                        <a:pt x="238" y="80"/>
                        <a:pt x="238" y="80"/>
                      </a:cubicBezTo>
                      <a:lnTo>
                        <a:pt x="235" y="94"/>
                      </a:lnTo>
                      <a:close/>
                      <a:moveTo>
                        <a:pt x="245" y="45"/>
                      </a:moveTo>
                      <a:cubicBezTo>
                        <a:pt x="242" y="59"/>
                        <a:pt x="242" y="59"/>
                        <a:pt x="242" y="59"/>
                      </a:cubicBezTo>
                      <a:cubicBezTo>
                        <a:pt x="85" y="59"/>
                        <a:pt x="85" y="59"/>
                        <a:pt x="85" y="59"/>
                      </a:cubicBezTo>
                      <a:cubicBezTo>
                        <a:pt x="82" y="49"/>
                        <a:pt x="82" y="49"/>
                        <a:pt x="82" y="49"/>
                      </a:cubicBezTo>
                      <a:cubicBezTo>
                        <a:pt x="81" y="45"/>
                        <a:pt x="81" y="45"/>
                        <a:pt x="81" y="45"/>
                      </a:cubicBezTo>
                      <a:lnTo>
                        <a:pt x="245" y="45"/>
                      </a:lnTo>
                      <a:close/>
                      <a:moveTo>
                        <a:pt x="245" y="45"/>
                      </a:moveTo>
                      <a:cubicBezTo>
                        <a:pt x="245" y="45"/>
                        <a:pt x="245" y="45"/>
                        <a:pt x="245" y="45"/>
                      </a:cubicBezTo>
                    </a:path>
                  </a:pathLst>
                </a:custGeom>
                <a:grpFill/>
                <a:ln w="9525">
                  <a:noFill/>
                  <a:round/>
                  <a:headEnd/>
                  <a:tailEnd/>
                </a:ln>
              </p:spPr>
              <p:txBody>
                <a:bodyPr anchor="ctr"/>
                <a:lstStyle/>
                <a:p>
                  <a:pPr algn="ctr"/>
                  <a:endParaRPr/>
                </a:p>
              </p:txBody>
            </p:sp>
            <p:sp>
              <p:nvSpPr>
                <p:cNvPr id="36" name="Freeform: Shape 38"/>
                <p:cNvSpPr>
                  <a:spLocks/>
                </p:cNvSpPr>
                <p:nvPr/>
              </p:nvSpPr>
              <p:spPr bwMode="auto">
                <a:xfrm>
                  <a:off x="4678363" y="3182938"/>
                  <a:ext cx="112713" cy="114300"/>
                </a:xfrm>
                <a:custGeom>
                  <a:avLst/>
                  <a:gdLst/>
                  <a:ahLst/>
                  <a:cxnLst>
                    <a:cxn ang="0">
                      <a:pos x="5" y="4"/>
                    </a:cxn>
                    <a:cxn ang="0">
                      <a:pos x="0" y="15"/>
                    </a:cxn>
                    <a:cxn ang="0">
                      <a:pos x="15" y="30"/>
                    </a:cxn>
                    <a:cxn ang="0">
                      <a:pos x="30" y="15"/>
                    </a:cxn>
                    <a:cxn ang="0">
                      <a:pos x="26" y="4"/>
                    </a:cxn>
                    <a:cxn ang="0">
                      <a:pos x="15" y="0"/>
                    </a:cxn>
                    <a:cxn ang="0">
                      <a:pos x="5" y="4"/>
                    </a:cxn>
                    <a:cxn ang="0">
                      <a:pos x="5" y="4"/>
                    </a:cxn>
                    <a:cxn ang="0">
                      <a:pos x="5" y="4"/>
                    </a:cxn>
                  </a:cxnLst>
                  <a:rect l="0" t="0" r="r" b="b"/>
                  <a:pathLst>
                    <a:path w="30" h="30">
                      <a:moveTo>
                        <a:pt x="5" y="4"/>
                      </a:moveTo>
                      <a:cubicBezTo>
                        <a:pt x="2" y="7"/>
                        <a:pt x="0" y="11"/>
                        <a:pt x="0" y="15"/>
                      </a:cubicBezTo>
                      <a:cubicBezTo>
                        <a:pt x="0" y="23"/>
                        <a:pt x="7" y="30"/>
                        <a:pt x="15" y="30"/>
                      </a:cubicBezTo>
                      <a:cubicBezTo>
                        <a:pt x="23" y="30"/>
                        <a:pt x="30" y="23"/>
                        <a:pt x="30" y="15"/>
                      </a:cubicBezTo>
                      <a:cubicBezTo>
                        <a:pt x="30" y="11"/>
                        <a:pt x="28" y="7"/>
                        <a:pt x="26" y="4"/>
                      </a:cubicBezTo>
                      <a:cubicBezTo>
                        <a:pt x="23" y="2"/>
                        <a:pt x="19" y="0"/>
                        <a:pt x="15" y="0"/>
                      </a:cubicBezTo>
                      <a:cubicBezTo>
                        <a:pt x="11" y="0"/>
                        <a:pt x="7" y="1"/>
                        <a:pt x="5" y="4"/>
                      </a:cubicBezTo>
                      <a:close/>
                      <a:moveTo>
                        <a:pt x="5" y="4"/>
                      </a:moveTo>
                      <a:cubicBezTo>
                        <a:pt x="5" y="4"/>
                        <a:pt x="5" y="4"/>
                        <a:pt x="5" y="4"/>
                      </a:cubicBezTo>
                    </a:path>
                  </a:pathLst>
                </a:custGeom>
                <a:grpFill/>
                <a:ln w="9525">
                  <a:noFill/>
                  <a:round/>
                  <a:headEnd/>
                  <a:tailEnd/>
                </a:ln>
              </p:spPr>
              <p:txBody>
                <a:bodyPr anchor="ctr"/>
                <a:lstStyle/>
                <a:p>
                  <a:pPr algn="ctr"/>
                  <a:endParaRPr/>
                </a:p>
              </p:txBody>
            </p:sp>
            <p:sp>
              <p:nvSpPr>
                <p:cNvPr id="37" name="Freeform: Shape 39"/>
                <p:cNvSpPr>
                  <a:spLocks/>
                </p:cNvSpPr>
                <p:nvPr/>
              </p:nvSpPr>
              <p:spPr bwMode="auto">
                <a:xfrm>
                  <a:off x="5029200" y="3182938"/>
                  <a:ext cx="112713" cy="114300"/>
                </a:xfrm>
                <a:custGeom>
                  <a:avLst/>
                  <a:gdLst/>
                  <a:ahLst/>
                  <a:cxnLst>
                    <a:cxn ang="0">
                      <a:pos x="4" y="4"/>
                    </a:cxn>
                    <a:cxn ang="0">
                      <a:pos x="0" y="15"/>
                    </a:cxn>
                    <a:cxn ang="0">
                      <a:pos x="15" y="30"/>
                    </a:cxn>
                    <a:cxn ang="0">
                      <a:pos x="30" y="15"/>
                    </a:cxn>
                    <a:cxn ang="0">
                      <a:pos x="25" y="4"/>
                    </a:cxn>
                    <a:cxn ang="0">
                      <a:pos x="15" y="0"/>
                    </a:cxn>
                    <a:cxn ang="0">
                      <a:pos x="4" y="4"/>
                    </a:cxn>
                    <a:cxn ang="0">
                      <a:pos x="4" y="4"/>
                    </a:cxn>
                    <a:cxn ang="0">
                      <a:pos x="4" y="4"/>
                    </a:cxn>
                  </a:cxnLst>
                  <a:rect l="0" t="0" r="r" b="b"/>
                  <a:pathLst>
                    <a:path w="30" h="30">
                      <a:moveTo>
                        <a:pt x="4" y="4"/>
                      </a:moveTo>
                      <a:cubicBezTo>
                        <a:pt x="2" y="7"/>
                        <a:pt x="0" y="11"/>
                        <a:pt x="0" y="15"/>
                      </a:cubicBezTo>
                      <a:cubicBezTo>
                        <a:pt x="0" y="23"/>
                        <a:pt x="7" y="30"/>
                        <a:pt x="15" y="30"/>
                      </a:cubicBezTo>
                      <a:cubicBezTo>
                        <a:pt x="23" y="30"/>
                        <a:pt x="30" y="23"/>
                        <a:pt x="30" y="15"/>
                      </a:cubicBezTo>
                      <a:cubicBezTo>
                        <a:pt x="30" y="11"/>
                        <a:pt x="28" y="7"/>
                        <a:pt x="25" y="4"/>
                      </a:cubicBezTo>
                      <a:cubicBezTo>
                        <a:pt x="23" y="2"/>
                        <a:pt x="19" y="0"/>
                        <a:pt x="15" y="0"/>
                      </a:cubicBezTo>
                      <a:cubicBezTo>
                        <a:pt x="11" y="0"/>
                        <a:pt x="7" y="1"/>
                        <a:pt x="4" y="4"/>
                      </a:cubicBezTo>
                      <a:close/>
                      <a:moveTo>
                        <a:pt x="4" y="4"/>
                      </a:moveTo>
                      <a:cubicBezTo>
                        <a:pt x="4" y="4"/>
                        <a:pt x="4" y="4"/>
                        <a:pt x="4" y="4"/>
                      </a:cubicBezTo>
                    </a:path>
                  </a:pathLst>
                </a:custGeom>
                <a:grpFill/>
                <a:ln w="9525">
                  <a:noFill/>
                  <a:round/>
                  <a:headEnd/>
                  <a:tailEnd/>
                </a:ln>
              </p:spPr>
              <p:txBody>
                <a:bodyPr anchor="ctr"/>
                <a:lstStyle/>
                <a:p>
                  <a:pPr algn="ctr"/>
                  <a:endParaRPr/>
                </a:p>
              </p:txBody>
            </p:sp>
          </p:grpSp>
        </p:grpSp>
      </p:grpSp>
      <p:grpSp>
        <p:nvGrpSpPr>
          <p:cNvPr id="61" name="组合 60"/>
          <p:cNvGrpSpPr/>
          <p:nvPr/>
        </p:nvGrpSpPr>
        <p:grpSpPr>
          <a:xfrm>
            <a:off x="972841" y="3229982"/>
            <a:ext cx="3248027" cy="1090518"/>
            <a:chOff x="937749" y="5016378"/>
            <a:chExt cx="3248027" cy="1090518"/>
          </a:xfrm>
        </p:grpSpPr>
        <p:sp>
          <p:nvSpPr>
            <p:cNvPr id="62" name="矩形 61"/>
            <p:cNvSpPr/>
            <p:nvPr/>
          </p:nvSpPr>
          <p:spPr>
            <a:xfrm>
              <a:off x="937749" y="5369002"/>
              <a:ext cx="3248027" cy="737894"/>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63" name="矩形 62"/>
            <p:cNvSpPr/>
            <p:nvPr/>
          </p:nvSpPr>
          <p:spPr>
            <a:xfrm>
              <a:off x="937750" y="5016378"/>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64" name="组合 63"/>
          <p:cNvGrpSpPr/>
          <p:nvPr/>
        </p:nvGrpSpPr>
        <p:grpSpPr>
          <a:xfrm>
            <a:off x="8221531" y="4943105"/>
            <a:ext cx="2710228" cy="1331353"/>
            <a:chOff x="937750" y="5016378"/>
            <a:chExt cx="2710228" cy="1331353"/>
          </a:xfrm>
        </p:grpSpPr>
        <p:sp>
          <p:nvSpPr>
            <p:cNvPr id="65" name="矩形 64"/>
            <p:cNvSpPr/>
            <p:nvPr/>
          </p:nvSpPr>
          <p:spPr>
            <a:xfrm>
              <a:off x="937750" y="5369002"/>
              <a:ext cx="2710228" cy="9787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66" name="矩形 65"/>
            <p:cNvSpPr/>
            <p:nvPr/>
          </p:nvSpPr>
          <p:spPr>
            <a:xfrm>
              <a:off x="937750" y="5016378"/>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67" name="组合 66"/>
          <p:cNvGrpSpPr/>
          <p:nvPr/>
        </p:nvGrpSpPr>
        <p:grpSpPr>
          <a:xfrm>
            <a:off x="8447539" y="1677492"/>
            <a:ext cx="2710228" cy="1331353"/>
            <a:chOff x="937750" y="5016378"/>
            <a:chExt cx="2710228" cy="1331353"/>
          </a:xfrm>
        </p:grpSpPr>
        <p:sp>
          <p:nvSpPr>
            <p:cNvPr id="68" name="矩形 67"/>
            <p:cNvSpPr/>
            <p:nvPr/>
          </p:nvSpPr>
          <p:spPr>
            <a:xfrm>
              <a:off x="937750" y="5369002"/>
              <a:ext cx="2710228" cy="9787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69" name="矩形 68"/>
            <p:cNvSpPr/>
            <p:nvPr/>
          </p:nvSpPr>
          <p:spPr>
            <a:xfrm>
              <a:off x="937750" y="5016378"/>
              <a:ext cx="2241974" cy="40126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70" name="组合 69"/>
          <p:cNvGrpSpPr/>
          <p:nvPr/>
        </p:nvGrpSpPr>
        <p:grpSpPr>
          <a:xfrm>
            <a:off x="3085918" y="1742614"/>
            <a:ext cx="2710228" cy="1310130"/>
            <a:chOff x="937750" y="5016378"/>
            <a:chExt cx="2710228" cy="1310130"/>
          </a:xfrm>
        </p:grpSpPr>
        <p:sp>
          <p:nvSpPr>
            <p:cNvPr id="71" name="矩形 70"/>
            <p:cNvSpPr/>
            <p:nvPr/>
          </p:nvSpPr>
          <p:spPr>
            <a:xfrm>
              <a:off x="937750" y="5369002"/>
              <a:ext cx="2710228" cy="957506"/>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a:solidFill>
                    <a:schemeClr val="bg1">
                      <a:lumMod val="50000"/>
                    </a:schemeClr>
                  </a:solidFill>
                  <a:latin typeface="Century Gothic" panose="020B0502020202020204" pitchFamily="34" charset="0"/>
                </a:rPr>
                <a:t>The user can demonstrate on a projector or computer, or print the presentation and make it into a film to be used</a:t>
              </a:r>
            </a:p>
          </p:txBody>
        </p:sp>
        <p:sp>
          <p:nvSpPr>
            <p:cNvPr id="72" name="矩形 71"/>
            <p:cNvSpPr/>
            <p:nvPr/>
          </p:nvSpPr>
          <p:spPr>
            <a:xfrm>
              <a:off x="937750" y="5016378"/>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sp>
        <p:nvSpPr>
          <p:cNvPr id="55" name="任意多边形 5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391195" y="-1"/>
            <a:ext cx="1417774" cy="723901"/>
            <a:chOff x="-391195" y="-1"/>
            <a:chExt cx="1697596" cy="866775"/>
          </a:xfrm>
        </p:grpSpPr>
        <p:sp>
          <p:nvSpPr>
            <p:cNvPr id="57" name="任意多边形 56"/>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5" name="直接连接符 74"/>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77" name="矩形 76"/>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Tree>
    <p:extLst>
      <p:ext uri="{BB962C8B-B14F-4D97-AF65-F5344CB8AC3E}">
        <p14:creationId xmlns:p14="http://schemas.microsoft.com/office/powerpoint/2010/main" val="32768952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p:cTn id="13" dur="1000" fill="hold"/>
                                        <p:tgtEl>
                                          <p:spTgt spid="61"/>
                                        </p:tgtEl>
                                        <p:attrNameLst>
                                          <p:attrName>ppt_w</p:attrName>
                                        </p:attrNameLst>
                                      </p:cBhvr>
                                      <p:tavLst>
                                        <p:tav tm="0">
                                          <p:val>
                                            <p:fltVal val="0"/>
                                          </p:val>
                                        </p:tav>
                                        <p:tav tm="100000">
                                          <p:val>
                                            <p:strVal val="#ppt_w"/>
                                          </p:val>
                                        </p:tav>
                                      </p:tavLst>
                                    </p:anim>
                                    <p:anim calcmode="lin" valueType="num">
                                      <p:cBhvr>
                                        <p:cTn id="14" dur="1000" fill="hold"/>
                                        <p:tgtEl>
                                          <p:spTgt spid="61"/>
                                        </p:tgtEl>
                                        <p:attrNameLst>
                                          <p:attrName>ppt_h</p:attrName>
                                        </p:attrNameLst>
                                      </p:cBhvr>
                                      <p:tavLst>
                                        <p:tav tm="0">
                                          <p:val>
                                            <p:fltVal val="0"/>
                                          </p:val>
                                        </p:tav>
                                        <p:tav tm="100000">
                                          <p:val>
                                            <p:strVal val="#ppt_h"/>
                                          </p:val>
                                        </p:tav>
                                      </p:tavLst>
                                    </p:anim>
                                    <p:anim calcmode="lin" valueType="num">
                                      <p:cBhvr>
                                        <p:cTn id="15" dur="1000" fill="hold"/>
                                        <p:tgtEl>
                                          <p:spTgt spid="61"/>
                                        </p:tgtEl>
                                        <p:attrNameLst>
                                          <p:attrName>style.rotation</p:attrName>
                                        </p:attrNameLst>
                                      </p:cBhvr>
                                      <p:tavLst>
                                        <p:tav tm="0">
                                          <p:val>
                                            <p:fltVal val="90"/>
                                          </p:val>
                                        </p:tav>
                                        <p:tav tm="100000">
                                          <p:val>
                                            <p:fltVal val="0"/>
                                          </p:val>
                                        </p:tav>
                                      </p:tavLst>
                                    </p:anim>
                                    <p:animEffect transition="in" filter="fade">
                                      <p:cBhvr>
                                        <p:cTn id="16" dur="1000"/>
                                        <p:tgtEl>
                                          <p:spTgt spid="61"/>
                                        </p:tgtEl>
                                      </p:cBhvr>
                                    </p:animEffect>
                                  </p:childTnLst>
                                </p:cTn>
                              </p:par>
                              <p:par>
                                <p:cTn id="17" presetID="3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p:cTn id="19" dur="1000" fill="hold"/>
                                        <p:tgtEl>
                                          <p:spTgt spid="70"/>
                                        </p:tgtEl>
                                        <p:attrNameLst>
                                          <p:attrName>ppt_w</p:attrName>
                                        </p:attrNameLst>
                                      </p:cBhvr>
                                      <p:tavLst>
                                        <p:tav tm="0">
                                          <p:val>
                                            <p:fltVal val="0"/>
                                          </p:val>
                                        </p:tav>
                                        <p:tav tm="100000">
                                          <p:val>
                                            <p:strVal val="#ppt_w"/>
                                          </p:val>
                                        </p:tav>
                                      </p:tavLst>
                                    </p:anim>
                                    <p:anim calcmode="lin" valueType="num">
                                      <p:cBhvr>
                                        <p:cTn id="20" dur="1000" fill="hold"/>
                                        <p:tgtEl>
                                          <p:spTgt spid="70"/>
                                        </p:tgtEl>
                                        <p:attrNameLst>
                                          <p:attrName>ppt_h</p:attrName>
                                        </p:attrNameLst>
                                      </p:cBhvr>
                                      <p:tavLst>
                                        <p:tav tm="0">
                                          <p:val>
                                            <p:fltVal val="0"/>
                                          </p:val>
                                        </p:tav>
                                        <p:tav tm="100000">
                                          <p:val>
                                            <p:strVal val="#ppt_h"/>
                                          </p:val>
                                        </p:tav>
                                      </p:tavLst>
                                    </p:anim>
                                    <p:anim calcmode="lin" valueType="num">
                                      <p:cBhvr>
                                        <p:cTn id="21" dur="1000" fill="hold"/>
                                        <p:tgtEl>
                                          <p:spTgt spid="70"/>
                                        </p:tgtEl>
                                        <p:attrNameLst>
                                          <p:attrName>style.rotation</p:attrName>
                                        </p:attrNameLst>
                                      </p:cBhvr>
                                      <p:tavLst>
                                        <p:tav tm="0">
                                          <p:val>
                                            <p:fltVal val="90"/>
                                          </p:val>
                                        </p:tav>
                                        <p:tav tm="100000">
                                          <p:val>
                                            <p:fltVal val="0"/>
                                          </p:val>
                                        </p:tav>
                                      </p:tavLst>
                                    </p:anim>
                                    <p:animEffect transition="in" filter="fade">
                                      <p:cBhvr>
                                        <p:cTn id="22" dur="1000"/>
                                        <p:tgtEl>
                                          <p:spTgt spid="70"/>
                                        </p:tgtEl>
                                      </p:cBhvr>
                                    </p:animEffect>
                                  </p:childTnLst>
                                </p:cTn>
                              </p:par>
                              <p:par>
                                <p:cTn id="23" presetID="31"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p:cTn id="25" dur="1000" fill="hold"/>
                                        <p:tgtEl>
                                          <p:spTgt spid="67"/>
                                        </p:tgtEl>
                                        <p:attrNameLst>
                                          <p:attrName>ppt_w</p:attrName>
                                        </p:attrNameLst>
                                      </p:cBhvr>
                                      <p:tavLst>
                                        <p:tav tm="0">
                                          <p:val>
                                            <p:fltVal val="0"/>
                                          </p:val>
                                        </p:tav>
                                        <p:tav tm="100000">
                                          <p:val>
                                            <p:strVal val="#ppt_w"/>
                                          </p:val>
                                        </p:tav>
                                      </p:tavLst>
                                    </p:anim>
                                    <p:anim calcmode="lin" valueType="num">
                                      <p:cBhvr>
                                        <p:cTn id="26" dur="1000" fill="hold"/>
                                        <p:tgtEl>
                                          <p:spTgt spid="67"/>
                                        </p:tgtEl>
                                        <p:attrNameLst>
                                          <p:attrName>ppt_h</p:attrName>
                                        </p:attrNameLst>
                                      </p:cBhvr>
                                      <p:tavLst>
                                        <p:tav tm="0">
                                          <p:val>
                                            <p:fltVal val="0"/>
                                          </p:val>
                                        </p:tav>
                                        <p:tav tm="100000">
                                          <p:val>
                                            <p:strVal val="#ppt_h"/>
                                          </p:val>
                                        </p:tav>
                                      </p:tavLst>
                                    </p:anim>
                                    <p:anim calcmode="lin" valueType="num">
                                      <p:cBhvr>
                                        <p:cTn id="27" dur="1000" fill="hold"/>
                                        <p:tgtEl>
                                          <p:spTgt spid="67"/>
                                        </p:tgtEl>
                                        <p:attrNameLst>
                                          <p:attrName>style.rotation</p:attrName>
                                        </p:attrNameLst>
                                      </p:cBhvr>
                                      <p:tavLst>
                                        <p:tav tm="0">
                                          <p:val>
                                            <p:fltVal val="90"/>
                                          </p:val>
                                        </p:tav>
                                        <p:tav tm="100000">
                                          <p:val>
                                            <p:fltVal val="0"/>
                                          </p:val>
                                        </p:tav>
                                      </p:tavLst>
                                    </p:anim>
                                    <p:animEffect transition="in" filter="fade">
                                      <p:cBhvr>
                                        <p:cTn id="28" dur="1000"/>
                                        <p:tgtEl>
                                          <p:spTgt spid="67"/>
                                        </p:tgtEl>
                                      </p:cBhvr>
                                    </p:animEffect>
                                  </p:childTnLst>
                                </p:cTn>
                              </p:par>
                              <p:par>
                                <p:cTn id="29" presetID="3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p:cTn id="31" dur="1000" fill="hold"/>
                                        <p:tgtEl>
                                          <p:spTgt spid="64"/>
                                        </p:tgtEl>
                                        <p:attrNameLst>
                                          <p:attrName>ppt_w</p:attrName>
                                        </p:attrNameLst>
                                      </p:cBhvr>
                                      <p:tavLst>
                                        <p:tav tm="0">
                                          <p:val>
                                            <p:fltVal val="0"/>
                                          </p:val>
                                        </p:tav>
                                        <p:tav tm="100000">
                                          <p:val>
                                            <p:strVal val="#ppt_w"/>
                                          </p:val>
                                        </p:tav>
                                      </p:tavLst>
                                    </p:anim>
                                    <p:anim calcmode="lin" valueType="num">
                                      <p:cBhvr>
                                        <p:cTn id="32" dur="1000" fill="hold"/>
                                        <p:tgtEl>
                                          <p:spTgt spid="64"/>
                                        </p:tgtEl>
                                        <p:attrNameLst>
                                          <p:attrName>ppt_h</p:attrName>
                                        </p:attrNameLst>
                                      </p:cBhvr>
                                      <p:tavLst>
                                        <p:tav tm="0">
                                          <p:val>
                                            <p:fltVal val="0"/>
                                          </p:val>
                                        </p:tav>
                                        <p:tav tm="100000">
                                          <p:val>
                                            <p:strVal val="#ppt_h"/>
                                          </p:val>
                                        </p:tav>
                                      </p:tavLst>
                                    </p:anim>
                                    <p:anim calcmode="lin" valueType="num">
                                      <p:cBhvr>
                                        <p:cTn id="33" dur="1000" fill="hold"/>
                                        <p:tgtEl>
                                          <p:spTgt spid="64"/>
                                        </p:tgtEl>
                                        <p:attrNameLst>
                                          <p:attrName>style.rotation</p:attrName>
                                        </p:attrNameLst>
                                      </p:cBhvr>
                                      <p:tavLst>
                                        <p:tav tm="0">
                                          <p:val>
                                            <p:fltVal val="90"/>
                                          </p:val>
                                        </p:tav>
                                        <p:tav tm="100000">
                                          <p:val>
                                            <p:fltVal val="0"/>
                                          </p:val>
                                        </p:tav>
                                      </p:tavLst>
                                    </p:anim>
                                    <p:animEffect transition="in" filter="fade">
                                      <p:cBhvr>
                                        <p:cTn id="34"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a:grpSpLocks/>
          </p:cNvGrpSpPr>
          <p:nvPr/>
        </p:nvGrpSpPr>
        <p:grpSpPr bwMode="auto">
          <a:xfrm>
            <a:off x="7825823" y="1616766"/>
            <a:ext cx="2537375" cy="2535451"/>
            <a:chOff x="5737247" y="806295"/>
            <a:chExt cx="1902050" cy="1900642"/>
          </a:xfrm>
        </p:grpSpPr>
        <p:sp>
          <p:nvSpPr>
            <p:cNvPr id="28" name="Oval 176"/>
            <p:cNvSpPr>
              <a:spLocks noChangeArrowheads="1"/>
            </p:cNvSpPr>
            <p:nvPr/>
          </p:nvSpPr>
          <p:spPr bwMode="auto">
            <a:xfrm>
              <a:off x="5737247" y="806295"/>
              <a:ext cx="1902050" cy="1900642"/>
            </a:xfrm>
            <a:prstGeom prst="ellipse">
              <a:avLst/>
            </a:prstGeom>
            <a:noFill/>
            <a:ln w="3175">
              <a:solidFill>
                <a:schemeClr val="accent2"/>
              </a:solidFill>
            </a:ln>
            <a:ex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a:solidFill>
                  <a:schemeClr val="tx1">
                    <a:lumMod val="65000"/>
                    <a:lumOff val="35000"/>
                  </a:schemeClr>
                </a:solidFill>
                <a:latin typeface="+mn-lt"/>
                <a:ea typeface="+mn-ea"/>
              </a:endParaRPr>
            </a:p>
          </p:txBody>
        </p:sp>
        <p:sp>
          <p:nvSpPr>
            <p:cNvPr id="29" name="文本框 28"/>
            <p:cNvSpPr txBox="1"/>
            <p:nvPr/>
          </p:nvSpPr>
          <p:spPr>
            <a:xfrm>
              <a:off x="6308452" y="1087731"/>
              <a:ext cx="823359" cy="684415"/>
            </a:xfrm>
            <a:prstGeom prst="rect">
              <a:avLst/>
            </a:prstGeom>
            <a:noFill/>
          </p:spPr>
          <p:txBody>
            <a:bodyPr wrap="none">
              <a:spAutoFit/>
              <a:scene3d>
                <a:camera prst="orthographicFront"/>
                <a:lightRig rig="threePt" dir="t"/>
              </a:scene3d>
              <a:sp3d contourW="12700"/>
            </a:bodyPr>
            <a:lstStyle/>
            <a:p>
              <a:pPr>
                <a:defRPr/>
              </a:pPr>
              <a:r>
                <a:rPr lang="en-US" altLang="zh-CN" sz="5333" dirty="0">
                  <a:ln w="38100">
                    <a:noFill/>
                  </a:ln>
                  <a:solidFill>
                    <a:schemeClr val="accent2"/>
                  </a:solidFill>
                  <a:latin typeface="Arial Black" panose="020B0A04020102020204" pitchFamily="34" charset="0"/>
                  <a:ea typeface="微软雅黑" panose="020B0503020204020204" pitchFamily="34" charset="-122"/>
                </a:rPr>
                <a:t>01</a:t>
              </a:r>
              <a:endParaRPr lang="zh-CN" altLang="en-US" sz="5333" dirty="0">
                <a:ln w="38100">
                  <a:noFill/>
                </a:ln>
                <a:solidFill>
                  <a:schemeClr val="accent2"/>
                </a:solidFill>
                <a:latin typeface="Arial Black" panose="020B0A04020102020204" pitchFamily="34" charset="0"/>
                <a:ea typeface="微软雅黑" panose="020B0503020204020204" pitchFamily="34" charset="-122"/>
              </a:endParaRPr>
            </a:p>
          </p:txBody>
        </p:sp>
        <p:sp>
          <p:nvSpPr>
            <p:cNvPr id="30" name="文本框 3"/>
            <p:cNvSpPr txBox="1">
              <a:spLocks noChangeArrowheads="1"/>
            </p:cNvSpPr>
            <p:nvPr/>
          </p:nvSpPr>
          <p:spPr bwMode="auto">
            <a:xfrm>
              <a:off x="6044952" y="1938589"/>
              <a:ext cx="1394098" cy="41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lnSpc>
                  <a:spcPct val="100000"/>
                </a:lnSpc>
              </a:pPr>
              <a:r>
                <a:rPr lang="en-US" altLang="zh-CN" sz="1000" dirty="0">
                  <a:solidFill>
                    <a:schemeClr val="tx1">
                      <a:lumMod val="65000"/>
                      <a:lumOff val="35000"/>
                    </a:schemeClr>
                  </a:solidFill>
                </a:rPr>
                <a:t>this is a dummy text. enter your own text here. this is a sample text.</a:t>
              </a:r>
              <a:endParaRPr lang="zh-CN" altLang="en-US" sz="1000" dirty="0">
                <a:solidFill>
                  <a:schemeClr val="tx1">
                    <a:lumMod val="65000"/>
                    <a:lumOff val="35000"/>
                  </a:schemeClr>
                </a:solidFill>
              </a:endParaRPr>
            </a:p>
          </p:txBody>
        </p:sp>
        <p:sp>
          <p:nvSpPr>
            <p:cNvPr id="31" name="矩形 4"/>
            <p:cNvSpPr>
              <a:spLocks noChangeArrowheads="1"/>
            </p:cNvSpPr>
            <p:nvPr/>
          </p:nvSpPr>
          <p:spPr bwMode="auto">
            <a:xfrm>
              <a:off x="5946083" y="1691692"/>
              <a:ext cx="1556738" cy="2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867"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Add Title In Here</a:t>
              </a:r>
              <a:endParaRPr lang="zh-CN" altLang="en-US" sz="1867" b="1" dirty="0">
                <a:solidFill>
                  <a:schemeClr val="tx1">
                    <a:lumMod val="65000"/>
                    <a:lumOff val="35000"/>
                  </a:schemeClr>
                </a:solidFill>
                <a:cs typeface="Arial" panose="020B0604020202020204" pitchFamily="34" charset="0"/>
              </a:endParaRPr>
            </a:p>
          </p:txBody>
        </p:sp>
      </p:grpSp>
      <p:grpSp>
        <p:nvGrpSpPr>
          <p:cNvPr id="32" name="组合 31"/>
          <p:cNvGrpSpPr>
            <a:grpSpLocks/>
          </p:cNvGrpSpPr>
          <p:nvPr/>
        </p:nvGrpSpPr>
        <p:grpSpPr bwMode="auto">
          <a:xfrm>
            <a:off x="7291916" y="3820541"/>
            <a:ext cx="2298699" cy="2298700"/>
            <a:chOff x="5268329" y="2403942"/>
            <a:chExt cx="1724659" cy="1723111"/>
          </a:xfrm>
        </p:grpSpPr>
        <p:sp>
          <p:nvSpPr>
            <p:cNvPr id="33" name="Oval 288"/>
            <p:cNvSpPr>
              <a:spLocks noChangeArrowheads="1"/>
            </p:cNvSpPr>
            <p:nvPr/>
          </p:nvSpPr>
          <p:spPr bwMode="auto">
            <a:xfrm>
              <a:off x="5268329" y="2403942"/>
              <a:ext cx="1724659" cy="1723111"/>
            </a:xfrm>
            <a:prstGeom prst="ellipse">
              <a:avLst/>
            </a:prstGeom>
            <a:noFill/>
            <a:ln w="3175">
              <a:solidFill>
                <a:schemeClr val="accent2">
                  <a:alpha val="89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a:solidFill>
                  <a:schemeClr val="tx1">
                    <a:lumMod val="65000"/>
                    <a:lumOff val="35000"/>
                  </a:schemeClr>
                </a:solidFill>
                <a:latin typeface="+mn-lt"/>
                <a:ea typeface="+mn-ea"/>
              </a:endParaRPr>
            </a:p>
          </p:txBody>
        </p:sp>
        <p:grpSp>
          <p:nvGrpSpPr>
            <p:cNvPr id="34" name="组合 19"/>
            <p:cNvGrpSpPr>
              <a:grpSpLocks/>
            </p:cNvGrpSpPr>
            <p:nvPr/>
          </p:nvGrpSpPr>
          <p:grpSpPr bwMode="auto">
            <a:xfrm>
              <a:off x="5412690" y="2651462"/>
              <a:ext cx="1407218" cy="1112117"/>
              <a:chOff x="5907990" y="1136987"/>
              <a:chExt cx="1407218" cy="1112117"/>
            </a:xfrm>
          </p:grpSpPr>
          <p:sp>
            <p:nvSpPr>
              <p:cNvPr id="35" name="文本框 34"/>
              <p:cNvSpPr txBox="1"/>
              <p:nvPr/>
            </p:nvSpPr>
            <p:spPr>
              <a:xfrm>
                <a:off x="6225761" y="1136987"/>
                <a:ext cx="686979" cy="561443"/>
              </a:xfrm>
              <a:prstGeom prst="rect">
                <a:avLst/>
              </a:prstGeom>
              <a:noFill/>
            </p:spPr>
            <p:txBody>
              <a:bodyPr wrap="none">
                <a:spAutoFit/>
                <a:scene3d>
                  <a:camera prst="orthographicFront"/>
                  <a:lightRig rig="threePt" dir="t"/>
                </a:scene3d>
                <a:sp3d contourW="12700"/>
              </a:bodyPr>
              <a:lstStyle/>
              <a:p>
                <a:pPr>
                  <a:defRPr/>
                </a:pPr>
                <a:r>
                  <a:rPr lang="en-US" altLang="zh-CN" sz="4267" dirty="0">
                    <a:ln w="38100">
                      <a:noFill/>
                    </a:ln>
                    <a:solidFill>
                      <a:schemeClr val="accent2"/>
                    </a:solidFill>
                    <a:latin typeface="Arial Black" panose="020B0A04020102020204" pitchFamily="34" charset="0"/>
                    <a:ea typeface="微软雅黑" panose="020B0503020204020204" pitchFamily="34" charset="-122"/>
                  </a:rPr>
                  <a:t>02</a:t>
                </a:r>
                <a:endParaRPr lang="zh-CN" altLang="en-US" sz="4267" dirty="0">
                  <a:ln w="38100">
                    <a:noFill/>
                  </a:ln>
                  <a:solidFill>
                    <a:schemeClr val="accent2"/>
                  </a:solidFill>
                  <a:latin typeface="Arial Black" panose="020B0A04020102020204" pitchFamily="34" charset="0"/>
                  <a:ea typeface="微软雅黑" panose="020B0503020204020204" pitchFamily="34" charset="-122"/>
                </a:endParaRPr>
              </a:p>
            </p:txBody>
          </p:sp>
          <p:sp>
            <p:nvSpPr>
              <p:cNvPr id="36" name="文本框 21"/>
              <p:cNvSpPr txBox="1">
                <a:spLocks noChangeArrowheads="1"/>
              </p:cNvSpPr>
              <p:nvPr/>
            </p:nvSpPr>
            <p:spPr bwMode="auto">
              <a:xfrm>
                <a:off x="5921110" y="1833826"/>
                <a:ext cx="1394098" cy="415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lnSpc>
                    <a:spcPct val="100000"/>
                  </a:lnSpc>
                </a:pPr>
                <a:r>
                  <a:rPr lang="en-US" altLang="zh-CN" sz="1000" dirty="0">
                    <a:solidFill>
                      <a:schemeClr val="tx1">
                        <a:lumMod val="65000"/>
                        <a:lumOff val="35000"/>
                      </a:schemeClr>
                    </a:solidFill>
                  </a:rPr>
                  <a:t>this is a dummy text. enter your own text here. this is a sample text.</a:t>
                </a:r>
                <a:endParaRPr lang="zh-CN" altLang="en-US" sz="1000" dirty="0">
                  <a:solidFill>
                    <a:schemeClr val="tx1">
                      <a:lumMod val="65000"/>
                      <a:lumOff val="35000"/>
                    </a:schemeClr>
                  </a:solidFill>
                </a:endParaRPr>
              </a:p>
            </p:txBody>
          </p:sp>
          <p:sp>
            <p:nvSpPr>
              <p:cNvPr id="37" name="矩形 22"/>
              <p:cNvSpPr>
                <a:spLocks noChangeArrowheads="1"/>
              </p:cNvSpPr>
              <p:nvPr/>
            </p:nvSpPr>
            <p:spPr bwMode="auto">
              <a:xfrm>
                <a:off x="5907990" y="1634554"/>
                <a:ext cx="1360104" cy="253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Add Title In Here</a:t>
                </a:r>
                <a:endParaRPr lang="zh-CN" altLang="en-US" sz="1600" b="1" dirty="0">
                  <a:solidFill>
                    <a:schemeClr val="tx1">
                      <a:lumMod val="65000"/>
                      <a:lumOff val="35000"/>
                    </a:schemeClr>
                  </a:solidFill>
                  <a:cs typeface="Arial" panose="020B0604020202020204" pitchFamily="34" charset="0"/>
                </a:endParaRPr>
              </a:p>
            </p:txBody>
          </p:sp>
        </p:grpSp>
      </p:grpSp>
      <p:grpSp>
        <p:nvGrpSpPr>
          <p:cNvPr id="38" name="组合 37"/>
          <p:cNvGrpSpPr>
            <a:grpSpLocks/>
          </p:cNvGrpSpPr>
          <p:nvPr/>
        </p:nvGrpSpPr>
        <p:grpSpPr bwMode="auto">
          <a:xfrm>
            <a:off x="6170077" y="2290187"/>
            <a:ext cx="1805525" cy="1805525"/>
            <a:chOff x="4493686" y="1207526"/>
            <a:chExt cx="1354453" cy="1354453"/>
          </a:xfrm>
        </p:grpSpPr>
        <p:sp>
          <p:nvSpPr>
            <p:cNvPr id="39" name="Oval 177"/>
            <p:cNvSpPr>
              <a:spLocks noChangeArrowheads="1"/>
            </p:cNvSpPr>
            <p:nvPr/>
          </p:nvSpPr>
          <p:spPr bwMode="auto">
            <a:xfrm>
              <a:off x="4493686" y="1207526"/>
              <a:ext cx="1354453" cy="1354453"/>
            </a:xfrm>
            <a:prstGeom prst="ellipse">
              <a:avLst/>
            </a:prstGeom>
            <a:noFill/>
            <a:ln w="3175">
              <a:solidFill>
                <a:schemeClr val="accent1"/>
              </a:solidFill>
            </a:ln>
            <a:ex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a:solidFill>
                  <a:schemeClr val="tx1">
                    <a:lumMod val="65000"/>
                    <a:lumOff val="35000"/>
                  </a:schemeClr>
                </a:solidFill>
                <a:latin typeface="+mn-lt"/>
                <a:ea typeface="+mn-ea"/>
              </a:endParaRPr>
            </a:p>
          </p:txBody>
        </p:sp>
        <p:grpSp>
          <p:nvGrpSpPr>
            <p:cNvPr id="40" name="组合 7"/>
            <p:cNvGrpSpPr>
              <a:grpSpLocks/>
            </p:cNvGrpSpPr>
            <p:nvPr/>
          </p:nvGrpSpPr>
          <p:grpSpPr bwMode="auto">
            <a:xfrm>
              <a:off x="4707833" y="1498107"/>
              <a:ext cx="906946" cy="671863"/>
              <a:chOff x="4593533" y="1498107"/>
              <a:chExt cx="906946" cy="671863"/>
            </a:xfrm>
          </p:grpSpPr>
          <p:sp>
            <p:nvSpPr>
              <p:cNvPr id="41" name="文本框 40"/>
              <p:cNvSpPr txBox="1"/>
              <p:nvPr/>
            </p:nvSpPr>
            <p:spPr>
              <a:xfrm>
                <a:off x="4682673" y="1498107"/>
                <a:ext cx="686883" cy="561869"/>
              </a:xfrm>
              <a:prstGeom prst="rect">
                <a:avLst/>
              </a:prstGeom>
              <a:noFill/>
            </p:spPr>
            <p:txBody>
              <a:bodyPr wrap="none">
                <a:spAutoFit/>
                <a:scene3d>
                  <a:camera prst="orthographicFront"/>
                  <a:lightRig rig="threePt" dir="t"/>
                </a:scene3d>
                <a:sp3d contourW="12700"/>
              </a:bodyPr>
              <a:lstStyle/>
              <a:p>
                <a:pPr>
                  <a:defRPr/>
                </a:pPr>
                <a:r>
                  <a:rPr lang="en-US" altLang="zh-CN" sz="4267" dirty="0">
                    <a:ln w="38100">
                      <a:noFill/>
                    </a:ln>
                    <a:solidFill>
                      <a:schemeClr val="accent1"/>
                    </a:solidFill>
                    <a:latin typeface="Arial Black" panose="020B0A04020102020204" pitchFamily="34" charset="0"/>
                    <a:ea typeface="微软雅黑" panose="020B0503020204020204" pitchFamily="34" charset="-122"/>
                  </a:rPr>
                  <a:t>03</a:t>
                </a:r>
                <a:endParaRPr lang="zh-CN" altLang="en-US" sz="4267" dirty="0">
                  <a:ln w="38100">
                    <a:noFill/>
                  </a:ln>
                  <a:solidFill>
                    <a:schemeClr val="accent1"/>
                  </a:solidFill>
                  <a:latin typeface="Arial Black" panose="020B0A04020102020204" pitchFamily="34" charset="0"/>
                  <a:ea typeface="微软雅黑" panose="020B0503020204020204" pitchFamily="34" charset="-122"/>
                </a:endParaRPr>
              </a:p>
            </p:txBody>
          </p:sp>
          <p:sp>
            <p:nvSpPr>
              <p:cNvPr id="42" name="矩形 24"/>
              <p:cNvSpPr>
                <a:spLocks noChangeArrowheads="1"/>
              </p:cNvSpPr>
              <p:nvPr/>
            </p:nvSpPr>
            <p:spPr bwMode="auto">
              <a:xfrm>
                <a:off x="4593533" y="1977517"/>
                <a:ext cx="906946" cy="19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067"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Add Title In Here</a:t>
                </a:r>
                <a:endParaRPr lang="zh-CN" altLang="en-US" sz="1067" dirty="0">
                  <a:solidFill>
                    <a:schemeClr val="tx1">
                      <a:lumMod val="65000"/>
                      <a:lumOff val="35000"/>
                    </a:schemeClr>
                  </a:solidFill>
                  <a:cs typeface="Arial" panose="020B0604020202020204" pitchFamily="34" charset="0"/>
                </a:endParaRPr>
              </a:p>
            </p:txBody>
          </p:sp>
        </p:grpSp>
      </p:grpSp>
      <p:grpSp>
        <p:nvGrpSpPr>
          <p:cNvPr id="43" name="组合 42"/>
          <p:cNvGrpSpPr>
            <a:grpSpLocks/>
          </p:cNvGrpSpPr>
          <p:nvPr/>
        </p:nvGrpSpPr>
        <p:grpSpPr bwMode="auto">
          <a:xfrm>
            <a:off x="9429751" y="4584659"/>
            <a:ext cx="1593849" cy="1593849"/>
            <a:chOff x="6643415" y="3290246"/>
            <a:chExt cx="1195660" cy="1195660"/>
          </a:xfrm>
        </p:grpSpPr>
        <p:sp>
          <p:nvSpPr>
            <p:cNvPr id="44" name="Oval 289"/>
            <p:cNvSpPr>
              <a:spLocks noChangeArrowheads="1"/>
            </p:cNvSpPr>
            <p:nvPr/>
          </p:nvSpPr>
          <p:spPr bwMode="auto">
            <a:xfrm>
              <a:off x="6643415" y="3290246"/>
              <a:ext cx="1195660" cy="1195660"/>
            </a:xfrm>
            <a:prstGeom prst="ellipse">
              <a:avLst/>
            </a:prstGeom>
            <a:noFill/>
            <a:ln w="3175">
              <a:solidFill>
                <a:schemeClr val="accent1">
                  <a:alpha val="80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a:solidFill>
                  <a:schemeClr val="tx1">
                    <a:lumMod val="65000"/>
                    <a:lumOff val="35000"/>
                  </a:schemeClr>
                </a:solidFill>
                <a:latin typeface="+mn-lt"/>
                <a:ea typeface="+mn-ea"/>
              </a:endParaRPr>
            </a:p>
          </p:txBody>
        </p:sp>
        <p:grpSp>
          <p:nvGrpSpPr>
            <p:cNvPr id="45" name="组合 26"/>
            <p:cNvGrpSpPr>
              <a:grpSpLocks/>
            </p:cNvGrpSpPr>
            <p:nvPr/>
          </p:nvGrpSpPr>
          <p:grpSpPr bwMode="auto">
            <a:xfrm>
              <a:off x="6784283" y="3488728"/>
              <a:ext cx="906946" cy="614809"/>
              <a:chOff x="4593533" y="1517053"/>
              <a:chExt cx="906946" cy="614809"/>
            </a:xfrm>
          </p:grpSpPr>
          <p:sp>
            <p:nvSpPr>
              <p:cNvPr id="46" name="文本框 45"/>
              <p:cNvSpPr txBox="1"/>
              <p:nvPr/>
            </p:nvSpPr>
            <p:spPr>
              <a:xfrm>
                <a:off x="4721013" y="1517053"/>
                <a:ext cx="617137" cy="500204"/>
              </a:xfrm>
              <a:prstGeom prst="rect">
                <a:avLst/>
              </a:prstGeom>
              <a:noFill/>
            </p:spPr>
            <p:txBody>
              <a:bodyPr wrap="none">
                <a:spAutoFit/>
                <a:scene3d>
                  <a:camera prst="orthographicFront"/>
                  <a:lightRig rig="threePt" dir="t"/>
                </a:scene3d>
                <a:sp3d contourW="12700"/>
              </a:bodyPr>
              <a:lstStyle/>
              <a:p>
                <a:pPr>
                  <a:defRPr/>
                </a:pPr>
                <a:r>
                  <a:rPr lang="en-US" altLang="zh-CN" sz="3733" dirty="0">
                    <a:ln w="38100">
                      <a:noFill/>
                    </a:ln>
                    <a:solidFill>
                      <a:schemeClr val="accent1"/>
                    </a:solidFill>
                    <a:latin typeface="Arial Black" panose="020B0A04020102020204" pitchFamily="34" charset="0"/>
                    <a:ea typeface="微软雅黑" panose="020B0503020204020204" pitchFamily="34" charset="-122"/>
                  </a:rPr>
                  <a:t>04</a:t>
                </a:r>
                <a:endParaRPr lang="zh-CN" altLang="en-US" sz="3733" dirty="0">
                  <a:ln w="38100">
                    <a:noFill/>
                  </a:ln>
                  <a:solidFill>
                    <a:schemeClr val="accent1"/>
                  </a:solidFill>
                  <a:latin typeface="Arial Black" panose="020B0A04020102020204" pitchFamily="34" charset="0"/>
                  <a:ea typeface="微软雅黑" panose="020B0503020204020204" pitchFamily="34" charset="-122"/>
                </a:endParaRPr>
              </a:p>
            </p:txBody>
          </p:sp>
          <p:sp>
            <p:nvSpPr>
              <p:cNvPr id="47" name="矩形 28"/>
              <p:cNvSpPr>
                <a:spLocks noChangeArrowheads="1"/>
              </p:cNvSpPr>
              <p:nvPr/>
            </p:nvSpPr>
            <p:spPr bwMode="auto">
              <a:xfrm>
                <a:off x="4593533" y="1939409"/>
                <a:ext cx="906946" cy="19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067"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Add Title In Here</a:t>
                </a:r>
                <a:endParaRPr lang="zh-CN" altLang="en-US" sz="1067" dirty="0">
                  <a:solidFill>
                    <a:schemeClr val="tx1">
                      <a:lumMod val="65000"/>
                      <a:lumOff val="35000"/>
                    </a:schemeClr>
                  </a:solidFill>
                  <a:cs typeface="Arial" panose="020B0604020202020204" pitchFamily="34" charset="0"/>
                </a:endParaRPr>
              </a:p>
            </p:txBody>
          </p:sp>
        </p:grpSp>
      </p:grpSp>
      <p:grpSp>
        <p:nvGrpSpPr>
          <p:cNvPr id="48" name="组合 47"/>
          <p:cNvGrpSpPr/>
          <p:nvPr/>
        </p:nvGrpSpPr>
        <p:grpSpPr>
          <a:xfrm>
            <a:off x="3135844" y="1901547"/>
            <a:ext cx="1183217" cy="1094316"/>
            <a:chOff x="4427538" y="566738"/>
            <a:chExt cx="887413" cy="820737"/>
          </a:xfrm>
          <a:solidFill>
            <a:schemeClr val="accent2"/>
          </a:solidFill>
        </p:grpSpPr>
        <p:sp>
          <p:nvSpPr>
            <p:cNvPr id="49" name="Freeform 8"/>
            <p:cNvSpPr>
              <a:spLocks noEditPoints="1"/>
            </p:cNvSpPr>
            <p:nvPr/>
          </p:nvSpPr>
          <p:spPr bwMode="auto">
            <a:xfrm>
              <a:off x="4429126" y="566738"/>
              <a:ext cx="885825" cy="815975"/>
            </a:xfrm>
            <a:custGeom>
              <a:avLst/>
              <a:gdLst>
                <a:gd name="T0" fmla="*/ 132 w 558"/>
                <a:gd name="T1" fmla="*/ 514 h 514"/>
                <a:gd name="T2" fmla="*/ 556 w 558"/>
                <a:gd name="T3" fmla="*/ 317 h 514"/>
                <a:gd name="T4" fmla="*/ 558 w 558"/>
                <a:gd name="T5" fmla="*/ 316 h 514"/>
                <a:gd name="T6" fmla="*/ 0 w 558"/>
                <a:gd name="T7" fmla="*/ 0 h 514"/>
                <a:gd name="T8" fmla="*/ 132 w 558"/>
                <a:gd name="T9" fmla="*/ 514 h 514"/>
                <a:gd name="T10" fmla="*/ 134 w 558"/>
                <a:gd name="T11" fmla="*/ 511 h 514"/>
                <a:gd name="T12" fmla="*/ 3 w 558"/>
                <a:gd name="T13" fmla="*/ 4 h 514"/>
                <a:gd name="T14" fmla="*/ 553 w 558"/>
                <a:gd name="T15" fmla="*/ 316 h 514"/>
                <a:gd name="T16" fmla="*/ 134 w 558"/>
                <a:gd name="T17" fmla="*/ 511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8" h="514">
                  <a:moveTo>
                    <a:pt x="132" y="514"/>
                  </a:moveTo>
                  <a:lnTo>
                    <a:pt x="556" y="317"/>
                  </a:lnTo>
                  <a:lnTo>
                    <a:pt x="558" y="316"/>
                  </a:lnTo>
                  <a:lnTo>
                    <a:pt x="0" y="0"/>
                  </a:lnTo>
                  <a:lnTo>
                    <a:pt x="132" y="514"/>
                  </a:lnTo>
                  <a:close/>
                  <a:moveTo>
                    <a:pt x="134" y="511"/>
                  </a:moveTo>
                  <a:lnTo>
                    <a:pt x="3" y="4"/>
                  </a:lnTo>
                  <a:lnTo>
                    <a:pt x="553" y="316"/>
                  </a:lnTo>
                  <a:lnTo>
                    <a:pt x="134" y="511"/>
                  </a:lnTo>
                  <a:close/>
                </a:path>
              </a:pathLst>
            </a:custGeom>
            <a:grpFill/>
            <a:ln>
              <a:noFill/>
            </a:ln>
          </p:spPr>
          <p:txBody>
            <a:bodyPr vert="horz" wrap="square" lIns="121920" tIns="60960" rIns="121920" bIns="60960" numCol="1" anchor="t" anchorCtr="0" compatLnSpc="1">
              <a:prstTxWarp prst="textNoShape">
                <a:avLst/>
              </a:prstTxWarp>
              <a:scene3d>
                <a:camera prst="orthographicFront"/>
                <a:lightRig rig="threePt" dir="t"/>
              </a:scene3d>
              <a:sp3d contourW="12700"/>
            </a:bodyPr>
            <a:lstStyle/>
            <a:p>
              <a:endParaRPr lang="zh-CN" altLang="en-US"/>
            </a:p>
          </p:txBody>
        </p:sp>
        <p:sp>
          <p:nvSpPr>
            <p:cNvPr id="50" name="Freeform 9"/>
            <p:cNvSpPr>
              <a:spLocks noEditPoints="1"/>
            </p:cNvSpPr>
            <p:nvPr/>
          </p:nvSpPr>
          <p:spPr bwMode="auto">
            <a:xfrm>
              <a:off x="4629151" y="1066800"/>
              <a:ext cx="682625" cy="320675"/>
            </a:xfrm>
            <a:custGeom>
              <a:avLst/>
              <a:gdLst>
                <a:gd name="T0" fmla="*/ 111 w 430"/>
                <a:gd name="T1" fmla="*/ 110 h 202"/>
                <a:gd name="T2" fmla="*/ 111 w 430"/>
                <a:gd name="T3" fmla="*/ 110 h 202"/>
                <a:gd name="T4" fmla="*/ 0 w 430"/>
                <a:gd name="T5" fmla="*/ 202 h 202"/>
                <a:gd name="T6" fmla="*/ 430 w 430"/>
                <a:gd name="T7" fmla="*/ 2 h 202"/>
                <a:gd name="T8" fmla="*/ 429 w 430"/>
                <a:gd name="T9" fmla="*/ 0 h 202"/>
                <a:gd name="T10" fmla="*/ 111 w 430"/>
                <a:gd name="T11" fmla="*/ 110 h 202"/>
                <a:gd name="T12" fmla="*/ 14 w 430"/>
                <a:gd name="T13" fmla="*/ 193 h 202"/>
                <a:gd name="T14" fmla="*/ 112 w 430"/>
                <a:gd name="T15" fmla="*/ 112 h 202"/>
                <a:gd name="T16" fmla="*/ 409 w 430"/>
                <a:gd name="T17" fmla="*/ 9 h 202"/>
                <a:gd name="T18" fmla="*/ 14 w 430"/>
                <a:gd name="T19" fmla="*/ 19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0" h="202">
                  <a:moveTo>
                    <a:pt x="111" y="110"/>
                  </a:moveTo>
                  <a:lnTo>
                    <a:pt x="111" y="110"/>
                  </a:lnTo>
                  <a:lnTo>
                    <a:pt x="0" y="202"/>
                  </a:lnTo>
                  <a:lnTo>
                    <a:pt x="430" y="2"/>
                  </a:lnTo>
                  <a:lnTo>
                    <a:pt x="429" y="0"/>
                  </a:lnTo>
                  <a:lnTo>
                    <a:pt x="111" y="110"/>
                  </a:lnTo>
                  <a:close/>
                  <a:moveTo>
                    <a:pt x="14" y="193"/>
                  </a:moveTo>
                  <a:lnTo>
                    <a:pt x="112" y="112"/>
                  </a:lnTo>
                  <a:lnTo>
                    <a:pt x="409" y="9"/>
                  </a:lnTo>
                  <a:lnTo>
                    <a:pt x="14" y="193"/>
                  </a:lnTo>
                  <a:close/>
                </a:path>
              </a:pathLst>
            </a:custGeom>
            <a:grpFill/>
            <a:ln>
              <a:noFill/>
            </a:ln>
          </p:spPr>
          <p:txBody>
            <a:bodyPr vert="horz" wrap="square" lIns="121920" tIns="60960" rIns="121920" bIns="60960" numCol="1" anchor="t" anchorCtr="0" compatLnSpc="1">
              <a:prstTxWarp prst="textNoShape">
                <a:avLst/>
              </a:prstTxWarp>
              <a:scene3d>
                <a:camera prst="orthographicFront"/>
                <a:lightRig rig="threePt" dir="t"/>
              </a:scene3d>
              <a:sp3d contourW="12700"/>
            </a:bodyPr>
            <a:lstStyle/>
            <a:p>
              <a:endParaRPr lang="zh-CN" altLang="en-US"/>
            </a:p>
          </p:txBody>
        </p:sp>
        <p:sp>
          <p:nvSpPr>
            <p:cNvPr id="51" name="Freeform 10"/>
            <p:cNvSpPr>
              <a:spLocks noEditPoints="1"/>
            </p:cNvSpPr>
            <p:nvPr/>
          </p:nvSpPr>
          <p:spPr bwMode="auto">
            <a:xfrm>
              <a:off x="4427538" y="566738"/>
              <a:ext cx="887413" cy="677863"/>
            </a:xfrm>
            <a:custGeom>
              <a:avLst/>
              <a:gdLst>
                <a:gd name="T0" fmla="*/ 237 w 559"/>
                <a:gd name="T1" fmla="*/ 427 h 427"/>
                <a:gd name="T2" fmla="*/ 238 w 559"/>
                <a:gd name="T3" fmla="*/ 427 h 427"/>
                <a:gd name="T4" fmla="*/ 559 w 559"/>
                <a:gd name="T5" fmla="*/ 317 h 427"/>
                <a:gd name="T6" fmla="*/ 0 w 559"/>
                <a:gd name="T7" fmla="*/ 0 h 427"/>
                <a:gd name="T8" fmla="*/ 237 w 559"/>
                <a:gd name="T9" fmla="*/ 427 h 427"/>
                <a:gd name="T10" fmla="*/ 239 w 559"/>
                <a:gd name="T11" fmla="*/ 425 h 427"/>
                <a:gd name="T12" fmla="*/ 5 w 559"/>
                <a:gd name="T13" fmla="*/ 5 h 427"/>
                <a:gd name="T14" fmla="*/ 554 w 559"/>
                <a:gd name="T15" fmla="*/ 316 h 427"/>
                <a:gd name="T16" fmla="*/ 239 w 559"/>
                <a:gd name="T17" fmla="*/ 425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9" h="427">
                  <a:moveTo>
                    <a:pt x="237" y="427"/>
                  </a:moveTo>
                  <a:lnTo>
                    <a:pt x="238" y="427"/>
                  </a:lnTo>
                  <a:lnTo>
                    <a:pt x="559" y="317"/>
                  </a:lnTo>
                  <a:lnTo>
                    <a:pt x="0" y="0"/>
                  </a:lnTo>
                  <a:lnTo>
                    <a:pt x="237" y="427"/>
                  </a:lnTo>
                  <a:close/>
                  <a:moveTo>
                    <a:pt x="239" y="425"/>
                  </a:moveTo>
                  <a:lnTo>
                    <a:pt x="5" y="5"/>
                  </a:lnTo>
                  <a:lnTo>
                    <a:pt x="554" y="316"/>
                  </a:lnTo>
                  <a:lnTo>
                    <a:pt x="239" y="425"/>
                  </a:lnTo>
                  <a:close/>
                </a:path>
              </a:pathLst>
            </a:custGeom>
            <a:grpFill/>
            <a:ln>
              <a:noFill/>
            </a:ln>
          </p:spPr>
          <p:txBody>
            <a:bodyPr vert="horz" wrap="square" lIns="121920" tIns="60960" rIns="121920" bIns="60960" numCol="1" anchor="t" anchorCtr="0" compatLnSpc="1">
              <a:prstTxWarp prst="textNoShape">
                <a:avLst/>
              </a:prstTxWarp>
              <a:scene3d>
                <a:camera prst="orthographicFront"/>
                <a:lightRig rig="threePt" dir="t"/>
              </a:scene3d>
              <a:sp3d contourW="12700"/>
            </a:bodyPr>
            <a:lstStyle/>
            <a:p>
              <a:endParaRPr lang="zh-CN" altLang="en-US"/>
            </a:p>
          </p:txBody>
        </p:sp>
      </p:grpSp>
      <p:grpSp>
        <p:nvGrpSpPr>
          <p:cNvPr id="52" name="组合 51"/>
          <p:cNvGrpSpPr/>
          <p:nvPr/>
        </p:nvGrpSpPr>
        <p:grpSpPr>
          <a:xfrm>
            <a:off x="1250951" y="4891574"/>
            <a:ext cx="1007533" cy="702735"/>
            <a:chOff x="4672013" y="2482850"/>
            <a:chExt cx="755650" cy="527051"/>
          </a:xfrm>
          <a:solidFill>
            <a:schemeClr val="accent2"/>
          </a:solidFill>
        </p:grpSpPr>
        <p:sp>
          <p:nvSpPr>
            <p:cNvPr id="53" name="Freeform 17"/>
            <p:cNvSpPr>
              <a:spLocks noEditPoints="1"/>
            </p:cNvSpPr>
            <p:nvPr/>
          </p:nvSpPr>
          <p:spPr bwMode="auto">
            <a:xfrm>
              <a:off x="4672013" y="2484438"/>
              <a:ext cx="493713" cy="525463"/>
            </a:xfrm>
            <a:custGeom>
              <a:avLst/>
              <a:gdLst>
                <a:gd name="T0" fmla="*/ 0 w 311"/>
                <a:gd name="T1" fmla="*/ 331 h 331"/>
                <a:gd name="T2" fmla="*/ 311 w 311"/>
                <a:gd name="T3" fmla="*/ 95 h 331"/>
                <a:gd name="T4" fmla="*/ 183 w 311"/>
                <a:gd name="T5" fmla="*/ 0 h 331"/>
                <a:gd name="T6" fmla="*/ 0 w 311"/>
                <a:gd name="T7" fmla="*/ 331 h 331"/>
                <a:gd name="T8" fmla="*/ 308 w 311"/>
                <a:gd name="T9" fmla="*/ 95 h 331"/>
                <a:gd name="T10" fmla="*/ 7 w 311"/>
                <a:gd name="T11" fmla="*/ 323 h 331"/>
                <a:gd name="T12" fmla="*/ 183 w 311"/>
                <a:gd name="T13" fmla="*/ 3 h 331"/>
                <a:gd name="T14" fmla="*/ 308 w 311"/>
                <a:gd name="T15" fmla="*/ 95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331">
                  <a:moveTo>
                    <a:pt x="0" y="331"/>
                  </a:moveTo>
                  <a:lnTo>
                    <a:pt x="311" y="95"/>
                  </a:lnTo>
                  <a:lnTo>
                    <a:pt x="183" y="0"/>
                  </a:lnTo>
                  <a:lnTo>
                    <a:pt x="0" y="331"/>
                  </a:lnTo>
                  <a:close/>
                  <a:moveTo>
                    <a:pt x="308" y="95"/>
                  </a:moveTo>
                  <a:lnTo>
                    <a:pt x="7" y="323"/>
                  </a:lnTo>
                  <a:lnTo>
                    <a:pt x="183" y="3"/>
                  </a:lnTo>
                  <a:lnTo>
                    <a:pt x="308" y="95"/>
                  </a:lnTo>
                  <a:close/>
                </a:path>
              </a:pathLst>
            </a:custGeom>
            <a:grpFill/>
            <a:ln>
              <a:noFill/>
            </a:ln>
          </p:spPr>
          <p:txBody>
            <a:bodyPr vert="horz" wrap="square" lIns="121920" tIns="60960" rIns="121920" bIns="60960" numCol="1" anchor="t" anchorCtr="0" compatLnSpc="1">
              <a:prstTxWarp prst="textNoShape">
                <a:avLst/>
              </a:prstTxWarp>
              <a:scene3d>
                <a:camera prst="orthographicFront"/>
                <a:lightRig rig="threePt" dir="t"/>
              </a:scene3d>
              <a:sp3d contourW="12700"/>
            </a:bodyPr>
            <a:lstStyle/>
            <a:p>
              <a:endParaRPr lang="zh-CN" altLang="en-US"/>
            </a:p>
          </p:txBody>
        </p:sp>
        <p:sp>
          <p:nvSpPr>
            <p:cNvPr id="54" name="Freeform 18"/>
            <p:cNvSpPr>
              <a:spLocks noEditPoints="1"/>
            </p:cNvSpPr>
            <p:nvPr/>
          </p:nvSpPr>
          <p:spPr bwMode="auto">
            <a:xfrm>
              <a:off x="4954588" y="2482850"/>
              <a:ext cx="473075" cy="153988"/>
            </a:xfrm>
            <a:custGeom>
              <a:avLst/>
              <a:gdLst>
                <a:gd name="T0" fmla="*/ 131 w 298"/>
                <a:gd name="T1" fmla="*/ 97 h 97"/>
                <a:gd name="T2" fmla="*/ 131 w 298"/>
                <a:gd name="T3" fmla="*/ 97 h 97"/>
                <a:gd name="T4" fmla="*/ 298 w 298"/>
                <a:gd name="T5" fmla="*/ 85 h 97"/>
                <a:gd name="T6" fmla="*/ 0 w 298"/>
                <a:gd name="T7" fmla="*/ 0 h 97"/>
                <a:gd name="T8" fmla="*/ 131 w 298"/>
                <a:gd name="T9" fmla="*/ 97 h 97"/>
                <a:gd name="T10" fmla="*/ 132 w 298"/>
                <a:gd name="T11" fmla="*/ 95 h 97"/>
                <a:gd name="T12" fmla="*/ 11 w 298"/>
                <a:gd name="T13" fmla="*/ 5 h 97"/>
                <a:gd name="T14" fmla="*/ 286 w 298"/>
                <a:gd name="T15" fmla="*/ 84 h 97"/>
                <a:gd name="T16" fmla="*/ 132 w 298"/>
                <a:gd name="T17" fmla="*/ 9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97">
                  <a:moveTo>
                    <a:pt x="131" y="97"/>
                  </a:moveTo>
                  <a:lnTo>
                    <a:pt x="131" y="97"/>
                  </a:lnTo>
                  <a:lnTo>
                    <a:pt x="298" y="85"/>
                  </a:lnTo>
                  <a:lnTo>
                    <a:pt x="0" y="0"/>
                  </a:lnTo>
                  <a:lnTo>
                    <a:pt x="131" y="97"/>
                  </a:lnTo>
                  <a:close/>
                  <a:moveTo>
                    <a:pt x="132" y="95"/>
                  </a:moveTo>
                  <a:lnTo>
                    <a:pt x="11" y="5"/>
                  </a:lnTo>
                  <a:lnTo>
                    <a:pt x="286" y="84"/>
                  </a:lnTo>
                  <a:lnTo>
                    <a:pt x="132" y="95"/>
                  </a:lnTo>
                  <a:close/>
                </a:path>
              </a:pathLst>
            </a:custGeom>
            <a:grpFill/>
            <a:ln>
              <a:noFill/>
            </a:ln>
          </p:spPr>
          <p:txBody>
            <a:bodyPr vert="horz" wrap="square" lIns="121920" tIns="60960" rIns="121920" bIns="60960" numCol="1" anchor="t" anchorCtr="0" compatLnSpc="1">
              <a:prstTxWarp prst="textNoShape">
                <a:avLst/>
              </a:prstTxWarp>
              <a:scene3d>
                <a:camera prst="orthographicFront"/>
                <a:lightRig rig="threePt" dir="t"/>
              </a:scene3d>
              <a:sp3d contourW="12700"/>
            </a:bodyPr>
            <a:lstStyle/>
            <a:p>
              <a:endParaRPr lang="zh-CN" altLang="en-US"/>
            </a:p>
          </p:txBody>
        </p:sp>
        <p:sp>
          <p:nvSpPr>
            <p:cNvPr id="55" name="Freeform 19"/>
            <p:cNvSpPr>
              <a:spLocks noEditPoints="1"/>
            </p:cNvSpPr>
            <p:nvPr/>
          </p:nvSpPr>
          <p:spPr bwMode="auto">
            <a:xfrm>
              <a:off x="4676776" y="2614613"/>
              <a:ext cx="749300" cy="390525"/>
            </a:xfrm>
            <a:custGeom>
              <a:avLst/>
              <a:gdLst>
                <a:gd name="T0" fmla="*/ 306 w 472"/>
                <a:gd name="T1" fmla="*/ 12 h 246"/>
                <a:gd name="T2" fmla="*/ 0 w 472"/>
                <a:gd name="T3" fmla="*/ 244 h 246"/>
                <a:gd name="T4" fmla="*/ 1 w 472"/>
                <a:gd name="T5" fmla="*/ 246 h 246"/>
                <a:gd name="T6" fmla="*/ 472 w 472"/>
                <a:gd name="T7" fmla="*/ 0 h 246"/>
                <a:gd name="T8" fmla="*/ 307 w 472"/>
                <a:gd name="T9" fmla="*/ 12 h 246"/>
                <a:gd name="T10" fmla="*/ 306 w 472"/>
                <a:gd name="T11" fmla="*/ 12 h 246"/>
                <a:gd name="T12" fmla="*/ 462 w 472"/>
                <a:gd name="T13" fmla="*/ 3 h 246"/>
                <a:gd name="T14" fmla="*/ 12 w 472"/>
                <a:gd name="T15" fmla="*/ 238 h 246"/>
                <a:gd name="T16" fmla="*/ 307 w 472"/>
                <a:gd name="T17" fmla="*/ 14 h 246"/>
                <a:gd name="T18" fmla="*/ 462 w 472"/>
                <a:gd name="T19" fmla="*/ 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2" h="246">
                  <a:moveTo>
                    <a:pt x="306" y="12"/>
                  </a:moveTo>
                  <a:lnTo>
                    <a:pt x="0" y="244"/>
                  </a:lnTo>
                  <a:lnTo>
                    <a:pt x="1" y="246"/>
                  </a:lnTo>
                  <a:lnTo>
                    <a:pt x="472" y="0"/>
                  </a:lnTo>
                  <a:lnTo>
                    <a:pt x="307" y="12"/>
                  </a:lnTo>
                  <a:lnTo>
                    <a:pt x="306" y="12"/>
                  </a:lnTo>
                  <a:close/>
                  <a:moveTo>
                    <a:pt x="462" y="3"/>
                  </a:moveTo>
                  <a:lnTo>
                    <a:pt x="12" y="238"/>
                  </a:lnTo>
                  <a:lnTo>
                    <a:pt x="307" y="14"/>
                  </a:lnTo>
                  <a:lnTo>
                    <a:pt x="462" y="3"/>
                  </a:lnTo>
                  <a:close/>
                </a:path>
              </a:pathLst>
            </a:custGeom>
            <a:grpFill/>
            <a:ln>
              <a:noFill/>
            </a:ln>
          </p:spPr>
          <p:txBody>
            <a:bodyPr vert="horz" wrap="square" lIns="121920" tIns="60960" rIns="121920" bIns="60960" numCol="1" anchor="t" anchorCtr="0" compatLnSpc="1">
              <a:prstTxWarp prst="textNoShape">
                <a:avLst/>
              </a:prstTxWarp>
              <a:scene3d>
                <a:camera prst="orthographicFront"/>
                <a:lightRig rig="threePt" dir="t"/>
              </a:scene3d>
              <a:sp3d contourW="12700"/>
            </a:bodyPr>
            <a:lstStyle/>
            <a:p>
              <a:endParaRPr lang="zh-CN" altLang="en-US"/>
            </a:p>
          </p:txBody>
        </p:sp>
      </p:grpSp>
      <p:grpSp>
        <p:nvGrpSpPr>
          <p:cNvPr id="56" name="组合 55"/>
          <p:cNvGrpSpPr/>
          <p:nvPr/>
        </p:nvGrpSpPr>
        <p:grpSpPr>
          <a:xfrm rot="3681175">
            <a:off x="4299295" y="4283316"/>
            <a:ext cx="1087183" cy="959465"/>
            <a:chOff x="5651501" y="654050"/>
            <a:chExt cx="1182688" cy="512763"/>
          </a:xfrm>
          <a:solidFill>
            <a:schemeClr val="accent2"/>
          </a:solidFill>
        </p:grpSpPr>
        <p:sp>
          <p:nvSpPr>
            <p:cNvPr id="57" name="Freeform 14"/>
            <p:cNvSpPr>
              <a:spLocks noEditPoints="1"/>
            </p:cNvSpPr>
            <p:nvPr/>
          </p:nvSpPr>
          <p:spPr bwMode="auto">
            <a:xfrm>
              <a:off x="5659438" y="655638"/>
              <a:ext cx="1173163" cy="511175"/>
            </a:xfrm>
            <a:custGeom>
              <a:avLst/>
              <a:gdLst>
                <a:gd name="T0" fmla="*/ 0 w 739"/>
                <a:gd name="T1" fmla="*/ 211 h 322"/>
                <a:gd name="T2" fmla="*/ 549 w 739"/>
                <a:gd name="T3" fmla="*/ 322 h 322"/>
                <a:gd name="T4" fmla="*/ 738 w 739"/>
                <a:gd name="T5" fmla="*/ 2 h 322"/>
                <a:gd name="T6" fmla="*/ 739 w 739"/>
                <a:gd name="T7" fmla="*/ 0 h 322"/>
                <a:gd name="T8" fmla="*/ 4 w 739"/>
                <a:gd name="T9" fmla="*/ 209 h 322"/>
                <a:gd name="T10" fmla="*/ 0 w 739"/>
                <a:gd name="T11" fmla="*/ 211 h 322"/>
                <a:gd name="T12" fmla="*/ 734 w 739"/>
                <a:gd name="T13" fmla="*/ 3 h 322"/>
                <a:gd name="T14" fmla="*/ 548 w 739"/>
                <a:gd name="T15" fmla="*/ 319 h 322"/>
                <a:gd name="T16" fmla="*/ 9 w 739"/>
                <a:gd name="T17" fmla="*/ 210 h 322"/>
                <a:gd name="T18" fmla="*/ 734 w 739"/>
                <a:gd name="T19" fmla="*/ 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9" h="322">
                  <a:moveTo>
                    <a:pt x="0" y="211"/>
                  </a:moveTo>
                  <a:lnTo>
                    <a:pt x="549" y="322"/>
                  </a:lnTo>
                  <a:lnTo>
                    <a:pt x="738" y="2"/>
                  </a:lnTo>
                  <a:lnTo>
                    <a:pt x="739" y="0"/>
                  </a:lnTo>
                  <a:lnTo>
                    <a:pt x="4" y="209"/>
                  </a:lnTo>
                  <a:lnTo>
                    <a:pt x="0" y="211"/>
                  </a:lnTo>
                  <a:close/>
                  <a:moveTo>
                    <a:pt x="734" y="3"/>
                  </a:moveTo>
                  <a:lnTo>
                    <a:pt x="548" y="319"/>
                  </a:lnTo>
                  <a:lnTo>
                    <a:pt x="9" y="210"/>
                  </a:lnTo>
                  <a:lnTo>
                    <a:pt x="734" y="3"/>
                  </a:lnTo>
                  <a:close/>
                </a:path>
              </a:pathLst>
            </a:custGeom>
            <a:grpFill/>
            <a:ln>
              <a:noFill/>
            </a:ln>
          </p:spPr>
          <p:txBody>
            <a:bodyPr vert="horz" wrap="square" lIns="121920" tIns="60960" rIns="121920" bIns="60960" numCol="1" anchor="t" anchorCtr="0" compatLnSpc="1">
              <a:prstTxWarp prst="textNoShape">
                <a:avLst/>
              </a:prstTxWarp>
              <a:scene3d>
                <a:camera prst="orthographicFront"/>
                <a:lightRig rig="threePt" dir="t"/>
              </a:scene3d>
              <a:sp3d contourW="12700"/>
            </a:bodyPr>
            <a:lstStyle/>
            <a:p>
              <a:endParaRPr lang="zh-CN" altLang="en-US"/>
            </a:p>
          </p:txBody>
        </p:sp>
        <p:sp>
          <p:nvSpPr>
            <p:cNvPr id="58" name="Freeform 15"/>
            <p:cNvSpPr>
              <a:spLocks noEditPoints="1"/>
            </p:cNvSpPr>
            <p:nvPr/>
          </p:nvSpPr>
          <p:spPr bwMode="auto">
            <a:xfrm>
              <a:off x="5651501" y="657225"/>
              <a:ext cx="1177925" cy="334963"/>
            </a:xfrm>
            <a:custGeom>
              <a:avLst/>
              <a:gdLst>
                <a:gd name="T0" fmla="*/ 0 w 742"/>
                <a:gd name="T1" fmla="*/ 211 h 211"/>
                <a:gd name="T2" fmla="*/ 311 w 742"/>
                <a:gd name="T3" fmla="*/ 197 h 211"/>
                <a:gd name="T4" fmla="*/ 311 w 742"/>
                <a:gd name="T5" fmla="*/ 197 h 211"/>
                <a:gd name="T6" fmla="*/ 742 w 742"/>
                <a:gd name="T7" fmla="*/ 2 h 211"/>
                <a:gd name="T8" fmla="*/ 742 w 742"/>
                <a:gd name="T9" fmla="*/ 0 h 211"/>
                <a:gd name="T10" fmla="*/ 0 w 742"/>
                <a:gd name="T11" fmla="*/ 211 h 211"/>
                <a:gd name="T12" fmla="*/ 311 w 742"/>
                <a:gd name="T13" fmla="*/ 195 h 211"/>
                <a:gd name="T14" fmla="*/ 19 w 742"/>
                <a:gd name="T15" fmla="*/ 208 h 211"/>
                <a:gd name="T16" fmla="*/ 728 w 742"/>
                <a:gd name="T17" fmla="*/ 6 h 211"/>
                <a:gd name="T18" fmla="*/ 311 w 742"/>
                <a:gd name="T19" fmla="*/ 19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2" h="211">
                  <a:moveTo>
                    <a:pt x="0" y="211"/>
                  </a:moveTo>
                  <a:lnTo>
                    <a:pt x="311" y="197"/>
                  </a:lnTo>
                  <a:lnTo>
                    <a:pt x="311" y="197"/>
                  </a:lnTo>
                  <a:lnTo>
                    <a:pt x="742" y="2"/>
                  </a:lnTo>
                  <a:lnTo>
                    <a:pt x="742" y="0"/>
                  </a:lnTo>
                  <a:lnTo>
                    <a:pt x="0" y="211"/>
                  </a:lnTo>
                  <a:close/>
                  <a:moveTo>
                    <a:pt x="311" y="195"/>
                  </a:moveTo>
                  <a:lnTo>
                    <a:pt x="19" y="208"/>
                  </a:lnTo>
                  <a:lnTo>
                    <a:pt x="728" y="6"/>
                  </a:lnTo>
                  <a:lnTo>
                    <a:pt x="311" y="195"/>
                  </a:lnTo>
                  <a:close/>
                </a:path>
              </a:pathLst>
            </a:custGeom>
            <a:grpFill/>
            <a:ln>
              <a:noFill/>
            </a:ln>
          </p:spPr>
          <p:txBody>
            <a:bodyPr vert="horz" wrap="square" lIns="121920" tIns="60960" rIns="121920" bIns="60960" numCol="1" anchor="t" anchorCtr="0" compatLnSpc="1">
              <a:prstTxWarp prst="textNoShape">
                <a:avLst/>
              </a:prstTxWarp>
              <a:scene3d>
                <a:camera prst="orthographicFront"/>
                <a:lightRig rig="threePt" dir="t"/>
              </a:scene3d>
              <a:sp3d contourW="12700"/>
            </a:bodyPr>
            <a:lstStyle/>
            <a:p>
              <a:endParaRPr lang="zh-CN" altLang="en-US"/>
            </a:p>
          </p:txBody>
        </p:sp>
        <p:sp>
          <p:nvSpPr>
            <p:cNvPr id="59" name="Freeform 16"/>
            <p:cNvSpPr>
              <a:spLocks noEditPoints="1"/>
            </p:cNvSpPr>
            <p:nvPr/>
          </p:nvSpPr>
          <p:spPr bwMode="auto">
            <a:xfrm>
              <a:off x="6140451" y="654050"/>
              <a:ext cx="693738" cy="512763"/>
            </a:xfrm>
            <a:custGeom>
              <a:avLst/>
              <a:gdLst>
                <a:gd name="T0" fmla="*/ 0 w 437"/>
                <a:gd name="T1" fmla="*/ 198 h 323"/>
                <a:gd name="T2" fmla="*/ 246 w 437"/>
                <a:gd name="T3" fmla="*/ 323 h 323"/>
                <a:gd name="T4" fmla="*/ 437 w 437"/>
                <a:gd name="T5" fmla="*/ 0 h 323"/>
                <a:gd name="T6" fmla="*/ 2 w 437"/>
                <a:gd name="T7" fmla="*/ 197 h 323"/>
                <a:gd name="T8" fmla="*/ 0 w 437"/>
                <a:gd name="T9" fmla="*/ 198 h 323"/>
                <a:gd name="T10" fmla="*/ 431 w 437"/>
                <a:gd name="T11" fmla="*/ 5 h 323"/>
                <a:gd name="T12" fmla="*/ 245 w 437"/>
                <a:gd name="T13" fmla="*/ 320 h 323"/>
                <a:gd name="T14" fmla="*/ 5 w 437"/>
                <a:gd name="T15" fmla="*/ 198 h 323"/>
                <a:gd name="T16" fmla="*/ 431 w 437"/>
                <a:gd name="T17" fmla="*/ 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7" h="323">
                  <a:moveTo>
                    <a:pt x="0" y="198"/>
                  </a:moveTo>
                  <a:lnTo>
                    <a:pt x="246" y="323"/>
                  </a:lnTo>
                  <a:lnTo>
                    <a:pt x="437" y="0"/>
                  </a:lnTo>
                  <a:lnTo>
                    <a:pt x="2" y="197"/>
                  </a:lnTo>
                  <a:lnTo>
                    <a:pt x="0" y="198"/>
                  </a:lnTo>
                  <a:close/>
                  <a:moveTo>
                    <a:pt x="431" y="5"/>
                  </a:moveTo>
                  <a:lnTo>
                    <a:pt x="245" y="320"/>
                  </a:lnTo>
                  <a:lnTo>
                    <a:pt x="5" y="198"/>
                  </a:lnTo>
                  <a:lnTo>
                    <a:pt x="431" y="5"/>
                  </a:lnTo>
                  <a:close/>
                </a:path>
              </a:pathLst>
            </a:custGeom>
            <a:grpFill/>
            <a:ln>
              <a:noFill/>
            </a:ln>
          </p:spPr>
          <p:txBody>
            <a:bodyPr vert="horz" wrap="square" lIns="121920" tIns="60960" rIns="121920" bIns="60960" numCol="1" anchor="t" anchorCtr="0" compatLnSpc="1">
              <a:prstTxWarp prst="textNoShape">
                <a:avLst/>
              </a:prstTxWarp>
              <a:scene3d>
                <a:camera prst="orthographicFront"/>
                <a:lightRig rig="threePt" dir="t"/>
              </a:scene3d>
              <a:sp3d contourW="12700"/>
            </a:bodyPr>
            <a:lstStyle/>
            <a:p>
              <a:endParaRPr lang="zh-CN" altLang="en-US"/>
            </a:p>
          </p:txBody>
        </p:sp>
      </p:grpSp>
      <p:sp>
        <p:nvSpPr>
          <p:cNvPr id="60" name="文本框 66"/>
          <p:cNvSpPr txBox="1">
            <a:spLocks noChangeArrowheads="1"/>
          </p:cNvSpPr>
          <p:nvPr/>
        </p:nvSpPr>
        <p:spPr bwMode="auto">
          <a:xfrm>
            <a:off x="1202267" y="3613105"/>
            <a:ext cx="45783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nSpc>
                <a:spcPct val="100000"/>
              </a:lnSpc>
            </a:pPr>
            <a:r>
              <a:rPr lang="en-US" altLang="zh-CN" sz="1100" dirty="0">
                <a:solidFill>
                  <a:schemeClr val="bg1">
                    <a:lumMod val="50000"/>
                  </a:schemeClr>
                </a:solidFill>
                <a:latin typeface="Century Gothic" panose="020B0502020202020204" pitchFamily="34" charset="0"/>
              </a:rPr>
              <a:t>this is a sample text. insert your desired text here. Again. this is a dummy text. enter your own text here. this is a sample text. insert your desired text here. Again. this is a dummy text. enter your own text here</a:t>
            </a:r>
            <a:endParaRPr lang="zh-CN" altLang="en-US" sz="1100" dirty="0">
              <a:solidFill>
                <a:schemeClr val="bg1">
                  <a:lumMod val="50000"/>
                </a:schemeClr>
              </a:solidFill>
              <a:latin typeface="Century Gothic" panose="020B0502020202020204" pitchFamily="34" charset="0"/>
            </a:endParaRPr>
          </a:p>
        </p:txBody>
      </p:sp>
      <p:sp>
        <p:nvSpPr>
          <p:cNvPr id="61" name="文本框 60"/>
          <p:cNvSpPr txBox="1">
            <a:spLocks noChangeArrowheads="1"/>
          </p:cNvSpPr>
          <p:nvPr/>
        </p:nvSpPr>
        <p:spPr bwMode="auto">
          <a:xfrm>
            <a:off x="1191685" y="3159435"/>
            <a:ext cx="2892395"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Add Title In Here</a:t>
            </a:r>
            <a:endParaRPr lang="zh-CN" altLang="en-US" sz="2667"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endParaRPr>
          </a:p>
        </p:txBody>
      </p:sp>
      <p:grpSp>
        <p:nvGrpSpPr>
          <p:cNvPr id="62" name="组合 61"/>
          <p:cNvGrpSpPr>
            <a:grpSpLocks/>
          </p:cNvGrpSpPr>
          <p:nvPr/>
        </p:nvGrpSpPr>
        <p:grpSpPr bwMode="auto">
          <a:xfrm>
            <a:off x="5848351" y="4571959"/>
            <a:ext cx="1593849" cy="1593849"/>
            <a:chOff x="6643415" y="3290246"/>
            <a:chExt cx="1195660" cy="1195660"/>
          </a:xfrm>
        </p:grpSpPr>
        <p:sp>
          <p:nvSpPr>
            <p:cNvPr id="63" name="Oval 289"/>
            <p:cNvSpPr>
              <a:spLocks noChangeArrowheads="1"/>
            </p:cNvSpPr>
            <p:nvPr/>
          </p:nvSpPr>
          <p:spPr bwMode="auto">
            <a:xfrm>
              <a:off x="6643415" y="3290246"/>
              <a:ext cx="1195660" cy="1195660"/>
            </a:xfrm>
            <a:prstGeom prst="ellipse">
              <a:avLst/>
            </a:prstGeom>
            <a:noFill/>
            <a:ln w="3175">
              <a:solidFill>
                <a:schemeClr val="accent1">
                  <a:alpha val="70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a:solidFill>
                  <a:schemeClr val="tx1">
                    <a:lumMod val="65000"/>
                    <a:lumOff val="35000"/>
                  </a:schemeClr>
                </a:solidFill>
                <a:latin typeface="+mn-lt"/>
                <a:ea typeface="+mn-ea"/>
              </a:endParaRPr>
            </a:p>
          </p:txBody>
        </p:sp>
        <p:grpSp>
          <p:nvGrpSpPr>
            <p:cNvPr id="64" name="组合 26"/>
            <p:cNvGrpSpPr>
              <a:grpSpLocks/>
            </p:cNvGrpSpPr>
            <p:nvPr/>
          </p:nvGrpSpPr>
          <p:grpSpPr bwMode="auto">
            <a:xfrm>
              <a:off x="6784283" y="3488728"/>
              <a:ext cx="906946" cy="614809"/>
              <a:chOff x="4593533" y="1517053"/>
              <a:chExt cx="906946" cy="614809"/>
            </a:xfrm>
          </p:grpSpPr>
          <p:sp>
            <p:nvSpPr>
              <p:cNvPr id="65" name="文本框 64"/>
              <p:cNvSpPr txBox="1"/>
              <p:nvPr/>
            </p:nvSpPr>
            <p:spPr>
              <a:xfrm>
                <a:off x="4721013" y="1517053"/>
                <a:ext cx="617137" cy="500204"/>
              </a:xfrm>
              <a:prstGeom prst="rect">
                <a:avLst/>
              </a:prstGeom>
              <a:noFill/>
            </p:spPr>
            <p:txBody>
              <a:bodyPr wrap="none">
                <a:spAutoFit/>
                <a:scene3d>
                  <a:camera prst="orthographicFront"/>
                  <a:lightRig rig="threePt" dir="t"/>
                </a:scene3d>
                <a:sp3d contourW="12700"/>
              </a:bodyPr>
              <a:lstStyle/>
              <a:p>
                <a:pPr>
                  <a:defRPr/>
                </a:pPr>
                <a:r>
                  <a:rPr lang="en-US" altLang="zh-CN" sz="3733" dirty="0">
                    <a:ln w="38100">
                      <a:noFill/>
                    </a:ln>
                    <a:solidFill>
                      <a:schemeClr val="accent1"/>
                    </a:solidFill>
                    <a:latin typeface="Arial Black" panose="020B0A04020102020204" pitchFamily="34" charset="0"/>
                    <a:ea typeface="微软雅黑" panose="020B0503020204020204" pitchFamily="34" charset="-122"/>
                  </a:rPr>
                  <a:t>05</a:t>
                </a:r>
                <a:endParaRPr lang="zh-CN" altLang="en-US" sz="3733" dirty="0">
                  <a:ln w="38100">
                    <a:noFill/>
                  </a:ln>
                  <a:solidFill>
                    <a:schemeClr val="accent1"/>
                  </a:solidFill>
                  <a:latin typeface="Arial Black" panose="020B0A04020102020204" pitchFamily="34" charset="0"/>
                  <a:ea typeface="微软雅黑" panose="020B0503020204020204" pitchFamily="34" charset="-122"/>
                </a:endParaRPr>
              </a:p>
            </p:txBody>
          </p:sp>
          <p:sp>
            <p:nvSpPr>
              <p:cNvPr id="66" name="矩形 28"/>
              <p:cNvSpPr>
                <a:spLocks noChangeArrowheads="1"/>
              </p:cNvSpPr>
              <p:nvPr/>
            </p:nvSpPr>
            <p:spPr bwMode="auto">
              <a:xfrm>
                <a:off x="4593533" y="1939409"/>
                <a:ext cx="906946" cy="19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067"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Add Title In Here</a:t>
                </a:r>
                <a:endParaRPr lang="zh-CN" altLang="en-US" sz="1067" dirty="0">
                  <a:solidFill>
                    <a:schemeClr val="tx1">
                      <a:lumMod val="65000"/>
                      <a:lumOff val="35000"/>
                    </a:schemeClr>
                  </a:solidFill>
                  <a:cs typeface="Arial" panose="020B0604020202020204" pitchFamily="34" charset="0"/>
                </a:endParaRPr>
              </a:p>
            </p:txBody>
          </p:sp>
        </p:grpSp>
      </p:grpSp>
      <p:sp>
        <p:nvSpPr>
          <p:cNvPr id="67" name="任意多边形 6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391195" y="-1"/>
            <a:ext cx="1417774" cy="723901"/>
            <a:chOff x="-391195" y="-1"/>
            <a:chExt cx="1697596" cy="866775"/>
          </a:xfrm>
        </p:grpSpPr>
        <p:sp>
          <p:nvSpPr>
            <p:cNvPr id="69" name="任意多边形 68"/>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5" name="直接连接符 74"/>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058873" y="683638"/>
            <a:ext cx="2646878"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标题文字添加</a:t>
            </a:r>
          </a:p>
        </p:txBody>
      </p:sp>
      <p:sp>
        <p:nvSpPr>
          <p:cNvPr id="77" name="矩形 76"/>
          <p:cNvSpPr/>
          <p:nvPr/>
        </p:nvSpPr>
        <p:spPr>
          <a:xfrm>
            <a:off x="3838333" y="768276"/>
            <a:ext cx="5080000" cy="415498"/>
          </a:xfrm>
          <a:prstGeom prst="rect">
            <a:avLst/>
          </a:prstGeom>
        </p:spPr>
        <p:txBody>
          <a:bodyPr wrap="square">
            <a:spAutoFit/>
            <a:scene3d>
              <a:camera prst="orthographicFront"/>
              <a:lightRig rig="threePt" dir="t"/>
            </a:scene3d>
            <a:sp3d contourW="12700"/>
          </a:bodyPr>
          <a:lstStyle/>
          <a:p>
            <a:r>
              <a:rPr lang="en-US" altLang="zh-CN" sz="1050" dirty="0">
                <a:solidFill>
                  <a:schemeClr val="bg1">
                    <a:lumMod val="65000"/>
                  </a:schemeClr>
                </a:solidFill>
                <a:latin typeface="Century Gothic" panose="020B0502020202020204" pitchFamily="34" charset="0"/>
              </a:rPr>
              <a:t>The user can demonstrate on a projector or computer, or print the presentation and make it into a film to be used</a:t>
            </a:r>
          </a:p>
        </p:txBody>
      </p:sp>
    </p:spTree>
    <p:extLst>
      <p:ext uri="{BB962C8B-B14F-4D97-AF65-F5344CB8AC3E}">
        <p14:creationId xmlns:p14="http://schemas.microsoft.com/office/powerpoint/2010/main" val="25940319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6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90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10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30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1000"/>
                                        <p:tgtEl>
                                          <p:spTgt spid="43"/>
                                        </p:tgtEl>
                                      </p:cBhvr>
                                    </p:animEffect>
                                    <p:anim calcmode="lin" valueType="num">
                                      <p:cBhvr>
                                        <p:cTn id="23" dur="1000" fill="hold"/>
                                        <p:tgtEl>
                                          <p:spTgt spid="43"/>
                                        </p:tgtEl>
                                        <p:attrNameLst>
                                          <p:attrName>ppt_x</p:attrName>
                                        </p:attrNameLst>
                                      </p:cBhvr>
                                      <p:tavLst>
                                        <p:tav tm="0">
                                          <p:val>
                                            <p:strVal val="#ppt_x"/>
                                          </p:val>
                                        </p:tav>
                                        <p:tav tm="100000">
                                          <p:val>
                                            <p:strVal val="#ppt_x"/>
                                          </p:val>
                                        </p:tav>
                                      </p:tavLst>
                                    </p:anim>
                                    <p:anim calcmode="lin" valueType="num">
                                      <p:cBhvr>
                                        <p:cTn id="24" dur="1000" fill="hold"/>
                                        <p:tgtEl>
                                          <p:spTgt spid="43"/>
                                        </p:tgtEl>
                                        <p:attrNameLst>
                                          <p:attrName>ppt_y</p:attrName>
                                        </p:attrNameLst>
                                      </p:cBhvr>
                                      <p:tavLst>
                                        <p:tav tm="0">
                                          <p:val>
                                            <p:strVal val="#ppt_y+.1"/>
                                          </p:val>
                                        </p:tav>
                                        <p:tav tm="100000">
                                          <p:val>
                                            <p:strVal val="#ppt_y"/>
                                          </p:val>
                                        </p:tav>
                                      </p:tavLst>
                                    </p:anim>
                                  </p:childTnLst>
                                </p:cTn>
                              </p:par>
                              <p:par>
                                <p:cTn id="25" presetID="2" presetClass="entr" presetSubtype="8" fill="hold" grpId="0" nodeType="withEffect">
                                  <p:stCondLst>
                                    <p:cond delay="2500"/>
                                  </p:stCondLst>
                                  <p:childTnLst>
                                    <p:set>
                                      <p:cBhvr>
                                        <p:cTn id="26" dur="1" fill="hold">
                                          <p:stCondLst>
                                            <p:cond delay="0"/>
                                          </p:stCondLst>
                                        </p:cTn>
                                        <p:tgtEl>
                                          <p:spTgt spid="61"/>
                                        </p:tgtEl>
                                        <p:attrNameLst>
                                          <p:attrName>style.visibility</p:attrName>
                                        </p:attrNameLst>
                                      </p:cBhvr>
                                      <p:to>
                                        <p:strVal val="visible"/>
                                      </p:to>
                                    </p:set>
                                    <p:anim calcmode="lin" valueType="num">
                                      <p:cBhvr additive="base">
                                        <p:cTn id="27" dur="750" fill="hold"/>
                                        <p:tgtEl>
                                          <p:spTgt spid="61"/>
                                        </p:tgtEl>
                                        <p:attrNameLst>
                                          <p:attrName>ppt_x</p:attrName>
                                        </p:attrNameLst>
                                      </p:cBhvr>
                                      <p:tavLst>
                                        <p:tav tm="0">
                                          <p:val>
                                            <p:strVal val="0-#ppt_w/2"/>
                                          </p:val>
                                        </p:tav>
                                        <p:tav tm="100000">
                                          <p:val>
                                            <p:strVal val="#ppt_x"/>
                                          </p:val>
                                        </p:tav>
                                      </p:tavLst>
                                    </p:anim>
                                    <p:anim calcmode="lin" valueType="num">
                                      <p:cBhvr additive="base">
                                        <p:cTn id="28" dur="750" fill="hold"/>
                                        <p:tgtEl>
                                          <p:spTgt spid="6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280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750" fill="hold"/>
                                        <p:tgtEl>
                                          <p:spTgt spid="60"/>
                                        </p:tgtEl>
                                        <p:attrNameLst>
                                          <p:attrName>ppt_x</p:attrName>
                                        </p:attrNameLst>
                                      </p:cBhvr>
                                      <p:tavLst>
                                        <p:tav tm="0">
                                          <p:val>
                                            <p:strVal val="0-#ppt_w/2"/>
                                          </p:val>
                                        </p:tav>
                                        <p:tav tm="100000">
                                          <p:val>
                                            <p:strVal val="#ppt_x"/>
                                          </p:val>
                                        </p:tav>
                                      </p:tavLst>
                                    </p:anim>
                                    <p:anim calcmode="lin" valueType="num">
                                      <p:cBhvr additive="base">
                                        <p:cTn id="32" dur="750" fill="hold"/>
                                        <p:tgtEl>
                                          <p:spTgt spid="60"/>
                                        </p:tgtEl>
                                        <p:attrNameLst>
                                          <p:attrName>ppt_y</p:attrName>
                                        </p:attrNameLst>
                                      </p:cBhvr>
                                      <p:tavLst>
                                        <p:tav tm="0">
                                          <p:val>
                                            <p:strVal val="#ppt_y"/>
                                          </p:val>
                                        </p:tav>
                                        <p:tav tm="100000">
                                          <p:val>
                                            <p:strVal val="#ppt_y"/>
                                          </p:val>
                                        </p:tav>
                                      </p:tavLst>
                                    </p:anim>
                                  </p:childTnLst>
                                </p:cTn>
                              </p:par>
                              <p:par>
                                <p:cTn id="33" presetID="35"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4900"/>
                                        <p:tgtEl>
                                          <p:spTgt spid="56"/>
                                        </p:tgtEl>
                                      </p:cBhvr>
                                    </p:animEffect>
                                    <p:anim calcmode="lin" valueType="num">
                                      <p:cBhvr>
                                        <p:cTn id="36" dur="4900" fill="hold"/>
                                        <p:tgtEl>
                                          <p:spTgt spid="56"/>
                                        </p:tgtEl>
                                        <p:attrNameLst>
                                          <p:attrName>style.rotation</p:attrName>
                                        </p:attrNameLst>
                                      </p:cBhvr>
                                      <p:tavLst>
                                        <p:tav tm="0">
                                          <p:val>
                                            <p:fltVal val="720"/>
                                          </p:val>
                                        </p:tav>
                                        <p:tav tm="100000">
                                          <p:val>
                                            <p:fltVal val="0"/>
                                          </p:val>
                                        </p:tav>
                                      </p:tavLst>
                                    </p:anim>
                                    <p:anim calcmode="lin" valueType="num">
                                      <p:cBhvr>
                                        <p:cTn id="37" dur="4900" fill="hold"/>
                                        <p:tgtEl>
                                          <p:spTgt spid="56"/>
                                        </p:tgtEl>
                                        <p:attrNameLst>
                                          <p:attrName>ppt_h</p:attrName>
                                        </p:attrNameLst>
                                      </p:cBhvr>
                                      <p:tavLst>
                                        <p:tav tm="0">
                                          <p:val>
                                            <p:fltVal val="0"/>
                                          </p:val>
                                        </p:tav>
                                        <p:tav tm="100000">
                                          <p:val>
                                            <p:strVal val="#ppt_h"/>
                                          </p:val>
                                        </p:tav>
                                      </p:tavLst>
                                    </p:anim>
                                    <p:anim calcmode="lin" valueType="num">
                                      <p:cBhvr>
                                        <p:cTn id="38" dur="4900" fill="hold"/>
                                        <p:tgtEl>
                                          <p:spTgt spid="56"/>
                                        </p:tgtEl>
                                        <p:attrNameLst>
                                          <p:attrName>ppt_w</p:attrName>
                                        </p:attrNameLst>
                                      </p:cBhvr>
                                      <p:tavLst>
                                        <p:tav tm="0">
                                          <p:val>
                                            <p:fltVal val="0"/>
                                          </p:val>
                                        </p:tav>
                                        <p:tav tm="100000">
                                          <p:val>
                                            <p:strVal val="#ppt_w"/>
                                          </p:val>
                                        </p:tav>
                                      </p:tavLst>
                                    </p:anim>
                                  </p:childTnLst>
                                </p:cTn>
                              </p:par>
                              <p:par>
                                <p:cTn id="39" presetID="35" presetClass="entr" presetSubtype="0" fill="hold" nodeType="withEffect">
                                  <p:stCondLst>
                                    <p:cond delay="110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300"/>
                                        <p:tgtEl>
                                          <p:spTgt spid="52"/>
                                        </p:tgtEl>
                                      </p:cBhvr>
                                    </p:animEffect>
                                    <p:anim calcmode="lin" valueType="num">
                                      <p:cBhvr>
                                        <p:cTn id="42" dur="5300" fill="hold"/>
                                        <p:tgtEl>
                                          <p:spTgt spid="52"/>
                                        </p:tgtEl>
                                        <p:attrNameLst>
                                          <p:attrName>style.rotation</p:attrName>
                                        </p:attrNameLst>
                                      </p:cBhvr>
                                      <p:tavLst>
                                        <p:tav tm="0">
                                          <p:val>
                                            <p:fltVal val="720"/>
                                          </p:val>
                                        </p:tav>
                                        <p:tav tm="100000">
                                          <p:val>
                                            <p:fltVal val="0"/>
                                          </p:val>
                                        </p:tav>
                                      </p:tavLst>
                                    </p:anim>
                                    <p:anim calcmode="lin" valueType="num">
                                      <p:cBhvr>
                                        <p:cTn id="43" dur="5300" fill="hold"/>
                                        <p:tgtEl>
                                          <p:spTgt spid="52"/>
                                        </p:tgtEl>
                                        <p:attrNameLst>
                                          <p:attrName>ppt_h</p:attrName>
                                        </p:attrNameLst>
                                      </p:cBhvr>
                                      <p:tavLst>
                                        <p:tav tm="0">
                                          <p:val>
                                            <p:fltVal val="0"/>
                                          </p:val>
                                        </p:tav>
                                        <p:tav tm="100000">
                                          <p:val>
                                            <p:strVal val="#ppt_h"/>
                                          </p:val>
                                        </p:tav>
                                      </p:tavLst>
                                    </p:anim>
                                    <p:anim calcmode="lin" valueType="num">
                                      <p:cBhvr>
                                        <p:cTn id="44" dur="5300" fill="hold"/>
                                        <p:tgtEl>
                                          <p:spTgt spid="52"/>
                                        </p:tgtEl>
                                        <p:attrNameLst>
                                          <p:attrName>ppt_w</p:attrName>
                                        </p:attrNameLst>
                                      </p:cBhvr>
                                      <p:tavLst>
                                        <p:tav tm="0">
                                          <p:val>
                                            <p:fltVal val="0"/>
                                          </p:val>
                                        </p:tav>
                                        <p:tav tm="100000">
                                          <p:val>
                                            <p:strVal val="#ppt_w"/>
                                          </p:val>
                                        </p:tav>
                                      </p:tavLst>
                                    </p:anim>
                                  </p:childTnLst>
                                </p:cTn>
                              </p:par>
                              <p:par>
                                <p:cTn id="45" presetID="35"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900"/>
                                        <p:tgtEl>
                                          <p:spTgt spid="48"/>
                                        </p:tgtEl>
                                      </p:cBhvr>
                                    </p:animEffect>
                                    <p:anim calcmode="lin" valueType="num">
                                      <p:cBhvr>
                                        <p:cTn id="48" dur="5900" fill="hold"/>
                                        <p:tgtEl>
                                          <p:spTgt spid="48"/>
                                        </p:tgtEl>
                                        <p:attrNameLst>
                                          <p:attrName>style.rotation</p:attrName>
                                        </p:attrNameLst>
                                      </p:cBhvr>
                                      <p:tavLst>
                                        <p:tav tm="0">
                                          <p:val>
                                            <p:fltVal val="720"/>
                                          </p:val>
                                        </p:tav>
                                        <p:tav tm="100000">
                                          <p:val>
                                            <p:fltVal val="0"/>
                                          </p:val>
                                        </p:tav>
                                      </p:tavLst>
                                    </p:anim>
                                    <p:anim calcmode="lin" valueType="num">
                                      <p:cBhvr>
                                        <p:cTn id="49" dur="5900" fill="hold"/>
                                        <p:tgtEl>
                                          <p:spTgt spid="48"/>
                                        </p:tgtEl>
                                        <p:attrNameLst>
                                          <p:attrName>ppt_h</p:attrName>
                                        </p:attrNameLst>
                                      </p:cBhvr>
                                      <p:tavLst>
                                        <p:tav tm="0">
                                          <p:val>
                                            <p:fltVal val="0"/>
                                          </p:val>
                                        </p:tav>
                                        <p:tav tm="100000">
                                          <p:val>
                                            <p:strVal val="#ppt_h"/>
                                          </p:val>
                                        </p:tav>
                                      </p:tavLst>
                                    </p:anim>
                                    <p:anim calcmode="lin" valueType="num">
                                      <p:cBhvr>
                                        <p:cTn id="50" dur="5900" fill="hold"/>
                                        <p:tgtEl>
                                          <p:spTgt spid="48"/>
                                        </p:tgtEl>
                                        <p:attrNameLst>
                                          <p:attrName>ppt_w</p:attrName>
                                        </p:attrNameLst>
                                      </p:cBhvr>
                                      <p:tavLst>
                                        <p:tav tm="0">
                                          <p:val>
                                            <p:fltVal val="0"/>
                                          </p:val>
                                        </p:tav>
                                        <p:tav tm="100000">
                                          <p:val>
                                            <p:strVal val="#ppt_w"/>
                                          </p:val>
                                        </p:tav>
                                      </p:tavLst>
                                    </p:anim>
                                  </p:childTnLst>
                                </p:cTn>
                              </p:par>
                              <p:par>
                                <p:cTn id="51" presetID="42" presetClass="entr" presetSubtype="0" fill="hold" nodeType="withEffect">
                                  <p:stCondLst>
                                    <p:cond delay="1300"/>
                                  </p:stCondLst>
                                  <p:childTnLst>
                                    <p:set>
                                      <p:cBhvr>
                                        <p:cTn id="52" dur="1" fill="hold">
                                          <p:stCondLst>
                                            <p:cond delay="0"/>
                                          </p:stCondLst>
                                        </p:cTn>
                                        <p:tgtEl>
                                          <p:spTgt spid="62"/>
                                        </p:tgtEl>
                                        <p:attrNameLst>
                                          <p:attrName>style.visibility</p:attrName>
                                        </p:attrNameLst>
                                      </p:cBhvr>
                                      <p:to>
                                        <p:strVal val="visible"/>
                                      </p:to>
                                    </p:set>
                                    <p:animEffect transition="in" filter="fade">
                                      <p:cBhvr>
                                        <p:cTn id="53" dur="1000"/>
                                        <p:tgtEl>
                                          <p:spTgt spid="62"/>
                                        </p:tgtEl>
                                      </p:cBhvr>
                                    </p:animEffect>
                                    <p:anim calcmode="lin" valueType="num">
                                      <p:cBhvr>
                                        <p:cTn id="54" dur="1000" fill="hold"/>
                                        <p:tgtEl>
                                          <p:spTgt spid="62"/>
                                        </p:tgtEl>
                                        <p:attrNameLst>
                                          <p:attrName>ppt_x</p:attrName>
                                        </p:attrNameLst>
                                      </p:cBhvr>
                                      <p:tavLst>
                                        <p:tav tm="0">
                                          <p:val>
                                            <p:strVal val="#ppt_x"/>
                                          </p:val>
                                        </p:tav>
                                        <p:tav tm="100000">
                                          <p:val>
                                            <p:strVal val="#ppt_x"/>
                                          </p:val>
                                        </p:tav>
                                      </p:tavLst>
                                    </p:anim>
                                    <p:anim calcmode="lin" valueType="num">
                                      <p:cBhvr>
                                        <p:cTn id="55"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bg1"/>
                </a:solidFill>
                <a:latin typeface="Century Gothic" panose="020B0502020202020204" pitchFamily="34" charset="0"/>
                <a:cs typeface="经典综艺体简" panose="02010609000101010101" pitchFamily="49" charset="-122"/>
              </a:rPr>
              <a:t>PART</a:t>
            </a:r>
          </a:p>
          <a:p>
            <a:pPr algn="ctr"/>
            <a:r>
              <a:rPr lang="en-US" altLang="zh-CN" sz="6600" b="1" dirty="0">
                <a:solidFill>
                  <a:schemeClr val="bg1"/>
                </a:solidFill>
                <a:latin typeface="Century Gothic" panose="020B0502020202020204" pitchFamily="34" charset="0"/>
                <a:cs typeface="经典综艺体简" panose="02010609000101010101" pitchFamily="49" charset="-122"/>
              </a:rPr>
              <a:t>02</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3" name="文本框 52"/>
          <p:cNvSpPr txBox="1"/>
          <p:nvPr/>
        </p:nvSpPr>
        <p:spPr>
          <a:xfrm>
            <a:off x="6653080" y="2684809"/>
            <a:ext cx="3262432" cy="707886"/>
          </a:xfrm>
          <a:prstGeom prst="rect">
            <a:avLst/>
          </a:prstGeom>
          <a:noFill/>
        </p:spPr>
        <p:txBody>
          <a:bodyPr wrap="none" rtlCol="0">
            <a:spAutoFit/>
            <a:scene3d>
              <a:camera prst="orthographicFront"/>
              <a:lightRig rig="threePt" dir="t"/>
            </a:scene3d>
            <a:sp3d contourW="12700"/>
          </a:bodyPr>
          <a:lstStyle/>
          <a:p>
            <a:pPr lvl="0" defTabSz="914400">
              <a:defRPr/>
            </a:pPr>
            <a:r>
              <a:rPr lang="zh-CN" altLang="en-US" sz="4000" b="1" dirty="0">
                <a:solidFill>
                  <a:schemeClr val="bg1"/>
                </a:solidFill>
                <a:latin typeface="+mj-ea"/>
                <a:ea typeface="+mj-ea"/>
                <a:cs typeface="经典综艺体简" panose="02010609000101010101" pitchFamily="49" charset="-122"/>
              </a:rPr>
              <a:t>销售技巧掌握</a:t>
            </a:r>
          </a:p>
        </p:txBody>
      </p:sp>
      <p:sp>
        <p:nvSpPr>
          <p:cNvPr id="54" name="文本框 53"/>
          <p:cNvSpPr txBox="1"/>
          <p:nvPr/>
        </p:nvSpPr>
        <p:spPr>
          <a:xfrm>
            <a:off x="6653080" y="3413531"/>
            <a:ext cx="4782754" cy="86793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chemeClr val="bg1"/>
                </a:solidFill>
                <a:effectLst/>
                <a:uLnTx/>
                <a:uFillTx/>
                <a:latin typeface="Century Gothic" panose="020B0502020202020204" pitchFamily="34" charset="0"/>
                <a:ea typeface="+mj-ea"/>
              </a:rPr>
              <a:t>The user can demonstrate on a projector or computer or print the it into a film to be used in a wider field</a:t>
            </a:r>
          </a:p>
        </p:txBody>
      </p:sp>
    </p:spTree>
    <p:extLst>
      <p:ext uri="{BB962C8B-B14F-4D97-AF65-F5344CB8AC3E}">
        <p14:creationId xmlns:p14="http://schemas.microsoft.com/office/powerpoint/2010/main" val="36721702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500" fill="hold"/>
                                        <p:tgtEl>
                                          <p:spTgt spid="53"/>
                                        </p:tgtEl>
                                        <p:attrNameLst>
                                          <p:attrName>ppt_x</p:attrName>
                                        </p:attrNameLst>
                                      </p:cBhvr>
                                      <p:tavLst>
                                        <p:tav tm="0">
                                          <p:val>
                                            <p:strVal val="1+#ppt_w/2"/>
                                          </p:val>
                                        </p:tav>
                                        <p:tav tm="100000">
                                          <p:val>
                                            <p:strVal val="#ppt_x"/>
                                          </p:val>
                                        </p:tav>
                                      </p:tavLst>
                                    </p:anim>
                                    <p:anim calcmode="lin" valueType="num">
                                      <p:cBhvr additive="base">
                                        <p:cTn id="18" dur="500" fill="hold"/>
                                        <p:tgtEl>
                                          <p:spTgt spid="5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4.1.1"/>
</p:tagLst>
</file>

<file path=ppt/tags/tag11.xml><?xml version="1.0" encoding="utf-8"?>
<p:tagLst xmlns:a="http://schemas.openxmlformats.org/drawingml/2006/main" xmlns:r="http://schemas.openxmlformats.org/officeDocument/2006/relationships" xmlns:p="http://schemas.openxmlformats.org/presentationml/2006/main">
  <p:tag name="PA" val="v4.1.1"/>
</p:tagLst>
</file>

<file path=ppt/tags/tag12.xml><?xml version="1.0" encoding="utf-8"?>
<p:tagLst xmlns:a="http://schemas.openxmlformats.org/drawingml/2006/main" xmlns:r="http://schemas.openxmlformats.org/officeDocument/2006/relationships" xmlns:p="http://schemas.openxmlformats.org/presentationml/2006/main">
  <p:tag name="PA" val="v4.1.1"/>
</p:tagLst>
</file>

<file path=ppt/tags/tag13.xml><?xml version="1.0" encoding="utf-8"?>
<p:tagLst xmlns:a="http://schemas.openxmlformats.org/drawingml/2006/main" xmlns:r="http://schemas.openxmlformats.org/officeDocument/2006/relationships" xmlns:p="http://schemas.openxmlformats.org/presentationml/2006/main">
  <p:tag name="PA" val="v4.1.1"/>
</p:tagLst>
</file>

<file path=ppt/tags/tag14.xml><?xml version="1.0" encoding="utf-8"?>
<p:tagLst xmlns:a="http://schemas.openxmlformats.org/drawingml/2006/main" xmlns:r="http://schemas.openxmlformats.org/officeDocument/2006/relationships" xmlns:p="http://schemas.openxmlformats.org/presentationml/2006/main">
  <p:tag name="ISLIDE.DIAGRAM" val="893d015b-9db7-47e6-b8b2-b22dd42df243"/>
</p:tagLst>
</file>

<file path=ppt/tags/tag2.xml><?xml version="1.0" encoding="utf-8"?>
<p:tagLst xmlns:a="http://schemas.openxmlformats.org/drawingml/2006/main" xmlns:r="http://schemas.openxmlformats.org/officeDocument/2006/relationships" xmlns:p="http://schemas.openxmlformats.org/presentationml/2006/main">
  <p:tag name="ISLIDE.DIAGRAM" val="ae5d697d-b0bc-485e-9a47-cfb1bd4d2c71"/>
</p:tagLst>
</file>

<file path=ppt/tags/tag3.xml><?xml version="1.0" encoding="utf-8"?>
<p:tagLst xmlns:a="http://schemas.openxmlformats.org/drawingml/2006/main" xmlns:r="http://schemas.openxmlformats.org/officeDocument/2006/relationships" xmlns:p="http://schemas.openxmlformats.org/presentationml/2006/main">
  <p:tag name="ISLIDE.DIAGRAM" val="15460583-7c05-4017-b01f-850aff9cea29"/>
</p:tagLst>
</file>

<file path=ppt/tags/tag4.xml><?xml version="1.0" encoding="utf-8"?>
<p:tagLst xmlns:a="http://schemas.openxmlformats.org/drawingml/2006/main" xmlns:r="http://schemas.openxmlformats.org/officeDocument/2006/relationships" xmlns:p="http://schemas.openxmlformats.org/presentationml/2006/main">
  <p:tag name="PA" val="v4.1.1"/>
</p:tagLst>
</file>

<file path=ppt/tags/tag5.xml><?xml version="1.0" encoding="utf-8"?>
<p:tagLst xmlns:a="http://schemas.openxmlformats.org/drawingml/2006/main" xmlns:r="http://schemas.openxmlformats.org/officeDocument/2006/relationships" xmlns:p="http://schemas.openxmlformats.org/presentationml/2006/main">
  <p:tag name="PA" val="v4.1.1"/>
</p:tagLst>
</file>

<file path=ppt/tags/tag6.xml><?xml version="1.0" encoding="utf-8"?>
<p:tagLst xmlns:a="http://schemas.openxmlformats.org/drawingml/2006/main" xmlns:r="http://schemas.openxmlformats.org/officeDocument/2006/relationships" xmlns:p="http://schemas.openxmlformats.org/presentationml/2006/main">
  <p:tag name="PA" val="v4.1.1"/>
</p:tagLst>
</file>

<file path=ppt/tags/tag7.xml><?xml version="1.0" encoding="utf-8"?>
<p:tagLst xmlns:a="http://schemas.openxmlformats.org/drawingml/2006/main" xmlns:r="http://schemas.openxmlformats.org/officeDocument/2006/relationships" xmlns:p="http://schemas.openxmlformats.org/presentationml/2006/main">
  <p:tag name="PA" val="v4.1.1"/>
</p:tagLst>
</file>

<file path=ppt/tags/tag8.xml><?xml version="1.0" encoding="utf-8"?>
<p:tagLst xmlns:a="http://schemas.openxmlformats.org/drawingml/2006/main" xmlns:r="http://schemas.openxmlformats.org/officeDocument/2006/relationships" xmlns:p="http://schemas.openxmlformats.org/presentationml/2006/main">
  <p:tag name="PA" val="v4.1.1"/>
</p:tagLst>
</file>

<file path=ppt/tags/tag9.xml><?xml version="1.0" encoding="utf-8"?>
<p:tagLst xmlns:a="http://schemas.openxmlformats.org/drawingml/2006/main" xmlns:r="http://schemas.openxmlformats.org/officeDocument/2006/relationships" xmlns:p="http://schemas.openxmlformats.org/presentationml/2006/main">
  <p:tag name="PA" val="v4.1.1"/>
</p:tagLst>
</file>

<file path=ppt/theme/theme1.xml><?xml version="1.0" encoding="utf-8"?>
<a:theme xmlns:a="http://schemas.openxmlformats.org/drawingml/2006/main" name="包图主题2">
  <a:themeElements>
    <a:clrScheme name="自訂 1">
      <a:dk1>
        <a:sysClr val="windowText" lastClr="000000"/>
      </a:dk1>
      <a:lt1>
        <a:sysClr val="window" lastClr="FFFFFF"/>
      </a:lt1>
      <a:dk2>
        <a:srgbClr val="373545"/>
      </a:dk2>
      <a:lt2>
        <a:srgbClr val="CEDBE6"/>
      </a:lt2>
      <a:accent1>
        <a:srgbClr val="243748"/>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260</TotalTime>
  <Words>2480</Words>
  <Application>Microsoft Office PowerPoint</Application>
  <PresentationFormat>寬螢幕</PresentationFormat>
  <Paragraphs>244</Paragraphs>
  <Slides>26</Slides>
  <Notes>26</Notes>
  <HiddenSlides>0</HiddenSlides>
  <MMClips>0</MMClips>
  <ScaleCrop>false</ScaleCrop>
  <HeadingPairs>
    <vt:vector size="6" baseType="variant">
      <vt:variant>
        <vt:lpstr>使用字型</vt:lpstr>
      </vt:variant>
      <vt:variant>
        <vt:i4>12</vt:i4>
      </vt:variant>
      <vt:variant>
        <vt:lpstr>佈景主題</vt:lpstr>
      </vt:variant>
      <vt:variant>
        <vt:i4>2</vt:i4>
      </vt:variant>
      <vt:variant>
        <vt:lpstr>投影片標題</vt:lpstr>
      </vt:variant>
      <vt:variant>
        <vt:i4>26</vt:i4>
      </vt:variant>
    </vt:vector>
  </HeadingPairs>
  <TitlesOfParts>
    <vt:vector size="40" baseType="lpstr">
      <vt:lpstr>Arial Unicode MS</vt:lpstr>
      <vt:lpstr>等线</vt:lpstr>
      <vt:lpstr>Meiryo</vt:lpstr>
      <vt:lpstr>微软雅黑</vt:lpstr>
      <vt:lpstr>宋体</vt:lpstr>
      <vt:lpstr>时尚中黑简体</vt:lpstr>
      <vt:lpstr>经典综艺体简</vt:lpstr>
      <vt:lpstr>Arial</vt:lpstr>
      <vt:lpstr>Arial Black</vt:lpstr>
      <vt:lpstr>Calibri</vt:lpstr>
      <vt:lpstr>Calibri Light</vt:lpstr>
      <vt:lpstr>Century Gothic</vt:lpstr>
      <vt:lpstr>包图主题2</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黃啟皓</cp:lastModifiedBy>
  <cp:revision>66</cp:revision>
  <dcterms:created xsi:type="dcterms:W3CDTF">2017-08-18T03:02:00Z</dcterms:created>
  <dcterms:modified xsi:type="dcterms:W3CDTF">2019-12-12T10:08:56Z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