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B9786-0687-4763-906B-D59F354F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F9D785-EADA-4CDB-A00E-DE7B3DF6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45F4A3-13CA-4E40-9439-5191B99B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BCDAB-0B9E-4EDA-AA79-39C70283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19214-DE65-4EB4-B5AD-C4C81AC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9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536AD-BEC3-45F1-8BA1-99977F77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D9F377-01EE-4BD8-AE47-FA11F03F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7D5462-B1D9-47AB-9AA5-0052B16E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7A1B4E-B7F0-458E-8948-C858BC4E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6C4DF-0F44-446C-BDDB-AFB7AC1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26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57BE7C-800E-4D91-9C36-4915ECF8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567154-1D84-4747-A259-71563D30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88887-3C61-45F0-9B2C-2B9F2F5D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A906-DBFC-45EC-B179-21A9A95B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A8596-D789-4DC0-8B5B-E198AA0C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5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6A50C-589D-45A6-A679-C838B4F8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D3697-D444-41A3-8F25-C3FA888F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57DDF-790E-4E71-B0A1-00E8088B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B240F-1A95-40D8-8202-9FAADCB3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1E766-8416-49FB-990A-FE966CC0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1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C7093-FA20-4ACB-AE43-22AF0CA1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EA0679-DC12-4942-9CA1-76F1F529C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25796F-01C8-46C7-867A-E32D5D78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7FDEC-7519-4A85-930D-9A490489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43899F-A944-4E75-A2B4-F49CB9ED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1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B0819-A8F8-4493-9A50-DD4BBB49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4E912D-0C33-408B-972F-B46B437B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1C08AD-8DCD-441F-BDC6-32C8FF0D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A0AB7E-3816-4BC9-ADBD-15E8C53E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2A7632-9980-4156-A0AF-843DCBB9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E9FF4B-F158-4CF5-912E-7F4A1533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49A1B-F12F-4BE3-A132-E577C87C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F3F1CF-D775-40F2-98B1-A4FBA116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4F1F9-D642-4636-A1F4-A48F6EAC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E7310C-BA23-4EF7-B27C-AF84CB68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3CCFEC-3DCB-45ED-8854-557BCF373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1A033C-3547-4637-AE43-A8AD319E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9A912C-08AB-4523-863C-58649FAA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9C8346-ECC7-46DC-AD56-6F524B62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26ED7-023A-4B48-A646-A6697432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42BB38-376A-4171-B335-DB6391E6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128539-A51C-485E-885B-0FF834A9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2F37E6-8ED1-43DD-B7DC-AD35F479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6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3010EB-B090-4FE8-9CFA-EC2F67E7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EEAF08-14EF-424F-AAF2-7263EB94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15D05D-1D53-469F-8372-3D3DE0C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09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0DC46-E593-44C3-B4D0-4AB235CB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B6638-F143-4F56-876F-C18B64E4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BBBBE7-3C8A-4BF7-B079-9733C4952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3D81CF-4146-4C0C-9990-FFFB885C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A3CC78-9259-4C3E-BFCA-2D9765D6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AEEE74-5AB3-4507-BEA0-1CC18CD4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DD01F-20A0-43F2-9975-919570C8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E1AA0C-C932-4291-AD06-7A3A1DC30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FE28D9-EF8D-4C19-9F94-AA27913E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C8072-4D1D-455E-B00B-F2821A14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D726F-A09B-4269-ACA6-177D05F4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88BA07-AA8F-46BB-B975-9D71EE69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5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7E3F34-83F1-43E5-9662-5E04A786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2D8A4D-62FA-49FC-8749-C4236138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E5A4F6-6C4F-4F57-B908-0692660FF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854A-16B0-477B-987B-EDBEE152B2C2}" type="datetimeFigureOut">
              <a:rPr lang="zh-TW" altLang="en-US" smtClean="0"/>
              <a:t>2019/12/21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F70DC-892A-42A7-9E53-61101BBBE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B011A0-F2B8-441F-9D3E-F034C55C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4CDC-2E3D-438D-8160-67198F975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0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36FEB22-1B37-4FFE-B16A-0EBA9BFE9FF0}"/>
              </a:ext>
            </a:extLst>
          </p:cNvPr>
          <p:cNvGrpSpPr/>
          <p:nvPr/>
        </p:nvGrpSpPr>
        <p:grpSpPr>
          <a:xfrm>
            <a:off x="1518920" y="2463800"/>
            <a:ext cx="9423400" cy="1930400"/>
            <a:chOff x="1803400" y="1719692"/>
            <a:chExt cx="9423400" cy="19304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2E59F6-4A8D-481A-B1C6-718D97D863F8}"/>
                </a:ext>
              </a:extLst>
            </p:cNvPr>
            <p:cNvSpPr/>
            <p:nvPr/>
          </p:nvSpPr>
          <p:spPr>
            <a:xfrm>
              <a:off x="1803400" y="1959293"/>
              <a:ext cx="7360920" cy="16907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zh-TW" altLang="en-US" sz="5400" cap="none" spc="0" dirty="0">
                  <a:ln w="12700">
                    <a:solidFill>
                      <a:srgbClr val="4472C4"/>
                    </a:solidFill>
                    <a:prstDash val="solid"/>
                  </a:ln>
                  <a:gradFill flip="none" rotWithShape="1">
                    <a:gsLst>
                      <a:gs pos="0">
                        <a:srgbClr val="4472C4">
                          <a:shade val="30000"/>
                          <a:satMod val="115000"/>
                        </a:srgbClr>
                      </a:gs>
                      <a:gs pos="50000">
                        <a:srgbClr val="4472C4">
                          <a:shade val="67500"/>
                          <a:satMod val="115000"/>
                        </a:srgbClr>
                      </a:gs>
                      <a:gs pos="100000">
                        <a:srgbClr val="4472C4">
                          <a:shade val="100000"/>
                          <a:satMod val="115000"/>
                        </a:srgbClr>
                      </a:gs>
                    </a:gsLst>
                    <a:lin ang="18900000" scaled="1"/>
                    <a:tileRect/>
                  </a:gradFill>
                  <a:latin typeface="王漢宗細黑體繁" panose="02000500000000000000" pitchFamily="2" charset="-120"/>
                  <a:ea typeface="王漢宗細黑體繁" panose="02000500000000000000" pitchFamily="2" charset="-120"/>
                </a:rPr>
                <a:t>我是廚神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56CACD8-37EE-4959-882C-846C14AEE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00" y="1719692"/>
              <a:ext cx="1930400" cy="193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3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1926209-22C4-408F-890C-90DE1A89755E}"/>
              </a:ext>
            </a:extLst>
          </p:cNvPr>
          <p:cNvGrpSpPr/>
          <p:nvPr/>
        </p:nvGrpSpPr>
        <p:grpSpPr>
          <a:xfrm>
            <a:off x="1884680" y="2510361"/>
            <a:ext cx="7722910" cy="2391839"/>
            <a:chOff x="1884680" y="2510361"/>
            <a:chExt cx="7722910" cy="239183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EA5C4F-E33D-449D-B12B-CE78228CF33D}"/>
                </a:ext>
              </a:extLst>
            </p:cNvPr>
            <p:cNvSpPr/>
            <p:nvPr/>
          </p:nvSpPr>
          <p:spPr>
            <a:xfrm>
              <a:off x="1884680" y="3211401"/>
              <a:ext cx="7360920" cy="16907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zh-TW" altLang="en-US" sz="10000" b="1" cap="none" spc="0" dirty="0">
                  <a:ln w="12700">
                    <a:solidFill>
                      <a:srgbClr val="4472C4"/>
                    </a:solidFill>
                    <a:prstDash val="solid"/>
                  </a:ln>
                  <a:gradFill flip="none" rotWithShape="1">
                    <a:gsLst>
                      <a:gs pos="0">
                        <a:srgbClr val="4472C4">
                          <a:shade val="30000"/>
                          <a:satMod val="115000"/>
                        </a:srgbClr>
                      </a:gs>
                      <a:gs pos="50000">
                        <a:srgbClr val="4472C4">
                          <a:shade val="67500"/>
                          <a:satMod val="115000"/>
                        </a:srgbClr>
                      </a:gs>
                      <a:gs pos="100000">
                        <a:srgbClr val="4472C4">
                          <a:shade val="100000"/>
                          <a:satMod val="115000"/>
                        </a:srgbClr>
                      </a:gs>
                    </a:gsLst>
                    <a:lin ang="18900000" scaled="1"/>
                    <a:tileRect/>
                  </a:gradFill>
                  <a:latin typeface="王漢宗細黑體繁" panose="02000500000000000000" pitchFamily="2" charset="-120"/>
                  <a:ea typeface="王漢宗細黑體繁" panose="02000500000000000000" pitchFamily="2" charset="-120"/>
                </a:rPr>
                <a:t>我是廚神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9156311-7D95-4A1E-93DA-1DFBA2E70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510" y="2510361"/>
              <a:ext cx="140208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42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王漢宗細黑體繁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至芸 劉</dc:creator>
  <cp:lastModifiedBy>至芸 劉</cp:lastModifiedBy>
  <cp:revision>7</cp:revision>
  <dcterms:created xsi:type="dcterms:W3CDTF">2019-12-21T13:20:31Z</dcterms:created>
  <dcterms:modified xsi:type="dcterms:W3CDTF">2019-12-21T14:00:24Z</dcterms:modified>
</cp:coreProperties>
</file>