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F7B6B6"/>
    <a:srgbClr val="FFDBDB"/>
    <a:srgbClr val="5F9136"/>
    <a:srgbClr val="005000"/>
    <a:srgbClr val="187E44"/>
    <a:srgbClr val="629535"/>
    <a:srgbClr val="639635"/>
    <a:srgbClr val="83B757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CBCD5-F014-4A77-88B0-41B4D914E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395FA69-AF88-439F-B680-7A617BB2B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EC5AED-9C3E-41EA-BA4C-6CA476C9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36C1-C82F-49C7-BC66-794D03A638E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783529-425C-4FFE-9F0F-788CF014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D738E6-AA95-46A5-A274-9FBA89CF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2EC2-5EB1-4494-9A55-4DCA12D3B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73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F31FB-75C0-46A5-AC12-2D78E5E2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539051-B1FE-4C38-8B5D-FC361DDC4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3A5B04-542B-4DB8-852F-38423B2C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36C1-C82F-49C7-BC66-794D03A638E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8A4CBF-2E11-4C42-97FC-E99E4F01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629A1-E68A-4389-B03E-7E76C038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2EC2-5EB1-4494-9A55-4DCA12D3B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70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43478A9-53A1-446F-8E6D-F63D36908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6EDB98-8AE4-42D5-B263-49F8FC8D5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7B57A5-D06E-4AA3-BF1E-C607B568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36C1-C82F-49C7-BC66-794D03A638E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FDA9D4-D495-4A80-BAC5-30B4205F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E93EC1-065C-4396-90D3-033A0CA1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2EC2-5EB1-4494-9A55-4DCA12D3B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79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0188C-CAFA-4917-9497-A3F48F90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05AA64-6258-4AFB-9132-DAFD7F3E7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2C4920-14C1-4E2A-8916-607B48F2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36C1-C82F-49C7-BC66-794D03A638E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1997F5-6D31-4BE9-BD19-DC087E94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D21363-E870-4CA8-8AB0-47FD0926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2EC2-5EB1-4494-9A55-4DCA12D3B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5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AF811-6FE4-4F8A-B33E-F3771E31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0378CA-34F0-4328-BA8F-DB29C8916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8B1FD8-B9F9-433A-A838-C8F195CF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36C1-C82F-49C7-BC66-794D03A638E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A32297-93D5-4C73-9307-C535CDDB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195DB7-2F13-489F-A3B6-6740397D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2EC2-5EB1-4494-9A55-4DCA12D3B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57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570FA-252E-447B-BAAB-79995D25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9FEFF1-905F-4C22-A339-67E57D53D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0BFB76-A69F-4B2B-AA50-07850A311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4FF65E-6662-4D72-820A-2E449E6D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36C1-C82F-49C7-BC66-794D03A638E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BF27E5-18B6-4CB9-8444-8EF551EC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F9DD7C-566F-4E7D-BDB3-9BBA9C68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2EC2-5EB1-4494-9A55-4DCA12D3B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22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F12AF-C567-4C85-BA68-F53671AD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C29887-F716-4EB0-9444-460D430BD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A8BF5D-901D-4CB9-9A6F-D5A9895B3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DCD46C-0C29-453F-84C4-9E94603B2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597124-4B3A-49A6-8492-218E4EA91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ACD54BA-0A4A-4CFE-B99F-47916AC3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36C1-C82F-49C7-BC66-794D03A638E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6F764C-EF79-4FB9-8543-F28DDD75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7C8BD10-BA53-42E8-B14C-FEBB4999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2EC2-5EB1-4494-9A55-4DCA12D3B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71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A0711-C252-4B8A-967C-2250DF44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0E80EA-672D-4774-8419-FE1C17E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36C1-C82F-49C7-BC66-794D03A638E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D67B19-849F-4D7B-8AF0-C9F51D30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02AD86-5FF0-4201-8801-B10FF7A0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2EC2-5EB1-4494-9A55-4DCA12D3B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72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2F54217-F6D7-42C0-80FE-EC68D5B7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36C1-C82F-49C7-BC66-794D03A638E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638AB1-1DC2-4819-9916-D3A9A0AF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15FEFF-60BB-4B28-A55C-C202B692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2EC2-5EB1-4494-9A55-4DCA12D3B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34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FA9E8-F0D1-4EAA-9219-8C8DE713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5777B7-09F6-4FC6-87A3-6F031B82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D3AAC6-6C82-4034-9981-CC4ABC1DF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DCE611-6796-4ECE-A6C1-2D57DF74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36C1-C82F-49C7-BC66-794D03A638E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8E5F2F-B8DE-41CD-9277-467E0C06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B635CC-BD5B-4370-804A-763C60A6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2EC2-5EB1-4494-9A55-4DCA12D3B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71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467BD-67C3-4A1F-A5E9-F8A34B64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E478525-3C90-43C5-9E24-E4DD0758E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7B83BC-37E3-4B44-8188-A009EEEA1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BB90AD-704F-4E46-991E-4D4CF654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36C1-C82F-49C7-BC66-794D03A638E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46B426-C383-4093-AB35-3593D2FA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20CB9-56A1-4988-BB31-CAF8E8A0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2EC2-5EB1-4494-9A55-4DCA12D3B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19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DA7A17-0B9D-418D-872A-38403CE5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B42B75-0EEC-4247-A0D4-04063CA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1A9ADE-4F2D-41A4-A9E9-FD35A4123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036C1-C82F-49C7-BC66-794D03A638E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4B67B3-4676-42E5-A6A7-ADB3C72AA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A7BEF6-405D-4F44-ADC0-DD5D77503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2EC2-5EB1-4494-9A55-4DCA12D3B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57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31604E0-772A-42DB-9310-9FF9A36D6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65" y="5506147"/>
            <a:ext cx="5161727" cy="1178662"/>
          </a:xfrm>
          <a:prstGeom prst="rect">
            <a:avLst/>
          </a:prstGeom>
        </p:spPr>
      </p:pic>
      <p:sp>
        <p:nvSpPr>
          <p:cNvPr id="4" name="流程圖: 磁碟 3">
            <a:extLst>
              <a:ext uri="{FF2B5EF4-FFF2-40B4-BE49-F238E27FC236}">
                <a16:creationId xmlns:a16="http://schemas.microsoft.com/office/drawing/2014/main" id="{D1F793C4-9FCE-48D8-892D-2F9E3621B8A5}"/>
              </a:ext>
            </a:extLst>
          </p:cNvPr>
          <p:cNvSpPr/>
          <p:nvPr/>
        </p:nvSpPr>
        <p:spPr>
          <a:xfrm>
            <a:off x="3345725" y="4358879"/>
            <a:ext cx="5161729" cy="1412955"/>
          </a:xfrm>
          <a:prstGeom prst="flowChartMagneticDisk">
            <a:avLst/>
          </a:prstGeom>
          <a:solidFill>
            <a:srgbClr val="CE593F"/>
          </a:solidFill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94F586AB-B4F7-4615-9F9C-06642366758A}"/>
              </a:ext>
            </a:extLst>
          </p:cNvPr>
          <p:cNvGrpSpPr/>
          <p:nvPr/>
        </p:nvGrpSpPr>
        <p:grpSpPr>
          <a:xfrm>
            <a:off x="2534884" y="3951507"/>
            <a:ext cx="6642449" cy="1206935"/>
            <a:chOff x="1885951" y="2011362"/>
            <a:chExt cx="8001000" cy="2573337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2C6383BA-728D-41A6-A642-ED603D34DEB2}"/>
                </a:ext>
              </a:extLst>
            </p:cNvPr>
            <p:cNvGrpSpPr/>
            <p:nvPr/>
          </p:nvGrpSpPr>
          <p:grpSpPr>
            <a:xfrm>
              <a:off x="1885951" y="3581399"/>
              <a:ext cx="8001000" cy="1003300"/>
              <a:chOff x="2260600" y="3670300"/>
              <a:chExt cx="8001000" cy="1003300"/>
            </a:xfrm>
            <a:solidFill>
              <a:srgbClr val="FF8585"/>
            </a:solidFill>
          </p:grpSpPr>
          <p:sp>
            <p:nvSpPr>
              <p:cNvPr id="52" name="波浪 51">
                <a:extLst>
                  <a:ext uri="{FF2B5EF4-FFF2-40B4-BE49-F238E27FC236}">
                    <a16:creationId xmlns:a16="http://schemas.microsoft.com/office/drawing/2014/main" id="{1A8F7CC5-914A-45BB-87B6-8DFF34CC47CE}"/>
                  </a:ext>
                </a:extLst>
              </p:cNvPr>
              <p:cNvSpPr/>
              <p:nvPr/>
            </p:nvSpPr>
            <p:spPr>
              <a:xfrm>
                <a:off x="2260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波浪 52">
                <a:extLst>
                  <a:ext uri="{FF2B5EF4-FFF2-40B4-BE49-F238E27FC236}">
                    <a16:creationId xmlns:a16="http://schemas.microsoft.com/office/drawing/2014/main" id="{559A4DB0-A0F7-4B2B-A505-3FF82F67FE9D}"/>
                  </a:ext>
                </a:extLst>
              </p:cNvPr>
              <p:cNvSpPr/>
              <p:nvPr/>
            </p:nvSpPr>
            <p:spPr>
              <a:xfrm>
                <a:off x="3403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波浪 53">
                <a:extLst>
                  <a:ext uri="{FF2B5EF4-FFF2-40B4-BE49-F238E27FC236}">
                    <a16:creationId xmlns:a16="http://schemas.microsoft.com/office/drawing/2014/main" id="{75E6AF77-802C-4E0D-9AAB-2E79F94027B0}"/>
                  </a:ext>
                </a:extLst>
              </p:cNvPr>
              <p:cNvSpPr/>
              <p:nvPr/>
            </p:nvSpPr>
            <p:spPr>
              <a:xfrm>
                <a:off x="4546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波浪 54">
                <a:extLst>
                  <a:ext uri="{FF2B5EF4-FFF2-40B4-BE49-F238E27FC236}">
                    <a16:creationId xmlns:a16="http://schemas.microsoft.com/office/drawing/2014/main" id="{958F8ECD-EFD0-4EB3-9C17-7671BDEF3F14}"/>
                  </a:ext>
                </a:extLst>
              </p:cNvPr>
              <p:cNvSpPr/>
              <p:nvPr/>
            </p:nvSpPr>
            <p:spPr>
              <a:xfrm>
                <a:off x="5689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波浪 55">
                <a:extLst>
                  <a:ext uri="{FF2B5EF4-FFF2-40B4-BE49-F238E27FC236}">
                    <a16:creationId xmlns:a16="http://schemas.microsoft.com/office/drawing/2014/main" id="{978365AD-0B0A-4355-AC01-11038FEF1219}"/>
                  </a:ext>
                </a:extLst>
              </p:cNvPr>
              <p:cNvSpPr/>
              <p:nvPr/>
            </p:nvSpPr>
            <p:spPr>
              <a:xfrm>
                <a:off x="6832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波浪 56">
                <a:extLst>
                  <a:ext uri="{FF2B5EF4-FFF2-40B4-BE49-F238E27FC236}">
                    <a16:creationId xmlns:a16="http://schemas.microsoft.com/office/drawing/2014/main" id="{DAEBCED1-5A7A-49AA-B695-F640424C6FD5}"/>
                  </a:ext>
                </a:extLst>
              </p:cNvPr>
              <p:cNvSpPr/>
              <p:nvPr/>
            </p:nvSpPr>
            <p:spPr>
              <a:xfrm>
                <a:off x="7975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波浪 57">
                <a:extLst>
                  <a:ext uri="{FF2B5EF4-FFF2-40B4-BE49-F238E27FC236}">
                    <a16:creationId xmlns:a16="http://schemas.microsoft.com/office/drawing/2014/main" id="{550C2044-58E5-49B2-9FAB-FB57A02D464A}"/>
                  </a:ext>
                </a:extLst>
              </p:cNvPr>
              <p:cNvSpPr/>
              <p:nvPr/>
            </p:nvSpPr>
            <p:spPr>
              <a:xfrm>
                <a:off x="9118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158DAFA3-4633-474D-AE58-DC54D71F580D}"/>
                </a:ext>
              </a:extLst>
            </p:cNvPr>
            <p:cNvGrpSpPr/>
            <p:nvPr/>
          </p:nvGrpSpPr>
          <p:grpSpPr>
            <a:xfrm>
              <a:off x="1885951" y="3014662"/>
              <a:ext cx="8001000" cy="1003300"/>
              <a:chOff x="2260600" y="3670300"/>
              <a:chExt cx="8001000" cy="1003300"/>
            </a:xfrm>
            <a:solidFill>
              <a:srgbClr val="F7B6B6"/>
            </a:solidFill>
          </p:grpSpPr>
          <p:sp>
            <p:nvSpPr>
              <p:cNvPr id="45" name="波浪 44">
                <a:extLst>
                  <a:ext uri="{FF2B5EF4-FFF2-40B4-BE49-F238E27FC236}">
                    <a16:creationId xmlns:a16="http://schemas.microsoft.com/office/drawing/2014/main" id="{6F4A4B3B-6D78-499F-BF12-A192870E9741}"/>
                  </a:ext>
                </a:extLst>
              </p:cNvPr>
              <p:cNvSpPr/>
              <p:nvPr/>
            </p:nvSpPr>
            <p:spPr>
              <a:xfrm>
                <a:off x="2260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波浪 45">
                <a:extLst>
                  <a:ext uri="{FF2B5EF4-FFF2-40B4-BE49-F238E27FC236}">
                    <a16:creationId xmlns:a16="http://schemas.microsoft.com/office/drawing/2014/main" id="{FCB4FC1E-835B-434F-8856-3837F76F8E75}"/>
                  </a:ext>
                </a:extLst>
              </p:cNvPr>
              <p:cNvSpPr/>
              <p:nvPr/>
            </p:nvSpPr>
            <p:spPr>
              <a:xfrm>
                <a:off x="3403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波浪 46">
                <a:extLst>
                  <a:ext uri="{FF2B5EF4-FFF2-40B4-BE49-F238E27FC236}">
                    <a16:creationId xmlns:a16="http://schemas.microsoft.com/office/drawing/2014/main" id="{D4CE84B1-59DC-4A5A-8887-686C5C317414}"/>
                  </a:ext>
                </a:extLst>
              </p:cNvPr>
              <p:cNvSpPr/>
              <p:nvPr/>
            </p:nvSpPr>
            <p:spPr>
              <a:xfrm>
                <a:off x="4546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波浪 47">
                <a:extLst>
                  <a:ext uri="{FF2B5EF4-FFF2-40B4-BE49-F238E27FC236}">
                    <a16:creationId xmlns:a16="http://schemas.microsoft.com/office/drawing/2014/main" id="{30DD595B-210A-461E-8AF3-63CE8BF7AD77}"/>
                  </a:ext>
                </a:extLst>
              </p:cNvPr>
              <p:cNvSpPr/>
              <p:nvPr/>
            </p:nvSpPr>
            <p:spPr>
              <a:xfrm>
                <a:off x="5689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波浪 48">
                <a:extLst>
                  <a:ext uri="{FF2B5EF4-FFF2-40B4-BE49-F238E27FC236}">
                    <a16:creationId xmlns:a16="http://schemas.microsoft.com/office/drawing/2014/main" id="{AAF84DCC-5616-40F0-A2CB-E897670F97E6}"/>
                  </a:ext>
                </a:extLst>
              </p:cNvPr>
              <p:cNvSpPr/>
              <p:nvPr/>
            </p:nvSpPr>
            <p:spPr>
              <a:xfrm>
                <a:off x="6832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波浪 49">
                <a:extLst>
                  <a:ext uri="{FF2B5EF4-FFF2-40B4-BE49-F238E27FC236}">
                    <a16:creationId xmlns:a16="http://schemas.microsoft.com/office/drawing/2014/main" id="{F174B18F-4DA7-495A-B055-CAD87081035B}"/>
                  </a:ext>
                </a:extLst>
              </p:cNvPr>
              <p:cNvSpPr/>
              <p:nvPr/>
            </p:nvSpPr>
            <p:spPr>
              <a:xfrm>
                <a:off x="7975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1" name="波浪 50">
                <a:extLst>
                  <a:ext uri="{FF2B5EF4-FFF2-40B4-BE49-F238E27FC236}">
                    <a16:creationId xmlns:a16="http://schemas.microsoft.com/office/drawing/2014/main" id="{DC483446-140A-435D-8D42-62CEAF728C43}"/>
                  </a:ext>
                </a:extLst>
              </p:cNvPr>
              <p:cNvSpPr/>
              <p:nvPr/>
            </p:nvSpPr>
            <p:spPr>
              <a:xfrm>
                <a:off x="9118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BA2FB230-93C3-4754-A1E9-44A30B865942}"/>
                </a:ext>
              </a:extLst>
            </p:cNvPr>
            <p:cNvGrpSpPr/>
            <p:nvPr/>
          </p:nvGrpSpPr>
          <p:grpSpPr>
            <a:xfrm>
              <a:off x="1885951" y="2447925"/>
              <a:ext cx="8001000" cy="1003300"/>
              <a:chOff x="2260600" y="3670300"/>
              <a:chExt cx="8001000" cy="1003300"/>
            </a:xfrm>
            <a:solidFill>
              <a:srgbClr val="FF8585"/>
            </a:solidFill>
          </p:grpSpPr>
          <p:sp>
            <p:nvSpPr>
              <p:cNvPr id="38" name="波浪 37">
                <a:extLst>
                  <a:ext uri="{FF2B5EF4-FFF2-40B4-BE49-F238E27FC236}">
                    <a16:creationId xmlns:a16="http://schemas.microsoft.com/office/drawing/2014/main" id="{7DEA064F-55E9-4E5F-8726-551DFBB4F76D}"/>
                  </a:ext>
                </a:extLst>
              </p:cNvPr>
              <p:cNvSpPr/>
              <p:nvPr/>
            </p:nvSpPr>
            <p:spPr>
              <a:xfrm>
                <a:off x="2260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波浪 38">
                <a:extLst>
                  <a:ext uri="{FF2B5EF4-FFF2-40B4-BE49-F238E27FC236}">
                    <a16:creationId xmlns:a16="http://schemas.microsoft.com/office/drawing/2014/main" id="{C233F271-1AC4-4143-A57A-DFA78B022E97}"/>
                  </a:ext>
                </a:extLst>
              </p:cNvPr>
              <p:cNvSpPr/>
              <p:nvPr/>
            </p:nvSpPr>
            <p:spPr>
              <a:xfrm>
                <a:off x="3403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波浪 39">
                <a:extLst>
                  <a:ext uri="{FF2B5EF4-FFF2-40B4-BE49-F238E27FC236}">
                    <a16:creationId xmlns:a16="http://schemas.microsoft.com/office/drawing/2014/main" id="{98BC55B3-355B-4F77-A9DC-719D00FCAA52}"/>
                  </a:ext>
                </a:extLst>
              </p:cNvPr>
              <p:cNvSpPr/>
              <p:nvPr/>
            </p:nvSpPr>
            <p:spPr>
              <a:xfrm>
                <a:off x="4546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波浪 40">
                <a:extLst>
                  <a:ext uri="{FF2B5EF4-FFF2-40B4-BE49-F238E27FC236}">
                    <a16:creationId xmlns:a16="http://schemas.microsoft.com/office/drawing/2014/main" id="{859739B8-3EE9-43B6-96C2-DA5FE8AB2134}"/>
                  </a:ext>
                </a:extLst>
              </p:cNvPr>
              <p:cNvSpPr/>
              <p:nvPr/>
            </p:nvSpPr>
            <p:spPr>
              <a:xfrm>
                <a:off x="5689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波浪 41">
                <a:extLst>
                  <a:ext uri="{FF2B5EF4-FFF2-40B4-BE49-F238E27FC236}">
                    <a16:creationId xmlns:a16="http://schemas.microsoft.com/office/drawing/2014/main" id="{C4075FD3-7971-454C-B88C-D9B78748CC75}"/>
                  </a:ext>
                </a:extLst>
              </p:cNvPr>
              <p:cNvSpPr/>
              <p:nvPr/>
            </p:nvSpPr>
            <p:spPr>
              <a:xfrm>
                <a:off x="6832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波浪 42">
                <a:extLst>
                  <a:ext uri="{FF2B5EF4-FFF2-40B4-BE49-F238E27FC236}">
                    <a16:creationId xmlns:a16="http://schemas.microsoft.com/office/drawing/2014/main" id="{56E90191-9B1E-49A0-9CB2-426A0C1BF05B}"/>
                  </a:ext>
                </a:extLst>
              </p:cNvPr>
              <p:cNvSpPr/>
              <p:nvPr/>
            </p:nvSpPr>
            <p:spPr>
              <a:xfrm>
                <a:off x="7975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波浪 43">
                <a:extLst>
                  <a:ext uri="{FF2B5EF4-FFF2-40B4-BE49-F238E27FC236}">
                    <a16:creationId xmlns:a16="http://schemas.microsoft.com/office/drawing/2014/main" id="{4ABF56CB-4432-4405-9154-682860B7DB2A}"/>
                  </a:ext>
                </a:extLst>
              </p:cNvPr>
              <p:cNvSpPr/>
              <p:nvPr/>
            </p:nvSpPr>
            <p:spPr>
              <a:xfrm>
                <a:off x="9118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52A37D54-59A6-4321-87E7-90F4D0AA6145}"/>
                </a:ext>
              </a:extLst>
            </p:cNvPr>
            <p:cNvGrpSpPr/>
            <p:nvPr/>
          </p:nvGrpSpPr>
          <p:grpSpPr>
            <a:xfrm>
              <a:off x="1885951" y="2011362"/>
              <a:ext cx="8001000" cy="1003300"/>
              <a:chOff x="2260600" y="3670300"/>
              <a:chExt cx="8001000" cy="1003300"/>
            </a:xfrm>
            <a:solidFill>
              <a:srgbClr val="FFDBDB"/>
            </a:solidFill>
          </p:grpSpPr>
          <p:sp>
            <p:nvSpPr>
              <p:cNvPr id="31" name="波浪 30">
                <a:extLst>
                  <a:ext uri="{FF2B5EF4-FFF2-40B4-BE49-F238E27FC236}">
                    <a16:creationId xmlns:a16="http://schemas.microsoft.com/office/drawing/2014/main" id="{9630DEC9-E005-4A52-9D1F-A7BD21C3710A}"/>
                  </a:ext>
                </a:extLst>
              </p:cNvPr>
              <p:cNvSpPr/>
              <p:nvPr/>
            </p:nvSpPr>
            <p:spPr>
              <a:xfrm>
                <a:off x="2260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波浪 31">
                <a:extLst>
                  <a:ext uri="{FF2B5EF4-FFF2-40B4-BE49-F238E27FC236}">
                    <a16:creationId xmlns:a16="http://schemas.microsoft.com/office/drawing/2014/main" id="{E8A2F399-27F4-4814-A594-9668AB9340E5}"/>
                  </a:ext>
                </a:extLst>
              </p:cNvPr>
              <p:cNvSpPr/>
              <p:nvPr/>
            </p:nvSpPr>
            <p:spPr>
              <a:xfrm>
                <a:off x="3403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波浪 32">
                <a:extLst>
                  <a:ext uri="{FF2B5EF4-FFF2-40B4-BE49-F238E27FC236}">
                    <a16:creationId xmlns:a16="http://schemas.microsoft.com/office/drawing/2014/main" id="{ECDDCF76-9B80-4CC4-B952-696DF5A7D296}"/>
                  </a:ext>
                </a:extLst>
              </p:cNvPr>
              <p:cNvSpPr/>
              <p:nvPr/>
            </p:nvSpPr>
            <p:spPr>
              <a:xfrm>
                <a:off x="4546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波浪 33">
                <a:extLst>
                  <a:ext uri="{FF2B5EF4-FFF2-40B4-BE49-F238E27FC236}">
                    <a16:creationId xmlns:a16="http://schemas.microsoft.com/office/drawing/2014/main" id="{04EBB351-376D-4F1E-A8AC-5E1C6E2728C6}"/>
                  </a:ext>
                </a:extLst>
              </p:cNvPr>
              <p:cNvSpPr/>
              <p:nvPr/>
            </p:nvSpPr>
            <p:spPr>
              <a:xfrm>
                <a:off x="5689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波浪 34">
                <a:extLst>
                  <a:ext uri="{FF2B5EF4-FFF2-40B4-BE49-F238E27FC236}">
                    <a16:creationId xmlns:a16="http://schemas.microsoft.com/office/drawing/2014/main" id="{C8A2E56A-095C-416E-BF15-DE925E180191}"/>
                  </a:ext>
                </a:extLst>
              </p:cNvPr>
              <p:cNvSpPr/>
              <p:nvPr/>
            </p:nvSpPr>
            <p:spPr>
              <a:xfrm>
                <a:off x="6832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波浪 35">
                <a:extLst>
                  <a:ext uri="{FF2B5EF4-FFF2-40B4-BE49-F238E27FC236}">
                    <a16:creationId xmlns:a16="http://schemas.microsoft.com/office/drawing/2014/main" id="{2F9046AC-5702-4116-95DB-CD0F30C63C02}"/>
                  </a:ext>
                </a:extLst>
              </p:cNvPr>
              <p:cNvSpPr/>
              <p:nvPr/>
            </p:nvSpPr>
            <p:spPr>
              <a:xfrm>
                <a:off x="7975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波浪 36">
                <a:extLst>
                  <a:ext uri="{FF2B5EF4-FFF2-40B4-BE49-F238E27FC236}">
                    <a16:creationId xmlns:a16="http://schemas.microsoft.com/office/drawing/2014/main" id="{CF8EA7F9-D812-440E-A7B3-83C0BE0D9E23}"/>
                  </a:ext>
                </a:extLst>
              </p:cNvPr>
              <p:cNvSpPr/>
              <p:nvPr/>
            </p:nvSpPr>
            <p:spPr>
              <a:xfrm>
                <a:off x="9118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5B52B32E-650E-4E68-B80C-755CE68A9A0D}"/>
              </a:ext>
            </a:extLst>
          </p:cNvPr>
          <p:cNvGrpSpPr/>
          <p:nvPr/>
        </p:nvGrpSpPr>
        <p:grpSpPr>
          <a:xfrm>
            <a:off x="-862709" y="1315902"/>
            <a:ext cx="10708395" cy="4406858"/>
            <a:chOff x="-1552232" y="1788273"/>
            <a:chExt cx="10708395" cy="4406858"/>
          </a:xfrm>
        </p:grpSpPr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6AA67850-E49E-4888-81EE-8C14D33DCDEE}"/>
                </a:ext>
              </a:extLst>
            </p:cNvPr>
            <p:cNvSpPr/>
            <p:nvPr/>
          </p:nvSpPr>
          <p:spPr>
            <a:xfrm rot="21378166">
              <a:off x="1177009" y="1788273"/>
              <a:ext cx="7979154" cy="4406858"/>
            </a:xfrm>
            <a:prstGeom prst="cloud">
              <a:avLst/>
            </a:prstGeom>
            <a:solidFill>
              <a:srgbClr val="629535"/>
            </a:solidFill>
            <a:ln>
              <a:solidFill>
                <a:srgbClr val="187E44"/>
              </a:solidFill>
            </a:ln>
            <a:scene3d>
              <a:camera prst="isometricOffAxis2Top"/>
              <a:lightRig rig="threePt" dir="t"/>
            </a:scene3d>
            <a:sp3d>
              <a:bevelT w="381000" h="152400"/>
              <a:bevelB w="19050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0BE7D9D7-4BED-48E8-863D-EF74FBD53A5F}"/>
                </a:ext>
              </a:extLst>
            </p:cNvPr>
            <p:cNvGrpSpPr/>
            <p:nvPr/>
          </p:nvGrpSpPr>
          <p:grpSpPr>
            <a:xfrm>
              <a:off x="-1552232" y="3337560"/>
              <a:ext cx="9287475" cy="1118775"/>
              <a:chOff x="1948265" y="2117690"/>
              <a:chExt cx="7886615" cy="1976677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7B6CD776-0893-4835-A397-F1F2DFF75C7C}"/>
                  </a:ext>
                </a:extLst>
              </p:cNvPr>
              <p:cNvGrpSpPr/>
              <p:nvPr/>
            </p:nvGrpSpPr>
            <p:grpSpPr>
              <a:xfrm>
                <a:off x="1948265" y="3106029"/>
                <a:ext cx="7698099" cy="988338"/>
                <a:chOff x="1948265" y="3106029"/>
                <a:chExt cx="7698099" cy="988338"/>
              </a:xfrm>
            </p:grpSpPr>
            <p:sp>
              <p:nvSpPr>
                <p:cNvPr id="20" name="弧形 19">
                  <a:extLst>
                    <a:ext uri="{FF2B5EF4-FFF2-40B4-BE49-F238E27FC236}">
                      <a16:creationId xmlns:a16="http://schemas.microsoft.com/office/drawing/2014/main" id="{42A85685-5A83-4EBA-A5A0-9E5CFB838C37}"/>
                    </a:ext>
                  </a:extLst>
                </p:cNvPr>
                <p:cNvSpPr/>
                <p:nvPr/>
              </p:nvSpPr>
              <p:spPr>
                <a:xfrm>
                  <a:off x="1948265" y="3106029"/>
                  <a:ext cx="6269986" cy="930993"/>
                </a:xfrm>
                <a:prstGeom prst="arc">
                  <a:avLst>
                    <a:gd name="adj1" fmla="val 13873550"/>
                    <a:gd name="adj2" fmla="val 323"/>
                  </a:avLst>
                </a:prstGeom>
                <a:ln w="28575">
                  <a:solidFill>
                    <a:srgbClr val="5F913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弧形 20">
                  <a:extLst>
                    <a:ext uri="{FF2B5EF4-FFF2-40B4-BE49-F238E27FC236}">
                      <a16:creationId xmlns:a16="http://schemas.microsoft.com/office/drawing/2014/main" id="{F97F98DE-A79F-4DF2-A885-2230CFF0A391}"/>
                    </a:ext>
                  </a:extLst>
                </p:cNvPr>
                <p:cNvSpPr/>
                <p:nvPr/>
              </p:nvSpPr>
              <p:spPr>
                <a:xfrm>
                  <a:off x="4155440" y="3163374"/>
                  <a:ext cx="5490924" cy="930993"/>
                </a:xfrm>
                <a:prstGeom prst="arc">
                  <a:avLst>
                    <a:gd name="adj1" fmla="val 13873550"/>
                    <a:gd name="adj2" fmla="val 0"/>
                  </a:avLst>
                </a:prstGeom>
                <a:ln w="28575">
                  <a:solidFill>
                    <a:srgbClr val="5F913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E325471F-DAA7-487E-9F63-CA74FACE161A}"/>
                  </a:ext>
                </a:extLst>
              </p:cNvPr>
              <p:cNvGrpSpPr/>
              <p:nvPr/>
            </p:nvGrpSpPr>
            <p:grpSpPr>
              <a:xfrm flipV="1">
                <a:off x="2136781" y="2117690"/>
                <a:ext cx="7698099" cy="988338"/>
                <a:chOff x="1948265" y="3106029"/>
                <a:chExt cx="7698099" cy="988338"/>
              </a:xfrm>
            </p:grpSpPr>
            <p:sp>
              <p:nvSpPr>
                <p:cNvPr id="18" name="弧形 17">
                  <a:extLst>
                    <a:ext uri="{FF2B5EF4-FFF2-40B4-BE49-F238E27FC236}">
                      <a16:creationId xmlns:a16="http://schemas.microsoft.com/office/drawing/2014/main" id="{6D153B39-C313-4224-A967-CF4D50A1D863}"/>
                    </a:ext>
                  </a:extLst>
                </p:cNvPr>
                <p:cNvSpPr/>
                <p:nvPr/>
              </p:nvSpPr>
              <p:spPr>
                <a:xfrm>
                  <a:off x="1948265" y="3106029"/>
                  <a:ext cx="6269986" cy="930993"/>
                </a:xfrm>
                <a:prstGeom prst="arc">
                  <a:avLst>
                    <a:gd name="adj1" fmla="val 13873550"/>
                    <a:gd name="adj2" fmla="val 323"/>
                  </a:avLst>
                </a:prstGeom>
                <a:ln w="28575">
                  <a:solidFill>
                    <a:srgbClr val="5F913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弧形 18">
                  <a:extLst>
                    <a:ext uri="{FF2B5EF4-FFF2-40B4-BE49-F238E27FC236}">
                      <a16:creationId xmlns:a16="http://schemas.microsoft.com/office/drawing/2014/main" id="{554EABBF-EBD1-421C-8CE9-9AAAF8EA96E3}"/>
                    </a:ext>
                  </a:extLst>
                </p:cNvPr>
                <p:cNvSpPr/>
                <p:nvPr/>
              </p:nvSpPr>
              <p:spPr>
                <a:xfrm>
                  <a:off x="4155440" y="3163374"/>
                  <a:ext cx="5490924" cy="930993"/>
                </a:xfrm>
                <a:prstGeom prst="arc">
                  <a:avLst>
                    <a:gd name="adj1" fmla="val 13873550"/>
                    <a:gd name="adj2" fmla="val 0"/>
                  </a:avLst>
                </a:prstGeom>
                <a:ln w="28575">
                  <a:solidFill>
                    <a:srgbClr val="5F913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pic>
        <p:nvPicPr>
          <p:cNvPr id="59" name="圖片 58">
            <a:extLst>
              <a:ext uri="{FF2B5EF4-FFF2-40B4-BE49-F238E27FC236}">
                <a16:creationId xmlns:a16="http://schemas.microsoft.com/office/drawing/2014/main" id="{718E21E4-0696-4653-BB9F-BB986D3A4B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000"/>
                    </a14:imgEffect>
                    <a14:imgEffect>
                      <a14:saturation sat="3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35" t="6167" r="13399" b="-1877"/>
          <a:stretch/>
        </p:blipFill>
        <p:spPr>
          <a:xfrm>
            <a:off x="-70910" y="992402"/>
            <a:ext cx="10525102" cy="4533900"/>
          </a:xfrm>
          <a:prstGeom prst="rect">
            <a:avLst/>
          </a:prstGeom>
          <a:scene3d>
            <a:camera prst="perspectiveRelaxed"/>
            <a:lightRig rig="threePt" dir="t"/>
          </a:scene3d>
          <a:sp3d>
            <a:bevelT w="635000" h="635000" prst="coolSlant"/>
            <a:bevelB w="6350000" h="6350000"/>
          </a:sp3d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2F91BF4-6AFA-4191-9468-5875B0611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44" y="85761"/>
            <a:ext cx="5161727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6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雲朵形 5">
            <a:extLst>
              <a:ext uri="{FF2B5EF4-FFF2-40B4-BE49-F238E27FC236}">
                <a16:creationId xmlns:a16="http://schemas.microsoft.com/office/drawing/2014/main" id="{F9E651E5-6F58-4DCB-AAED-F8F4C859BCCF}"/>
              </a:ext>
            </a:extLst>
          </p:cNvPr>
          <p:cNvSpPr/>
          <p:nvPr/>
        </p:nvSpPr>
        <p:spPr>
          <a:xfrm rot="21378166">
            <a:off x="2959069" y="995110"/>
            <a:ext cx="6273863" cy="3999884"/>
          </a:xfrm>
          <a:prstGeom prst="cloud">
            <a:avLst/>
          </a:prstGeom>
          <a:solidFill>
            <a:srgbClr val="629535"/>
          </a:solidFill>
          <a:ln>
            <a:solidFill>
              <a:srgbClr val="187E44"/>
            </a:solidFill>
          </a:ln>
          <a:scene3d>
            <a:camera prst="isometricOffAxis2Top"/>
            <a:lightRig rig="threePt" dir="t"/>
          </a:scene3d>
          <a:sp3d>
            <a:bevelT w="381000" h="152400"/>
            <a:bevelB w="1905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77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7554DBE-6879-4301-8297-BB568789E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000"/>
                    </a14:imgEffect>
                    <a14:imgEffect>
                      <a14:saturation sat="3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35" t="6167" r="13399" b="-1877"/>
          <a:stretch/>
        </p:blipFill>
        <p:spPr>
          <a:xfrm>
            <a:off x="1670050" y="1473200"/>
            <a:ext cx="8851900" cy="4533900"/>
          </a:xfrm>
          <a:prstGeom prst="rect">
            <a:avLst/>
          </a:prstGeom>
          <a:scene3d>
            <a:camera prst="perspectiveRelaxed"/>
            <a:lightRig rig="threePt" dir="t"/>
          </a:scene3d>
          <a:sp3d>
            <a:bevelT w="635000" h="635000" prst="coolSlant"/>
            <a:bevelB w="6350000" h="6350000"/>
          </a:sp3d>
        </p:spPr>
      </p:pic>
    </p:spTree>
    <p:extLst>
      <p:ext uri="{BB962C8B-B14F-4D97-AF65-F5344CB8AC3E}">
        <p14:creationId xmlns:p14="http://schemas.microsoft.com/office/powerpoint/2010/main" val="41159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1C608BA6-E7C8-4EFB-8B47-567FDA06D2DD}"/>
              </a:ext>
            </a:extLst>
          </p:cNvPr>
          <p:cNvGrpSpPr/>
          <p:nvPr/>
        </p:nvGrpSpPr>
        <p:grpSpPr>
          <a:xfrm>
            <a:off x="951706" y="3124200"/>
            <a:ext cx="10288588" cy="1155699"/>
            <a:chOff x="1885951" y="2011362"/>
            <a:chExt cx="8001000" cy="257333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2628F196-5431-42E7-9659-F0B7E83F20C9}"/>
                </a:ext>
              </a:extLst>
            </p:cNvPr>
            <p:cNvGrpSpPr/>
            <p:nvPr/>
          </p:nvGrpSpPr>
          <p:grpSpPr>
            <a:xfrm>
              <a:off x="1885951" y="3581399"/>
              <a:ext cx="8001000" cy="1003300"/>
              <a:chOff x="2260600" y="3670300"/>
              <a:chExt cx="8001000" cy="1003300"/>
            </a:xfrm>
            <a:solidFill>
              <a:srgbClr val="FF8585"/>
            </a:solidFill>
          </p:grpSpPr>
          <p:sp>
            <p:nvSpPr>
              <p:cNvPr id="33" name="波浪 32">
                <a:extLst>
                  <a:ext uri="{FF2B5EF4-FFF2-40B4-BE49-F238E27FC236}">
                    <a16:creationId xmlns:a16="http://schemas.microsoft.com/office/drawing/2014/main" id="{EBC52BB9-EFB3-4E32-A5A9-C92F3199190B}"/>
                  </a:ext>
                </a:extLst>
              </p:cNvPr>
              <p:cNvSpPr/>
              <p:nvPr/>
            </p:nvSpPr>
            <p:spPr>
              <a:xfrm>
                <a:off x="2260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波浪 33">
                <a:extLst>
                  <a:ext uri="{FF2B5EF4-FFF2-40B4-BE49-F238E27FC236}">
                    <a16:creationId xmlns:a16="http://schemas.microsoft.com/office/drawing/2014/main" id="{2EC07855-5E0E-4919-A046-D4D44D81E4F4}"/>
                  </a:ext>
                </a:extLst>
              </p:cNvPr>
              <p:cNvSpPr/>
              <p:nvPr/>
            </p:nvSpPr>
            <p:spPr>
              <a:xfrm>
                <a:off x="3403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波浪 34">
                <a:extLst>
                  <a:ext uri="{FF2B5EF4-FFF2-40B4-BE49-F238E27FC236}">
                    <a16:creationId xmlns:a16="http://schemas.microsoft.com/office/drawing/2014/main" id="{07A9EE81-AFDC-4023-BEE7-93879F95CAC5}"/>
                  </a:ext>
                </a:extLst>
              </p:cNvPr>
              <p:cNvSpPr/>
              <p:nvPr/>
            </p:nvSpPr>
            <p:spPr>
              <a:xfrm>
                <a:off x="4546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波浪 35">
                <a:extLst>
                  <a:ext uri="{FF2B5EF4-FFF2-40B4-BE49-F238E27FC236}">
                    <a16:creationId xmlns:a16="http://schemas.microsoft.com/office/drawing/2014/main" id="{1F10FC33-CC95-42E2-A3EB-5051D8B2D961}"/>
                  </a:ext>
                </a:extLst>
              </p:cNvPr>
              <p:cNvSpPr/>
              <p:nvPr/>
            </p:nvSpPr>
            <p:spPr>
              <a:xfrm>
                <a:off x="5689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波浪 36">
                <a:extLst>
                  <a:ext uri="{FF2B5EF4-FFF2-40B4-BE49-F238E27FC236}">
                    <a16:creationId xmlns:a16="http://schemas.microsoft.com/office/drawing/2014/main" id="{12180B5C-ECAD-43FF-AC5D-BADF8EA29A50}"/>
                  </a:ext>
                </a:extLst>
              </p:cNvPr>
              <p:cNvSpPr/>
              <p:nvPr/>
            </p:nvSpPr>
            <p:spPr>
              <a:xfrm>
                <a:off x="6832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波浪 37">
                <a:extLst>
                  <a:ext uri="{FF2B5EF4-FFF2-40B4-BE49-F238E27FC236}">
                    <a16:creationId xmlns:a16="http://schemas.microsoft.com/office/drawing/2014/main" id="{152876EE-3759-4697-B89E-BE0E7418B12A}"/>
                  </a:ext>
                </a:extLst>
              </p:cNvPr>
              <p:cNvSpPr/>
              <p:nvPr/>
            </p:nvSpPr>
            <p:spPr>
              <a:xfrm>
                <a:off x="7975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波浪 38">
                <a:extLst>
                  <a:ext uri="{FF2B5EF4-FFF2-40B4-BE49-F238E27FC236}">
                    <a16:creationId xmlns:a16="http://schemas.microsoft.com/office/drawing/2014/main" id="{D30D0643-63D2-4E0B-BD64-F8121E041288}"/>
                  </a:ext>
                </a:extLst>
              </p:cNvPr>
              <p:cNvSpPr/>
              <p:nvPr/>
            </p:nvSpPr>
            <p:spPr>
              <a:xfrm>
                <a:off x="9118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FF1B0D93-5D93-4D79-9A01-C9696B5F6AC0}"/>
                </a:ext>
              </a:extLst>
            </p:cNvPr>
            <p:cNvGrpSpPr/>
            <p:nvPr/>
          </p:nvGrpSpPr>
          <p:grpSpPr>
            <a:xfrm>
              <a:off x="1885951" y="3014662"/>
              <a:ext cx="8001000" cy="1003300"/>
              <a:chOff x="2260600" y="3670300"/>
              <a:chExt cx="8001000" cy="1003300"/>
            </a:xfrm>
            <a:solidFill>
              <a:srgbClr val="F7B6B6"/>
            </a:solidFill>
          </p:grpSpPr>
          <p:sp>
            <p:nvSpPr>
              <p:cNvPr id="25" name="波浪 24">
                <a:extLst>
                  <a:ext uri="{FF2B5EF4-FFF2-40B4-BE49-F238E27FC236}">
                    <a16:creationId xmlns:a16="http://schemas.microsoft.com/office/drawing/2014/main" id="{ED29969D-B1FC-4CCE-B517-674D2D9EC2CA}"/>
                  </a:ext>
                </a:extLst>
              </p:cNvPr>
              <p:cNvSpPr/>
              <p:nvPr/>
            </p:nvSpPr>
            <p:spPr>
              <a:xfrm>
                <a:off x="2260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波浪 25">
                <a:extLst>
                  <a:ext uri="{FF2B5EF4-FFF2-40B4-BE49-F238E27FC236}">
                    <a16:creationId xmlns:a16="http://schemas.microsoft.com/office/drawing/2014/main" id="{AD027190-19E6-47D5-AEF1-7FF6D060269D}"/>
                  </a:ext>
                </a:extLst>
              </p:cNvPr>
              <p:cNvSpPr/>
              <p:nvPr/>
            </p:nvSpPr>
            <p:spPr>
              <a:xfrm>
                <a:off x="3403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波浪 26">
                <a:extLst>
                  <a:ext uri="{FF2B5EF4-FFF2-40B4-BE49-F238E27FC236}">
                    <a16:creationId xmlns:a16="http://schemas.microsoft.com/office/drawing/2014/main" id="{8009A760-1056-4182-A908-9DFDA9BF51A7}"/>
                  </a:ext>
                </a:extLst>
              </p:cNvPr>
              <p:cNvSpPr/>
              <p:nvPr/>
            </p:nvSpPr>
            <p:spPr>
              <a:xfrm>
                <a:off x="4546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波浪 27">
                <a:extLst>
                  <a:ext uri="{FF2B5EF4-FFF2-40B4-BE49-F238E27FC236}">
                    <a16:creationId xmlns:a16="http://schemas.microsoft.com/office/drawing/2014/main" id="{54BDFE92-9438-49BA-AA28-0F9D3B4D89B9}"/>
                  </a:ext>
                </a:extLst>
              </p:cNvPr>
              <p:cNvSpPr/>
              <p:nvPr/>
            </p:nvSpPr>
            <p:spPr>
              <a:xfrm>
                <a:off x="5689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波浪 28">
                <a:extLst>
                  <a:ext uri="{FF2B5EF4-FFF2-40B4-BE49-F238E27FC236}">
                    <a16:creationId xmlns:a16="http://schemas.microsoft.com/office/drawing/2014/main" id="{516588A1-2345-431F-A236-B7DA9E27F24B}"/>
                  </a:ext>
                </a:extLst>
              </p:cNvPr>
              <p:cNvSpPr/>
              <p:nvPr/>
            </p:nvSpPr>
            <p:spPr>
              <a:xfrm>
                <a:off x="6832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波浪 29">
                <a:extLst>
                  <a:ext uri="{FF2B5EF4-FFF2-40B4-BE49-F238E27FC236}">
                    <a16:creationId xmlns:a16="http://schemas.microsoft.com/office/drawing/2014/main" id="{C913AC8B-8397-479D-BA0A-6ECED188A5FB}"/>
                  </a:ext>
                </a:extLst>
              </p:cNvPr>
              <p:cNvSpPr/>
              <p:nvPr/>
            </p:nvSpPr>
            <p:spPr>
              <a:xfrm>
                <a:off x="7975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1" name="波浪 30">
                <a:extLst>
                  <a:ext uri="{FF2B5EF4-FFF2-40B4-BE49-F238E27FC236}">
                    <a16:creationId xmlns:a16="http://schemas.microsoft.com/office/drawing/2014/main" id="{A7026A81-9BB2-4EE1-984E-C47264BDD11D}"/>
                  </a:ext>
                </a:extLst>
              </p:cNvPr>
              <p:cNvSpPr/>
              <p:nvPr/>
            </p:nvSpPr>
            <p:spPr>
              <a:xfrm>
                <a:off x="9118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CA530C3-4C2D-4DC0-9B4B-7FB8C913DD64}"/>
                </a:ext>
              </a:extLst>
            </p:cNvPr>
            <p:cNvGrpSpPr/>
            <p:nvPr/>
          </p:nvGrpSpPr>
          <p:grpSpPr>
            <a:xfrm>
              <a:off x="1885951" y="2447925"/>
              <a:ext cx="8001000" cy="1003300"/>
              <a:chOff x="2260600" y="3670300"/>
              <a:chExt cx="8001000" cy="1003300"/>
            </a:xfrm>
            <a:solidFill>
              <a:srgbClr val="FF8585"/>
            </a:solidFill>
          </p:grpSpPr>
          <p:sp>
            <p:nvSpPr>
              <p:cNvPr id="6" name="波浪 5">
                <a:extLst>
                  <a:ext uri="{FF2B5EF4-FFF2-40B4-BE49-F238E27FC236}">
                    <a16:creationId xmlns:a16="http://schemas.microsoft.com/office/drawing/2014/main" id="{24C5AEB9-1A49-46B6-93CB-931BC71C92FA}"/>
                  </a:ext>
                </a:extLst>
              </p:cNvPr>
              <p:cNvSpPr/>
              <p:nvPr/>
            </p:nvSpPr>
            <p:spPr>
              <a:xfrm>
                <a:off x="2260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波浪 6">
                <a:extLst>
                  <a:ext uri="{FF2B5EF4-FFF2-40B4-BE49-F238E27FC236}">
                    <a16:creationId xmlns:a16="http://schemas.microsoft.com/office/drawing/2014/main" id="{AC42A142-BB8B-4DEF-BCC2-7F2E3AF79C76}"/>
                  </a:ext>
                </a:extLst>
              </p:cNvPr>
              <p:cNvSpPr/>
              <p:nvPr/>
            </p:nvSpPr>
            <p:spPr>
              <a:xfrm>
                <a:off x="3403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波浪 7">
                <a:extLst>
                  <a:ext uri="{FF2B5EF4-FFF2-40B4-BE49-F238E27FC236}">
                    <a16:creationId xmlns:a16="http://schemas.microsoft.com/office/drawing/2014/main" id="{AC2C4400-8B80-4719-B8A2-F0768D2D394C}"/>
                  </a:ext>
                </a:extLst>
              </p:cNvPr>
              <p:cNvSpPr/>
              <p:nvPr/>
            </p:nvSpPr>
            <p:spPr>
              <a:xfrm>
                <a:off x="4546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波浪 8">
                <a:extLst>
                  <a:ext uri="{FF2B5EF4-FFF2-40B4-BE49-F238E27FC236}">
                    <a16:creationId xmlns:a16="http://schemas.microsoft.com/office/drawing/2014/main" id="{883D7253-344F-42D6-B0D5-C1DE0DFF6292}"/>
                  </a:ext>
                </a:extLst>
              </p:cNvPr>
              <p:cNvSpPr/>
              <p:nvPr/>
            </p:nvSpPr>
            <p:spPr>
              <a:xfrm>
                <a:off x="5689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波浪 9">
                <a:extLst>
                  <a:ext uri="{FF2B5EF4-FFF2-40B4-BE49-F238E27FC236}">
                    <a16:creationId xmlns:a16="http://schemas.microsoft.com/office/drawing/2014/main" id="{2E4FE76F-C427-46B7-B083-8016403EB63C}"/>
                  </a:ext>
                </a:extLst>
              </p:cNvPr>
              <p:cNvSpPr/>
              <p:nvPr/>
            </p:nvSpPr>
            <p:spPr>
              <a:xfrm>
                <a:off x="6832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波浪 10">
                <a:extLst>
                  <a:ext uri="{FF2B5EF4-FFF2-40B4-BE49-F238E27FC236}">
                    <a16:creationId xmlns:a16="http://schemas.microsoft.com/office/drawing/2014/main" id="{626BD40B-1DF8-4455-B82E-E9FEDC19E470}"/>
                  </a:ext>
                </a:extLst>
              </p:cNvPr>
              <p:cNvSpPr/>
              <p:nvPr/>
            </p:nvSpPr>
            <p:spPr>
              <a:xfrm>
                <a:off x="7975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波浪 11">
                <a:extLst>
                  <a:ext uri="{FF2B5EF4-FFF2-40B4-BE49-F238E27FC236}">
                    <a16:creationId xmlns:a16="http://schemas.microsoft.com/office/drawing/2014/main" id="{447411B1-9C03-425D-9DA6-F9A4AAA35762}"/>
                  </a:ext>
                </a:extLst>
              </p:cNvPr>
              <p:cNvSpPr/>
              <p:nvPr/>
            </p:nvSpPr>
            <p:spPr>
              <a:xfrm>
                <a:off x="9118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5E71DEED-B44B-45B8-882D-1B415399FDA9}"/>
                </a:ext>
              </a:extLst>
            </p:cNvPr>
            <p:cNvGrpSpPr/>
            <p:nvPr/>
          </p:nvGrpSpPr>
          <p:grpSpPr>
            <a:xfrm>
              <a:off x="1885951" y="2011362"/>
              <a:ext cx="8001000" cy="1003300"/>
              <a:chOff x="2260600" y="3670300"/>
              <a:chExt cx="8001000" cy="1003300"/>
            </a:xfrm>
            <a:solidFill>
              <a:srgbClr val="FFDBDB"/>
            </a:solidFill>
          </p:grpSpPr>
          <p:sp>
            <p:nvSpPr>
              <p:cNvPr id="17" name="波浪 16">
                <a:extLst>
                  <a:ext uri="{FF2B5EF4-FFF2-40B4-BE49-F238E27FC236}">
                    <a16:creationId xmlns:a16="http://schemas.microsoft.com/office/drawing/2014/main" id="{73F67C99-3681-4A76-BAD3-83AB221BD1F1}"/>
                  </a:ext>
                </a:extLst>
              </p:cNvPr>
              <p:cNvSpPr/>
              <p:nvPr/>
            </p:nvSpPr>
            <p:spPr>
              <a:xfrm>
                <a:off x="2260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波浪 17">
                <a:extLst>
                  <a:ext uri="{FF2B5EF4-FFF2-40B4-BE49-F238E27FC236}">
                    <a16:creationId xmlns:a16="http://schemas.microsoft.com/office/drawing/2014/main" id="{18468021-8F5B-47BD-8A70-6CA2B5F4715E}"/>
                  </a:ext>
                </a:extLst>
              </p:cNvPr>
              <p:cNvSpPr/>
              <p:nvPr/>
            </p:nvSpPr>
            <p:spPr>
              <a:xfrm>
                <a:off x="3403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波浪 18">
                <a:extLst>
                  <a:ext uri="{FF2B5EF4-FFF2-40B4-BE49-F238E27FC236}">
                    <a16:creationId xmlns:a16="http://schemas.microsoft.com/office/drawing/2014/main" id="{0332D26F-151E-441C-A255-A81F0BDEAA10}"/>
                  </a:ext>
                </a:extLst>
              </p:cNvPr>
              <p:cNvSpPr/>
              <p:nvPr/>
            </p:nvSpPr>
            <p:spPr>
              <a:xfrm>
                <a:off x="4546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波浪 19">
                <a:extLst>
                  <a:ext uri="{FF2B5EF4-FFF2-40B4-BE49-F238E27FC236}">
                    <a16:creationId xmlns:a16="http://schemas.microsoft.com/office/drawing/2014/main" id="{BC2F27ED-41D6-4061-A002-31272035BD4C}"/>
                  </a:ext>
                </a:extLst>
              </p:cNvPr>
              <p:cNvSpPr/>
              <p:nvPr/>
            </p:nvSpPr>
            <p:spPr>
              <a:xfrm>
                <a:off x="5689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波浪 20">
                <a:extLst>
                  <a:ext uri="{FF2B5EF4-FFF2-40B4-BE49-F238E27FC236}">
                    <a16:creationId xmlns:a16="http://schemas.microsoft.com/office/drawing/2014/main" id="{CC4DFE1A-D881-4A2F-B32A-FA4347B7D207}"/>
                  </a:ext>
                </a:extLst>
              </p:cNvPr>
              <p:cNvSpPr/>
              <p:nvPr/>
            </p:nvSpPr>
            <p:spPr>
              <a:xfrm>
                <a:off x="6832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波浪 21">
                <a:extLst>
                  <a:ext uri="{FF2B5EF4-FFF2-40B4-BE49-F238E27FC236}">
                    <a16:creationId xmlns:a16="http://schemas.microsoft.com/office/drawing/2014/main" id="{E4845DF5-6A56-4D76-A9F0-894CAE2F7600}"/>
                  </a:ext>
                </a:extLst>
              </p:cNvPr>
              <p:cNvSpPr/>
              <p:nvPr/>
            </p:nvSpPr>
            <p:spPr>
              <a:xfrm>
                <a:off x="7975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波浪 22">
                <a:extLst>
                  <a:ext uri="{FF2B5EF4-FFF2-40B4-BE49-F238E27FC236}">
                    <a16:creationId xmlns:a16="http://schemas.microsoft.com/office/drawing/2014/main" id="{39184861-E1DF-46CC-B92D-D32630E0D027}"/>
                  </a:ext>
                </a:extLst>
              </p:cNvPr>
              <p:cNvSpPr/>
              <p:nvPr/>
            </p:nvSpPr>
            <p:spPr>
              <a:xfrm>
                <a:off x="9118600" y="3670300"/>
                <a:ext cx="1143000" cy="1003300"/>
              </a:xfrm>
              <a:prstGeom prst="wav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24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至芸 劉</dc:creator>
  <cp:lastModifiedBy>至芸 劉</cp:lastModifiedBy>
  <cp:revision>8</cp:revision>
  <dcterms:created xsi:type="dcterms:W3CDTF">2019-12-17T14:54:23Z</dcterms:created>
  <dcterms:modified xsi:type="dcterms:W3CDTF">2019-12-17T15:54:24Z</dcterms:modified>
</cp:coreProperties>
</file>