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58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DCB92-E7B1-4CDC-87A9-084A23A1B7B6}" v="191" dt="2023-02-05T16:46:39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49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冠頤 呂" userId="72cc6db523f86a62" providerId="LiveId" clId="{5A5DCB92-E7B1-4CDC-87A9-084A23A1B7B6}"/>
    <pc:docChg chg="undo custSel addSld modSld sldOrd">
      <pc:chgData name="冠頤 呂" userId="72cc6db523f86a62" providerId="LiveId" clId="{5A5DCB92-E7B1-4CDC-87A9-084A23A1B7B6}" dt="2023-02-05T16:47:28.898" v="3651" actId="680"/>
      <pc:docMkLst>
        <pc:docMk/>
      </pc:docMkLst>
      <pc:sldChg chg="new">
        <pc:chgData name="冠頤 呂" userId="72cc6db523f86a62" providerId="LiveId" clId="{5A5DCB92-E7B1-4CDC-87A9-084A23A1B7B6}" dt="2023-02-04T13:07:37.529" v="0" actId="680"/>
        <pc:sldMkLst>
          <pc:docMk/>
          <pc:sldMk cId="1405720710" sldId="256"/>
        </pc:sldMkLst>
      </pc:sldChg>
      <pc:sldChg chg="modSp new mod">
        <pc:chgData name="冠頤 呂" userId="72cc6db523f86a62" providerId="LiveId" clId="{5A5DCB92-E7B1-4CDC-87A9-084A23A1B7B6}" dt="2023-02-05T15:15:04.679" v="2860" actId="20577"/>
        <pc:sldMkLst>
          <pc:docMk/>
          <pc:sldMk cId="420647690" sldId="257"/>
        </pc:sldMkLst>
        <pc:spChg chg="mod">
          <ac:chgData name="冠頤 呂" userId="72cc6db523f86a62" providerId="LiveId" clId="{5A5DCB92-E7B1-4CDC-87A9-084A23A1B7B6}" dt="2023-02-05T06:49:40.535" v="1099" actId="1076"/>
          <ac:spMkLst>
            <pc:docMk/>
            <pc:sldMk cId="420647690" sldId="257"/>
            <ac:spMk id="2" creationId="{F1382542-AEFF-F150-1805-CC47CFB2173C}"/>
          </ac:spMkLst>
        </pc:spChg>
        <pc:spChg chg="mod">
          <ac:chgData name="冠頤 呂" userId="72cc6db523f86a62" providerId="LiveId" clId="{5A5DCB92-E7B1-4CDC-87A9-084A23A1B7B6}" dt="2023-02-05T15:15:04.679" v="2860" actId="20577"/>
          <ac:spMkLst>
            <pc:docMk/>
            <pc:sldMk cId="420647690" sldId="257"/>
            <ac:spMk id="3" creationId="{D7900BD4-4B0E-76E8-568F-59DB0D522EC6}"/>
          </ac:spMkLst>
        </pc:spChg>
      </pc:sldChg>
      <pc:sldChg chg="addSp delSp modSp new mod ord">
        <pc:chgData name="冠頤 呂" userId="72cc6db523f86a62" providerId="LiveId" clId="{5A5DCB92-E7B1-4CDC-87A9-084A23A1B7B6}" dt="2023-02-05T16:18:15.239" v="3301" actId="1076"/>
        <pc:sldMkLst>
          <pc:docMk/>
          <pc:sldMk cId="1407739834" sldId="258"/>
        </pc:sldMkLst>
        <pc:spChg chg="mod">
          <ac:chgData name="冠頤 呂" userId="72cc6db523f86a62" providerId="LiveId" clId="{5A5DCB92-E7B1-4CDC-87A9-084A23A1B7B6}" dt="2023-02-04T13:48:35.503" v="526" actId="20577"/>
          <ac:spMkLst>
            <pc:docMk/>
            <pc:sldMk cId="1407739834" sldId="258"/>
            <ac:spMk id="2" creationId="{E0A20D0F-8B59-0DA1-C942-66BEEACF0911}"/>
          </ac:spMkLst>
        </pc:spChg>
        <pc:spChg chg="mod">
          <ac:chgData name="冠頤 呂" userId="72cc6db523f86a62" providerId="LiveId" clId="{5A5DCB92-E7B1-4CDC-87A9-084A23A1B7B6}" dt="2023-02-04T14:27:02.958" v="581" actId="1076"/>
          <ac:spMkLst>
            <pc:docMk/>
            <pc:sldMk cId="1407739834" sldId="258"/>
            <ac:spMk id="3" creationId="{2B1EC72F-F638-346B-6D37-79B575A536DE}"/>
          </ac:spMkLst>
        </pc:spChg>
        <pc:spChg chg="add mod ord">
          <ac:chgData name="冠頤 呂" userId="72cc6db523f86a62" providerId="LiveId" clId="{5A5DCB92-E7B1-4CDC-87A9-084A23A1B7B6}" dt="2023-02-05T16:18:12.156" v="3300" actId="1076"/>
          <ac:spMkLst>
            <pc:docMk/>
            <pc:sldMk cId="1407739834" sldId="258"/>
            <ac:spMk id="4" creationId="{021BE9C7-A074-2BC0-3F08-9C02A5FAAA9C}"/>
          </ac:spMkLst>
        </pc:spChg>
        <pc:picChg chg="add mod">
          <ac:chgData name="冠頤 呂" userId="72cc6db523f86a62" providerId="LiveId" clId="{5A5DCB92-E7B1-4CDC-87A9-084A23A1B7B6}" dt="2023-02-05T16:18:15.239" v="3301" actId="1076"/>
          <ac:picMkLst>
            <pc:docMk/>
            <pc:sldMk cId="1407739834" sldId="258"/>
            <ac:picMk id="6" creationId="{3080B40A-7F20-E939-EA6B-FF674FC83F79}"/>
          </ac:picMkLst>
        </pc:picChg>
        <pc:picChg chg="add del mod">
          <ac:chgData name="冠頤 呂" userId="72cc6db523f86a62" providerId="LiveId" clId="{5A5DCB92-E7B1-4CDC-87A9-084A23A1B7B6}" dt="2023-02-04T14:52:46.424" v="597" actId="478"/>
          <ac:picMkLst>
            <pc:docMk/>
            <pc:sldMk cId="1407739834" sldId="258"/>
            <ac:picMk id="8" creationId="{AD8E4A67-EB3C-C72E-1274-46934FA8B526}"/>
          </ac:picMkLst>
        </pc:picChg>
        <pc:picChg chg="add mod">
          <ac:chgData name="冠頤 呂" userId="72cc6db523f86a62" providerId="LiveId" clId="{5A5DCB92-E7B1-4CDC-87A9-084A23A1B7B6}" dt="2023-02-05T04:53:03.220" v="730" actId="1076"/>
          <ac:picMkLst>
            <pc:docMk/>
            <pc:sldMk cId="1407739834" sldId="258"/>
            <ac:picMk id="10" creationId="{A94507C3-FC6D-1579-4410-690AA7517A6B}"/>
          </ac:picMkLst>
        </pc:picChg>
        <pc:picChg chg="add del mod">
          <ac:chgData name="冠頤 呂" userId="72cc6db523f86a62" providerId="LiveId" clId="{5A5DCB92-E7B1-4CDC-87A9-084A23A1B7B6}" dt="2023-02-04T14:51:07.196" v="587" actId="478"/>
          <ac:picMkLst>
            <pc:docMk/>
            <pc:sldMk cId="1407739834" sldId="258"/>
            <ac:picMk id="1026" creationId="{11D87A94-2FE6-1BFC-DD65-BB4DF0BB37AC}"/>
          </ac:picMkLst>
        </pc:picChg>
        <pc:picChg chg="add mod">
          <ac:chgData name="冠頤 呂" userId="72cc6db523f86a62" providerId="LiveId" clId="{5A5DCB92-E7B1-4CDC-87A9-084A23A1B7B6}" dt="2023-02-05T16:18:08.880" v="3299" actId="1076"/>
          <ac:picMkLst>
            <pc:docMk/>
            <pc:sldMk cId="1407739834" sldId="258"/>
            <ac:picMk id="1028" creationId="{ABBB3DBF-8F5E-DBDA-4AFB-59E0E2A4F0BC}"/>
          </ac:picMkLst>
        </pc:picChg>
      </pc:sldChg>
      <pc:sldChg chg="addSp delSp modSp new mod ord modNotesTx">
        <pc:chgData name="冠頤 呂" userId="72cc6db523f86a62" providerId="LiveId" clId="{5A5DCB92-E7B1-4CDC-87A9-084A23A1B7B6}" dt="2023-02-05T16:19:03.517" v="3303"/>
        <pc:sldMkLst>
          <pc:docMk/>
          <pc:sldMk cId="180268269" sldId="259"/>
        </pc:sldMkLst>
        <pc:spChg chg="mod">
          <ac:chgData name="冠頤 呂" userId="72cc6db523f86a62" providerId="LiveId" clId="{5A5DCB92-E7B1-4CDC-87A9-084A23A1B7B6}" dt="2023-02-05T05:09:50.888" v="787"/>
          <ac:spMkLst>
            <pc:docMk/>
            <pc:sldMk cId="180268269" sldId="259"/>
            <ac:spMk id="2" creationId="{FE71FE37-9E37-FB1A-F92E-5ED294E60835}"/>
          </ac:spMkLst>
        </pc:spChg>
        <pc:spChg chg="mod">
          <ac:chgData name="冠頤 呂" userId="72cc6db523f86a62" providerId="LiveId" clId="{5A5DCB92-E7B1-4CDC-87A9-084A23A1B7B6}" dt="2023-02-05T05:41:54.709" v="903" actId="21"/>
          <ac:spMkLst>
            <pc:docMk/>
            <pc:sldMk cId="180268269" sldId="259"/>
            <ac:spMk id="3" creationId="{2DE1905B-059B-D622-B1EF-92D7AA03FF2E}"/>
          </ac:spMkLst>
        </pc:spChg>
        <pc:spChg chg="add del">
          <ac:chgData name="冠頤 呂" userId="72cc6db523f86a62" providerId="LiveId" clId="{5A5DCB92-E7B1-4CDC-87A9-084A23A1B7B6}" dt="2023-02-05T05:40:12.310" v="894" actId="478"/>
          <ac:spMkLst>
            <pc:docMk/>
            <pc:sldMk cId="180268269" sldId="259"/>
            <ac:spMk id="5" creationId="{E93BAF6A-87B0-12EC-36AA-B53B4230C168}"/>
          </ac:spMkLst>
        </pc:spChg>
        <pc:spChg chg="add del">
          <ac:chgData name="冠頤 呂" userId="72cc6db523f86a62" providerId="LiveId" clId="{5A5DCB92-E7B1-4CDC-87A9-084A23A1B7B6}" dt="2023-02-05T05:40:29.550" v="896" actId="478"/>
          <ac:spMkLst>
            <pc:docMk/>
            <pc:sldMk cId="180268269" sldId="259"/>
            <ac:spMk id="7" creationId="{28AA50E9-64DB-FC9C-3385-797593478AB9}"/>
          </ac:spMkLst>
        </pc:spChg>
        <pc:picChg chg="add mod">
          <ac:chgData name="冠頤 呂" userId="72cc6db523f86a62" providerId="LiveId" clId="{5A5DCB92-E7B1-4CDC-87A9-084A23A1B7B6}" dt="2023-02-05T06:57:30.826" v="1107" actId="1076"/>
          <ac:picMkLst>
            <pc:docMk/>
            <pc:sldMk cId="180268269" sldId="259"/>
            <ac:picMk id="9" creationId="{5E585087-CF39-FC35-6198-0B756C79831A}"/>
          </ac:picMkLst>
        </pc:picChg>
      </pc:sldChg>
      <pc:sldChg chg="addSp delSp modSp new mod modNotesTx">
        <pc:chgData name="冠頤 呂" userId="72cc6db523f86a62" providerId="LiveId" clId="{5A5DCB92-E7B1-4CDC-87A9-084A23A1B7B6}" dt="2023-02-05T08:31:13.979" v="1770" actId="1076"/>
        <pc:sldMkLst>
          <pc:docMk/>
          <pc:sldMk cId="1467568074" sldId="260"/>
        </pc:sldMkLst>
        <pc:spChg chg="mod">
          <ac:chgData name="冠頤 呂" userId="72cc6db523f86a62" providerId="LiveId" clId="{5A5DCB92-E7B1-4CDC-87A9-084A23A1B7B6}" dt="2023-02-05T07:23:37.830" v="1117" actId="1076"/>
          <ac:spMkLst>
            <pc:docMk/>
            <pc:sldMk cId="1467568074" sldId="260"/>
            <ac:spMk id="2" creationId="{DC95F4D9-7082-0824-2F62-B362A4272C35}"/>
          </ac:spMkLst>
        </pc:spChg>
        <pc:spChg chg="mod">
          <ac:chgData name="冠頤 呂" userId="72cc6db523f86a62" providerId="LiveId" clId="{5A5DCB92-E7B1-4CDC-87A9-084A23A1B7B6}" dt="2023-02-05T08:07:44.250" v="1406" actId="20577"/>
          <ac:spMkLst>
            <pc:docMk/>
            <pc:sldMk cId="1467568074" sldId="260"/>
            <ac:spMk id="3" creationId="{9EBD185D-6828-6FD7-E5DE-67D23377DA5F}"/>
          </ac:spMkLst>
        </pc:spChg>
        <pc:spChg chg="add del">
          <ac:chgData name="冠頤 呂" userId="72cc6db523f86a62" providerId="LiveId" clId="{5A5DCB92-E7B1-4CDC-87A9-084A23A1B7B6}" dt="2023-02-05T06:22:09.604" v="1065"/>
          <ac:spMkLst>
            <pc:docMk/>
            <pc:sldMk cId="1467568074" sldId="260"/>
            <ac:spMk id="4" creationId="{BB58FCCD-4A27-24DF-567B-3D9BB4D4C1A5}"/>
          </ac:spMkLst>
        </pc:spChg>
        <pc:spChg chg="add del mod ord">
          <ac:chgData name="冠頤 呂" userId="72cc6db523f86a62" providerId="LiveId" clId="{5A5DCB92-E7B1-4CDC-87A9-084A23A1B7B6}" dt="2023-02-05T07:43:25.968" v="1167" actId="478"/>
          <ac:spMkLst>
            <pc:docMk/>
            <pc:sldMk cId="1467568074" sldId="260"/>
            <ac:spMk id="7" creationId="{7B258A0E-356C-920D-323E-FDBF24FFC8A9}"/>
          </ac:spMkLst>
        </pc:spChg>
        <pc:spChg chg="add mod">
          <ac:chgData name="冠頤 呂" userId="72cc6db523f86a62" providerId="LiveId" clId="{5A5DCB92-E7B1-4CDC-87A9-084A23A1B7B6}" dt="2023-02-05T08:02:50.162" v="1326" actId="164"/>
          <ac:spMkLst>
            <pc:docMk/>
            <pc:sldMk cId="1467568074" sldId="260"/>
            <ac:spMk id="8" creationId="{9A0E7857-4814-68CA-692D-937628030877}"/>
          </ac:spMkLst>
        </pc:spChg>
        <pc:spChg chg="add mod">
          <ac:chgData name="冠頤 呂" userId="72cc6db523f86a62" providerId="LiveId" clId="{5A5DCB92-E7B1-4CDC-87A9-084A23A1B7B6}" dt="2023-02-05T08:02:50.162" v="1326" actId="164"/>
          <ac:spMkLst>
            <pc:docMk/>
            <pc:sldMk cId="1467568074" sldId="260"/>
            <ac:spMk id="16" creationId="{196DF075-9E0E-B700-1C5F-987B117BA270}"/>
          </ac:spMkLst>
        </pc:spChg>
        <pc:spChg chg="add mod">
          <ac:chgData name="冠頤 呂" userId="72cc6db523f86a62" providerId="LiveId" clId="{5A5DCB92-E7B1-4CDC-87A9-084A23A1B7B6}" dt="2023-02-05T08:02:50.162" v="1326" actId="164"/>
          <ac:spMkLst>
            <pc:docMk/>
            <pc:sldMk cId="1467568074" sldId="260"/>
            <ac:spMk id="17" creationId="{AFC04937-07FF-158E-111F-22017F1785A3}"/>
          </ac:spMkLst>
        </pc:spChg>
        <pc:spChg chg="add mod">
          <ac:chgData name="冠頤 呂" userId="72cc6db523f86a62" providerId="LiveId" clId="{5A5DCB92-E7B1-4CDC-87A9-084A23A1B7B6}" dt="2023-02-05T08:02:50.162" v="1326" actId="164"/>
          <ac:spMkLst>
            <pc:docMk/>
            <pc:sldMk cId="1467568074" sldId="260"/>
            <ac:spMk id="20" creationId="{861700D6-9F9B-A100-4F05-513213CEEA78}"/>
          </ac:spMkLst>
        </pc:spChg>
        <pc:spChg chg="add mod">
          <ac:chgData name="冠頤 呂" userId="72cc6db523f86a62" providerId="LiveId" clId="{5A5DCB92-E7B1-4CDC-87A9-084A23A1B7B6}" dt="2023-02-05T08:02:50.162" v="1326" actId="164"/>
          <ac:spMkLst>
            <pc:docMk/>
            <pc:sldMk cId="1467568074" sldId="260"/>
            <ac:spMk id="21" creationId="{1DB5AC83-452A-3B78-6FE5-75197F24268B}"/>
          </ac:spMkLst>
        </pc:spChg>
        <pc:spChg chg="add del">
          <ac:chgData name="冠頤 呂" userId="72cc6db523f86a62" providerId="LiveId" clId="{5A5DCB92-E7B1-4CDC-87A9-084A23A1B7B6}" dt="2023-02-05T07:57:23.256" v="1250"/>
          <ac:spMkLst>
            <pc:docMk/>
            <pc:sldMk cId="1467568074" sldId="260"/>
            <ac:spMk id="22" creationId="{FC702D0F-F248-ECC9-5D39-2590E54C91C4}"/>
          </ac:spMkLst>
        </pc:spChg>
        <pc:spChg chg="add mod">
          <ac:chgData name="冠頤 呂" userId="72cc6db523f86a62" providerId="LiveId" clId="{5A5DCB92-E7B1-4CDC-87A9-084A23A1B7B6}" dt="2023-02-05T08:02:50.162" v="1326" actId="164"/>
          <ac:spMkLst>
            <pc:docMk/>
            <pc:sldMk cId="1467568074" sldId="260"/>
            <ac:spMk id="23" creationId="{CB07B519-371D-8355-21F4-36149AD9DC37}"/>
          </ac:spMkLst>
        </pc:spChg>
        <pc:spChg chg="add mod">
          <ac:chgData name="冠頤 呂" userId="72cc6db523f86a62" providerId="LiveId" clId="{5A5DCB92-E7B1-4CDC-87A9-084A23A1B7B6}" dt="2023-02-05T07:59:38.389" v="1288" actId="164"/>
          <ac:spMkLst>
            <pc:docMk/>
            <pc:sldMk cId="1467568074" sldId="260"/>
            <ac:spMk id="24" creationId="{CCD31C00-BDF7-8E16-CA1F-C1A34DA3A3CA}"/>
          </ac:spMkLst>
        </pc:spChg>
        <pc:spChg chg="add del mod">
          <ac:chgData name="冠頤 呂" userId="72cc6db523f86a62" providerId="LiveId" clId="{5A5DCB92-E7B1-4CDC-87A9-084A23A1B7B6}" dt="2023-02-05T08:02:10.384" v="1317"/>
          <ac:spMkLst>
            <pc:docMk/>
            <pc:sldMk cId="1467568074" sldId="260"/>
            <ac:spMk id="26" creationId="{5F265B67-1B07-DDC0-17E1-EB33EDE344F0}"/>
          </ac:spMkLst>
        </pc:spChg>
        <pc:spChg chg="add mod">
          <ac:chgData name="冠頤 呂" userId="72cc6db523f86a62" providerId="LiveId" clId="{5A5DCB92-E7B1-4CDC-87A9-084A23A1B7B6}" dt="2023-02-05T08:07:54.604" v="1418" actId="1036"/>
          <ac:spMkLst>
            <pc:docMk/>
            <pc:sldMk cId="1467568074" sldId="260"/>
            <ac:spMk id="27" creationId="{94BFFE3E-E991-0420-DE35-1390850312DB}"/>
          </ac:spMkLst>
        </pc:spChg>
        <pc:spChg chg="add del mod">
          <ac:chgData name="冠頤 呂" userId="72cc6db523f86a62" providerId="LiveId" clId="{5A5DCB92-E7B1-4CDC-87A9-084A23A1B7B6}" dt="2023-02-05T08:02:10.384" v="1315" actId="478"/>
          <ac:spMkLst>
            <pc:docMk/>
            <pc:sldMk cId="1467568074" sldId="260"/>
            <ac:spMk id="28" creationId="{E92BCBE3-7DD9-31FD-DA3F-A9DAE06F4225}"/>
          </ac:spMkLst>
        </pc:spChg>
        <pc:spChg chg="add mod">
          <ac:chgData name="冠頤 呂" userId="72cc6db523f86a62" providerId="LiveId" clId="{5A5DCB92-E7B1-4CDC-87A9-084A23A1B7B6}" dt="2023-02-05T08:31:13.979" v="1770" actId="1076"/>
          <ac:spMkLst>
            <pc:docMk/>
            <pc:sldMk cId="1467568074" sldId="260"/>
            <ac:spMk id="29" creationId="{646DE1EF-283D-A6E2-7BB7-8C6AE62C7E72}"/>
          </ac:spMkLst>
        </pc:spChg>
        <pc:spChg chg="add mod">
          <ac:chgData name="冠頤 呂" userId="72cc6db523f86a62" providerId="LiveId" clId="{5A5DCB92-E7B1-4CDC-87A9-084A23A1B7B6}" dt="2023-02-05T08:07:54.604" v="1418" actId="1036"/>
          <ac:spMkLst>
            <pc:docMk/>
            <pc:sldMk cId="1467568074" sldId="260"/>
            <ac:spMk id="31" creationId="{42F5008B-0618-F8B7-27C5-6C8D246628AC}"/>
          </ac:spMkLst>
        </pc:spChg>
        <pc:spChg chg="mod topLvl">
          <ac:chgData name="冠頤 呂" userId="72cc6db523f86a62" providerId="LiveId" clId="{5A5DCB92-E7B1-4CDC-87A9-084A23A1B7B6}" dt="2023-02-05T08:25:48.801" v="1680" actId="164"/>
          <ac:spMkLst>
            <pc:docMk/>
            <pc:sldMk cId="1467568074" sldId="260"/>
            <ac:spMk id="37" creationId="{2B93DFAF-CFEA-91A1-9919-A32C1FBD7E58}"/>
          </ac:spMkLst>
        </pc:spChg>
        <pc:spChg chg="mod topLvl">
          <ac:chgData name="冠頤 呂" userId="72cc6db523f86a62" providerId="LiveId" clId="{5A5DCB92-E7B1-4CDC-87A9-084A23A1B7B6}" dt="2023-02-05T08:25:48.801" v="1680" actId="164"/>
          <ac:spMkLst>
            <pc:docMk/>
            <pc:sldMk cId="1467568074" sldId="260"/>
            <ac:spMk id="40" creationId="{F5D9CEE9-C50F-E034-2E13-048F23F8BC4B}"/>
          </ac:spMkLst>
        </pc:spChg>
        <pc:spChg chg="mod topLvl">
          <ac:chgData name="冠頤 呂" userId="72cc6db523f86a62" providerId="LiveId" clId="{5A5DCB92-E7B1-4CDC-87A9-084A23A1B7B6}" dt="2023-02-05T08:25:48.801" v="1680" actId="164"/>
          <ac:spMkLst>
            <pc:docMk/>
            <pc:sldMk cId="1467568074" sldId="260"/>
            <ac:spMk id="41" creationId="{7DB0CB54-AA19-47E4-9FFF-DF4B24234544}"/>
          </ac:spMkLst>
        </pc:spChg>
        <pc:spChg chg="del mod">
          <ac:chgData name="冠頤 呂" userId="72cc6db523f86a62" providerId="LiveId" clId="{5A5DCB92-E7B1-4CDC-87A9-084A23A1B7B6}" dt="2023-02-05T08:19:45.376" v="1635" actId="478"/>
          <ac:spMkLst>
            <pc:docMk/>
            <pc:sldMk cId="1467568074" sldId="260"/>
            <ac:spMk id="43" creationId="{6DA7EFA8-B15E-46C6-B76A-FD26F3D9D1AF}"/>
          </ac:spMkLst>
        </pc:spChg>
        <pc:spChg chg="mod topLvl">
          <ac:chgData name="冠頤 呂" userId="72cc6db523f86a62" providerId="LiveId" clId="{5A5DCB92-E7B1-4CDC-87A9-084A23A1B7B6}" dt="2023-02-05T08:25:48.801" v="1680" actId="164"/>
          <ac:spMkLst>
            <pc:docMk/>
            <pc:sldMk cId="1467568074" sldId="260"/>
            <ac:spMk id="44" creationId="{333F3BF0-ED35-7F0F-AA00-78B44FFDEB4C}"/>
          </ac:spMkLst>
        </pc:spChg>
        <pc:spChg chg="mod topLvl">
          <ac:chgData name="冠頤 呂" userId="72cc6db523f86a62" providerId="LiveId" clId="{5A5DCB92-E7B1-4CDC-87A9-084A23A1B7B6}" dt="2023-02-05T08:25:48.801" v="1680" actId="164"/>
          <ac:spMkLst>
            <pc:docMk/>
            <pc:sldMk cId="1467568074" sldId="260"/>
            <ac:spMk id="45" creationId="{9FEABEF6-0B5E-1954-521A-C4FC29A1E9D6}"/>
          </ac:spMkLst>
        </pc:spChg>
        <pc:spChg chg="add mod">
          <ac:chgData name="冠頤 呂" userId="72cc6db523f86a62" providerId="LiveId" clId="{5A5DCB92-E7B1-4CDC-87A9-084A23A1B7B6}" dt="2023-02-05T08:25:48.801" v="1680" actId="164"/>
          <ac:spMkLst>
            <pc:docMk/>
            <pc:sldMk cId="1467568074" sldId="260"/>
            <ac:spMk id="46" creationId="{0079A377-B28C-AAF9-7A60-32E008F1292E}"/>
          </ac:spMkLst>
        </pc:spChg>
        <pc:spChg chg="add mod">
          <ac:chgData name="冠頤 呂" userId="72cc6db523f86a62" providerId="LiveId" clId="{5A5DCB92-E7B1-4CDC-87A9-084A23A1B7B6}" dt="2023-02-05T08:25:48.801" v="1680" actId="164"/>
          <ac:spMkLst>
            <pc:docMk/>
            <pc:sldMk cId="1467568074" sldId="260"/>
            <ac:spMk id="49" creationId="{7CAE42AE-645F-2E35-F6DD-FBC1DA91300E}"/>
          </ac:spMkLst>
        </pc:spChg>
        <pc:spChg chg="add mod">
          <ac:chgData name="冠頤 呂" userId="72cc6db523f86a62" providerId="LiveId" clId="{5A5DCB92-E7B1-4CDC-87A9-084A23A1B7B6}" dt="2023-02-05T08:25:48.801" v="1680" actId="164"/>
          <ac:spMkLst>
            <pc:docMk/>
            <pc:sldMk cId="1467568074" sldId="260"/>
            <ac:spMk id="50" creationId="{36122E24-81A1-1606-4934-CBAD9D8B4CE4}"/>
          </ac:spMkLst>
        </pc:spChg>
        <pc:spChg chg="mod">
          <ac:chgData name="冠頤 呂" userId="72cc6db523f86a62" providerId="LiveId" clId="{5A5DCB92-E7B1-4CDC-87A9-084A23A1B7B6}" dt="2023-02-05T08:25:58.518" v="1682"/>
          <ac:spMkLst>
            <pc:docMk/>
            <pc:sldMk cId="1467568074" sldId="260"/>
            <ac:spMk id="54" creationId="{B0F475AC-D397-4D64-87CF-BE8AE53C3218}"/>
          </ac:spMkLst>
        </pc:spChg>
        <pc:spChg chg="add mod">
          <ac:chgData name="冠頤 呂" userId="72cc6db523f86a62" providerId="LiveId" clId="{5A5DCB92-E7B1-4CDC-87A9-084A23A1B7B6}" dt="2023-02-05T08:26:15.385" v="1685" actId="1076"/>
          <ac:spMkLst>
            <pc:docMk/>
            <pc:sldMk cId="1467568074" sldId="260"/>
            <ac:spMk id="55" creationId="{4EF2E947-CFE4-126F-127E-D5C50C14466C}"/>
          </ac:spMkLst>
        </pc:spChg>
        <pc:grpChg chg="add mod">
          <ac:chgData name="冠頤 呂" userId="72cc6db523f86a62" providerId="LiveId" clId="{5A5DCB92-E7B1-4CDC-87A9-084A23A1B7B6}" dt="2023-02-05T08:07:54.604" v="1418" actId="1036"/>
          <ac:grpSpMkLst>
            <pc:docMk/>
            <pc:sldMk cId="1467568074" sldId="260"/>
            <ac:grpSpMk id="25" creationId="{20ACD411-6A72-4745-8791-6492FF70072D}"/>
          </ac:grpSpMkLst>
        </pc:grpChg>
        <pc:grpChg chg="add mod">
          <ac:chgData name="冠頤 呂" userId="72cc6db523f86a62" providerId="LiveId" clId="{5A5DCB92-E7B1-4CDC-87A9-084A23A1B7B6}" dt="2023-02-05T08:07:54.604" v="1418" actId="1036"/>
          <ac:grpSpMkLst>
            <pc:docMk/>
            <pc:sldMk cId="1467568074" sldId="260"/>
            <ac:grpSpMk id="30" creationId="{717E3BC6-8B77-AB8B-6F9E-75006B0BE4B3}"/>
          </ac:grpSpMkLst>
        </pc:grpChg>
        <pc:grpChg chg="add del mod ord">
          <ac:chgData name="冠頤 呂" userId="72cc6db523f86a62" providerId="LiveId" clId="{5A5DCB92-E7B1-4CDC-87A9-084A23A1B7B6}" dt="2023-02-05T08:20:00.802" v="1638" actId="165"/>
          <ac:grpSpMkLst>
            <pc:docMk/>
            <pc:sldMk cId="1467568074" sldId="260"/>
            <ac:grpSpMk id="36" creationId="{3BE242B9-A48F-5677-287F-A5B80CE7B723}"/>
          </ac:grpSpMkLst>
        </pc:grpChg>
        <pc:grpChg chg="add mod">
          <ac:chgData name="冠頤 呂" userId="72cc6db523f86a62" providerId="LiveId" clId="{5A5DCB92-E7B1-4CDC-87A9-084A23A1B7B6}" dt="2023-02-05T08:25:53.368" v="1681" actId="1076"/>
          <ac:grpSpMkLst>
            <pc:docMk/>
            <pc:sldMk cId="1467568074" sldId="260"/>
            <ac:grpSpMk id="51" creationId="{17B72FFB-A80A-1692-4998-7D2D91216710}"/>
          </ac:grpSpMkLst>
        </pc:grpChg>
        <pc:grpChg chg="add mod">
          <ac:chgData name="冠頤 呂" userId="72cc6db523f86a62" providerId="LiveId" clId="{5A5DCB92-E7B1-4CDC-87A9-084A23A1B7B6}" dt="2023-02-05T08:26:06.898" v="1683" actId="1076"/>
          <ac:grpSpMkLst>
            <pc:docMk/>
            <pc:sldMk cId="1467568074" sldId="260"/>
            <ac:grpSpMk id="52" creationId="{3BDEDDB0-C587-CC39-D4E2-59CA90FE64C7}"/>
          </ac:grpSpMkLst>
        </pc:grpChg>
        <pc:picChg chg="add mod">
          <ac:chgData name="冠頤 呂" userId="72cc6db523f86a62" providerId="LiveId" clId="{5A5DCB92-E7B1-4CDC-87A9-084A23A1B7B6}" dt="2023-02-05T07:59:38.389" v="1288" actId="164"/>
          <ac:picMkLst>
            <pc:docMk/>
            <pc:sldMk cId="1467568074" sldId="260"/>
            <ac:picMk id="6" creationId="{95FFEBED-5C9C-84F6-1CB8-69300AC06A9D}"/>
          </ac:picMkLst>
        </pc:picChg>
        <pc:picChg chg="add mod">
          <ac:chgData name="冠頤 呂" userId="72cc6db523f86a62" providerId="LiveId" clId="{5A5DCB92-E7B1-4CDC-87A9-084A23A1B7B6}" dt="2023-02-05T08:02:50.162" v="1326" actId="164"/>
          <ac:picMkLst>
            <pc:docMk/>
            <pc:sldMk cId="1467568074" sldId="260"/>
            <ac:picMk id="10" creationId="{F18DDE5A-8D33-1841-C6E4-F4F6BAD6DBD3}"/>
          </ac:picMkLst>
        </pc:picChg>
        <pc:picChg chg="add del mod">
          <ac:chgData name="冠頤 呂" userId="72cc6db523f86a62" providerId="LiveId" clId="{5A5DCB92-E7B1-4CDC-87A9-084A23A1B7B6}" dt="2023-02-05T07:50:59.495" v="1204" actId="478"/>
          <ac:picMkLst>
            <pc:docMk/>
            <pc:sldMk cId="1467568074" sldId="260"/>
            <ac:picMk id="12" creationId="{F07B226B-7713-05B7-894B-7681A383D7D5}"/>
          </ac:picMkLst>
        </pc:picChg>
        <pc:picChg chg="add mod">
          <ac:chgData name="冠頤 呂" userId="72cc6db523f86a62" providerId="LiveId" clId="{5A5DCB92-E7B1-4CDC-87A9-084A23A1B7B6}" dt="2023-02-05T08:02:50.162" v="1326" actId="164"/>
          <ac:picMkLst>
            <pc:docMk/>
            <pc:sldMk cId="1467568074" sldId="260"/>
            <ac:picMk id="14" creationId="{AA1F3B40-8ECE-F6E1-F4FF-82531BC8088B}"/>
          </ac:picMkLst>
        </pc:picChg>
        <pc:picChg chg="add del mod">
          <ac:chgData name="冠頤 呂" userId="72cc6db523f86a62" providerId="LiveId" clId="{5A5DCB92-E7B1-4CDC-87A9-084A23A1B7B6}" dt="2023-02-05T07:51:07.678" v="1207" actId="478"/>
          <ac:picMkLst>
            <pc:docMk/>
            <pc:sldMk cId="1467568074" sldId="260"/>
            <ac:picMk id="15" creationId="{87C661BB-E5A9-1EF0-38BE-B4F7365001FE}"/>
          </ac:picMkLst>
        </pc:picChg>
        <pc:picChg chg="add mod">
          <ac:chgData name="冠頤 呂" userId="72cc6db523f86a62" providerId="LiveId" clId="{5A5DCB92-E7B1-4CDC-87A9-084A23A1B7B6}" dt="2023-02-05T08:02:50.162" v="1326" actId="164"/>
          <ac:picMkLst>
            <pc:docMk/>
            <pc:sldMk cId="1467568074" sldId="260"/>
            <ac:picMk id="19" creationId="{5452F3C6-24FA-3940-55A8-B75F777038CC}"/>
          </ac:picMkLst>
        </pc:picChg>
        <pc:picChg chg="add mod">
          <ac:chgData name="冠頤 呂" userId="72cc6db523f86a62" providerId="LiveId" clId="{5A5DCB92-E7B1-4CDC-87A9-084A23A1B7B6}" dt="2023-02-05T08:25:48.801" v="1680" actId="164"/>
          <ac:picMkLst>
            <pc:docMk/>
            <pc:sldMk cId="1467568074" sldId="260"/>
            <ac:picMk id="33" creationId="{FD917265-43A4-0918-B779-90E264BC5F1F}"/>
          </ac:picMkLst>
        </pc:picChg>
        <pc:picChg chg="add mod">
          <ac:chgData name="冠頤 呂" userId="72cc6db523f86a62" providerId="LiveId" clId="{5A5DCB92-E7B1-4CDC-87A9-084A23A1B7B6}" dt="2023-02-05T08:25:48.801" v="1680" actId="164"/>
          <ac:picMkLst>
            <pc:docMk/>
            <pc:sldMk cId="1467568074" sldId="260"/>
            <ac:picMk id="35" creationId="{E0EF9E62-7668-D37D-40C6-AF7B540E2365}"/>
          </ac:picMkLst>
        </pc:picChg>
        <pc:picChg chg="del mod">
          <ac:chgData name="冠頤 呂" userId="72cc6db523f86a62" providerId="LiveId" clId="{5A5DCB92-E7B1-4CDC-87A9-084A23A1B7B6}" dt="2023-02-05T08:19:43.892" v="1634" actId="478"/>
          <ac:picMkLst>
            <pc:docMk/>
            <pc:sldMk cId="1467568074" sldId="260"/>
            <ac:picMk id="38" creationId="{07723FE5-6796-8FCA-4F6C-AF8BC0BE885B}"/>
          </ac:picMkLst>
        </pc:picChg>
        <pc:picChg chg="mod topLvl">
          <ac:chgData name="冠頤 呂" userId="72cc6db523f86a62" providerId="LiveId" clId="{5A5DCB92-E7B1-4CDC-87A9-084A23A1B7B6}" dt="2023-02-05T08:25:48.801" v="1680" actId="164"/>
          <ac:picMkLst>
            <pc:docMk/>
            <pc:sldMk cId="1467568074" sldId="260"/>
            <ac:picMk id="39" creationId="{54A18150-2701-A0AE-F17E-C23966BAF244}"/>
          </ac:picMkLst>
        </pc:picChg>
        <pc:picChg chg="mod topLvl">
          <ac:chgData name="冠頤 呂" userId="72cc6db523f86a62" providerId="LiveId" clId="{5A5DCB92-E7B1-4CDC-87A9-084A23A1B7B6}" dt="2023-02-05T08:25:48.801" v="1680" actId="164"/>
          <ac:picMkLst>
            <pc:docMk/>
            <pc:sldMk cId="1467568074" sldId="260"/>
            <ac:picMk id="42" creationId="{1C52ED10-D710-C757-0D5A-18255271F792}"/>
          </ac:picMkLst>
        </pc:picChg>
        <pc:picChg chg="add mod">
          <ac:chgData name="冠頤 呂" userId="72cc6db523f86a62" providerId="LiveId" clId="{5A5DCB92-E7B1-4CDC-87A9-084A23A1B7B6}" dt="2023-02-05T08:25:48.801" v="1680" actId="164"/>
          <ac:picMkLst>
            <pc:docMk/>
            <pc:sldMk cId="1467568074" sldId="260"/>
            <ac:picMk id="48" creationId="{1F7CA6DE-DA05-C5A6-24AB-B5A584B5AAAE}"/>
          </ac:picMkLst>
        </pc:picChg>
        <pc:picChg chg="mod">
          <ac:chgData name="冠頤 呂" userId="72cc6db523f86a62" providerId="LiveId" clId="{5A5DCB92-E7B1-4CDC-87A9-084A23A1B7B6}" dt="2023-02-05T08:25:58.518" v="1682"/>
          <ac:picMkLst>
            <pc:docMk/>
            <pc:sldMk cId="1467568074" sldId="260"/>
            <ac:picMk id="53" creationId="{D1DAC9B2-8BD2-40C2-EAA4-395365662531}"/>
          </ac:picMkLst>
        </pc:picChg>
      </pc:sldChg>
      <pc:sldChg chg="addSp delSp modSp new mod">
        <pc:chgData name="冠頤 呂" userId="72cc6db523f86a62" providerId="LiveId" clId="{5A5DCB92-E7B1-4CDC-87A9-084A23A1B7B6}" dt="2023-02-05T09:06:20.768" v="2142" actId="1076"/>
        <pc:sldMkLst>
          <pc:docMk/>
          <pc:sldMk cId="3852051493" sldId="261"/>
        </pc:sldMkLst>
        <pc:spChg chg="mod">
          <ac:chgData name="冠頤 呂" userId="72cc6db523f86a62" providerId="LiveId" clId="{5A5DCB92-E7B1-4CDC-87A9-084A23A1B7B6}" dt="2023-02-05T08:43:59.932" v="1911" actId="1076"/>
          <ac:spMkLst>
            <pc:docMk/>
            <pc:sldMk cId="3852051493" sldId="261"/>
            <ac:spMk id="2" creationId="{99F54443-C967-211A-DF4F-AEC4D7251F78}"/>
          </ac:spMkLst>
        </pc:spChg>
        <pc:spChg chg="del">
          <ac:chgData name="冠頤 呂" userId="72cc6db523f86a62" providerId="LiveId" clId="{5A5DCB92-E7B1-4CDC-87A9-084A23A1B7B6}" dt="2023-02-05T08:33:43.102" v="1773" actId="478"/>
          <ac:spMkLst>
            <pc:docMk/>
            <pc:sldMk cId="3852051493" sldId="261"/>
            <ac:spMk id="3" creationId="{ED077564-A31E-A9EB-0200-58508F0D1DC5}"/>
          </ac:spMkLst>
        </pc:spChg>
        <pc:spChg chg="add del mod">
          <ac:chgData name="冠頤 呂" userId="72cc6db523f86a62" providerId="LiveId" clId="{5A5DCB92-E7B1-4CDC-87A9-084A23A1B7B6}" dt="2023-02-05T08:46:35.332" v="1913" actId="478"/>
          <ac:spMkLst>
            <pc:docMk/>
            <pc:sldMk cId="3852051493" sldId="261"/>
            <ac:spMk id="4" creationId="{9B2CADEC-0C7E-7D7F-DFC0-8E8D5A2AB713}"/>
          </ac:spMkLst>
        </pc:spChg>
        <pc:spChg chg="add del mod">
          <ac:chgData name="冠頤 呂" userId="72cc6db523f86a62" providerId="LiveId" clId="{5A5DCB92-E7B1-4CDC-87A9-084A23A1B7B6}" dt="2023-02-05T08:33:56.872" v="1780" actId="478"/>
          <ac:spMkLst>
            <pc:docMk/>
            <pc:sldMk cId="3852051493" sldId="261"/>
            <ac:spMk id="5" creationId="{CBE051A7-A7D0-0D4A-31F2-B784F98D9A62}"/>
          </ac:spMkLst>
        </pc:spChg>
        <pc:spChg chg="add del mod">
          <ac:chgData name="冠頤 呂" userId="72cc6db523f86a62" providerId="LiveId" clId="{5A5DCB92-E7B1-4CDC-87A9-084A23A1B7B6}" dt="2023-02-05T08:34:03.853" v="1785" actId="478"/>
          <ac:spMkLst>
            <pc:docMk/>
            <pc:sldMk cId="3852051493" sldId="261"/>
            <ac:spMk id="6" creationId="{F0020708-2279-DD62-45A5-AB854263C753}"/>
          </ac:spMkLst>
        </pc:spChg>
        <pc:spChg chg="add del mod">
          <ac:chgData name="冠頤 呂" userId="72cc6db523f86a62" providerId="LiveId" clId="{5A5DCB92-E7B1-4CDC-87A9-084A23A1B7B6}" dt="2023-02-05T08:33:55.277" v="1778" actId="478"/>
          <ac:spMkLst>
            <pc:docMk/>
            <pc:sldMk cId="3852051493" sldId="261"/>
            <ac:spMk id="7" creationId="{684C3521-20EE-6066-C575-9818DEB64B6B}"/>
          </ac:spMkLst>
        </pc:spChg>
        <pc:spChg chg="add del mod">
          <ac:chgData name="冠頤 呂" userId="72cc6db523f86a62" providerId="LiveId" clId="{5A5DCB92-E7B1-4CDC-87A9-084A23A1B7B6}" dt="2023-02-05T08:34:10.073" v="1789" actId="478"/>
          <ac:spMkLst>
            <pc:docMk/>
            <pc:sldMk cId="3852051493" sldId="261"/>
            <ac:spMk id="8" creationId="{C874D692-E31D-9D37-B541-3ED8533EF7D8}"/>
          </ac:spMkLst>
        </pc:spChg>
        <pc:spChg chg="add del mod">
          <ac:chgData name="冠頤 呂" userId="72cc6db523f86a62" providerId="LiveId" clId="{5A5DCB92-E7B1-4CDC-87A9-084A23A1B7B6}" dt="2023-02-05T08:34:05.394" v="1786" actId="478"/>
          <ac:spMkLst>
            <pc:docMk/>
            <pc:sldMk cId="3852051493" sldId="261"/>
            <ac:spMk id="9" creationId="{27FC3656-42C3-80F0-FE0D-A8DD743D3C1F}"/>
          </ac:spMkLst>
        </pc:spChg>
        <pc:spChg chg="add del mod">
          <ac:chgData name="冠頤 呂" userId="72cc6db523f86a62" providerId="LiveId" clId="{5A5DCB92-E7B1-4CDC-87A9-084A23A1B7B6}" dt="2023-02-05T08:36:11.870" v="1865" actId="478"/>
          <ac:spMkLst>
            <pc:docMk/>
            <pc:sldMk cId="3852051493" sldId="261"/>
            <ac:spMk id="10" creationId="{8A6FAFA5-C51A-B847-B32E-D5DE60D673DD}"/>
          </ac:spMkLst>
        </pc:spChg>
        <pc:spChg chg="mod topLvl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14" creationId="{0FA583CD-A21D-6993-EC70-3CF592A5E89C}"/>
          </ac:spMkLst>
        </pc:spChg>
        <pc:spChg chg="del mod topLvl">
          <ac:chgData name="冠頤 呂" userId="72cc6db523f86a62" providerId="LiveId" clId="{5A5DCB92-E7B1-4CDC-87A9-084A23A1B7B6}" dt="2023-02-05T08:47:34.614" v="1937" actId="478"/>
          <ac:spMkLst>
            <pc:docMk/>
            <pc:sldMk cId="3852051493" sldId="261"/>
            <ac:spMk id="15" creationId="{2205ADC9-EB67-3A99-9C90-942B06F1C65C}"/>
          </ac:spMkLst>
        </pc:spChg>
        <pc:spChg chg="del mod topLvl">
          <ac:chgData name="冠頤 呂" userId="72cc6db523f86a62" providerId="LiveId" clId="{5A5DCB92-E7B1-4CDC-87A9-084A23A1B7B6}" dt="2023-02-05T08:47:04.344" v="1922" actId="478"/>
          <ac:spMkLst>
            <pc:docMk/>
            <pc:sldMk cId="3852051493" sldId="261"/>
            <ac:spMk id="16" creationId="{1BEDE3EF-7D18-B2AC-69FF-B6045F94A3E1}"/>
          </ac:spMkLst>
        </pc:spChg>
        <pc:spChg chg="del mod topLvl">
          <ac:chgData name="冠頤 呂" userId="72cc6db523f86a62" providerId="LiveId" clId="{5A5DCB92-E7B1-4CDC-87A9-084A23A1B7B6}" dt="2023-02-05T08:47:36.574" v="1938" actId="478"/>
          <ac:spMkLst>
            <pc:docMk/>
            <pc:sldMk cId="3852051493" sldId="261"/>
            <ac:spMk id="17" creationId="{1DEE6B57-6CA8-20D8-FBC9-9AF020E8FE66}"/>
          </ac:spMkLst>
        </pc:spChg>
        <pc:spChg chg="del mod topLvl">
          <ac:chgData name="冠頤 呂" userId="72cc6db523f86a62" providerId="LiveId" clId="{5A5DCB92-E7B1-4CDC-87A9-084A23A1B7B6}" dt="2023-02-05T08:47:28.514" v="1934" actId="478"/>
          <ac:spMkLst>
            <pc:docMk/>
            <pc:sldMk cId="3852051493" sldId="261"/>
            <ac:spMk id="18" creationId="{AFCCA39D-25B5-D7E0-8D4F-886466E7F3C6}"/>
          </ac:spMkLst>
        </pc:spChg>
        <pc:spChg chg="del mod">
          <ac:chgData name="冠頤 呂" userId="72cc6db523f86a62" providerId="LiveId" clId="{5A5DCB92-E7B1-4CDC-87A9-084A23A1B7B6}" dt="2023-02-05T08:35:45.665" v="1862" actId="478"/>
          <ac:spMkLst>
            <pc:docMk/>
            <pc:sldMk cId="3852051493" sldId="261"/>
            <ac:spMk id="21" creationId="{EF76A854-92F6-4D76-EED1-7115EA6FBC67}"/>
          </ac:spMkLst>
        </pc:spChg>
        <pc:spChg chg="del mod">
          <ac:chgData name="冠頤 呂" userId="72cc6db523f86a62" providerId="LiveId" clId="{5A5DCB92-E7B1-4CDC-87A9-084A23A1B7B6}" dt="2023-02-05T08:33:58.687" v="1782" actId="478"/>
          <ac:spMkLst>
            <pc:docMk/>
            <pc:sldMk cId="3852051493" sldId="261"/>
            <ac:spMk id="22" creationId="{D0E85805-EA5D-5F06-DB2A-5F8185263376}"/>
          </ac:spMkLst>
        </pc:spChg>
        <pc:spChg chg="add mod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23" creationId="{5488C3B7-16A8-7362-EE94-C6D8DF16AA6D}"/>
          </ac:spMkLst>
        </pc:spChg>
        <pc:spChg chg="add mod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24" creationId="{AE609F79-EC69-6484-F71E-D479C8BBAED9}"/>
          </ac:spMkLst>
        </pc:spChg>
        <pc:spChg chg="add mod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25" creationId="{1FD60F6C-34DD-AB99-4906-8F145FF208AC}"/>
          </ac:spMkLst>
        </pc:spChg>
        <pc:spChg chg="add mod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26" creationId="{CE2300EB-B46B-4F34-06B2-3663DFAA1DF0}"/>
          </ac:spMkLst>
        </pc:spChg>
        <pc:spChg chg="mod">
          <ac:chgData name="冠頤 呂" userId="72cc6db523f86a62" providerId="LiveId" clId="{5A5DCB92-E7B1-4CDC-87A9-084A23A1B7B6}" dt="2023-02-05T09:00:14.578" v="2028"/>
          <ac:spMkLst>
            <pc:docMk/>
            <pc:sldMk cId="3852051493" sldId="261"/>
            <ac:spMk id="40" creationId="{D14C56F2-4D9E-DACB-9495-03152D3B75B0}"/>
          </ac:spMkLst>
        </pc:spChg>
        <pc:spChg chg="mod">
          <ac:chgData name="冠頤 呂" userId="72cc6db523f86a62" providerId="LiveId" clId="{5A5DCB92-E7B1-4CDC-87A9-084A23A1B7B6}" dt="2023-02-05T09:00:14.578" v="2028"/>
          <ac:spMkLst>
            <pc:docMk/>
            <pc:sldMk cId="3852051493" sldId="261"/>
            <ac:spMk id="41" creationId="{4060FD23-5FD3-4723-A34D-CCADB2C9142A}"/>
          </ac:spMkLst>
        </pc:spChg>
        <pc:spChg chg="mod">
          <ac:chgData name="冠頤 呂" userId="72cc6db523f86a62" providerId="LiveId" clId="{5A5DCB92-E7B1-4CDC-87A9-084A23A1B7B6}" dt="2023-02-05T09:00:14.578" v="2028"/>
          <ac:spMkLst>
            <pc:docMk/>
            <pc:sldMk cId="3852051493" sldId="261"/>
            <ac:spMk id="42" creationId="{B184B78E-39FB-D380-1B66-2020187FC215}"/>
          </ac:spMkLst>
        </pc:spChg>
        <pc:spChg chg="mod">
          <ac:chgData name="冠頤 呂" userId="72cc6db523f86a62" providerId="LiveId" clId="{5A5DCB92-E7B1-4CDC-87A9-084A23A1B7B6}" dt="2023-02-05T09:00:14.578" v="2028"/>
          <ac:spMkLst>
            <pc:docMk/>
            <pc:sldMk cId="3852051493" sldId="261"/>
            <ac:spMk id="43" creationId="{2BA428C8-4F0C-7DD3-C0BB-6841C36CAD2A}"/>
          </ac:spMkLst>
        </pc:spChg>
        <pc:spChg chg="mod">
          <ac:chgData name="冠頤 呂" userId="72cc6db523f86a62" providerId="LiveId" clId="{5A5DCB92-E7B1-4CDC-87A9-084A23A1B7B6}" dt="2023-02-05T09:00:14.578" v="2028"/>
          <ac:spMkLst>
            <pc:docMk/>
            <pc:sldMk cId="3852051493" sldId="261"/>
            <ac:spMk id="44" creationId="{8C20520E-CCDF-5D2D-A3F3-DE78A5F4979F}"/>
          </ac:spMkLst>
        </pc:spChg>
        <pc:spChg chg="add mod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45" creationId="{64FA8450-55D3-7459-84F7-A72EEEDB6E31}"/>
          </ac:spMkLst>
        </pc:spChg>
        <pc:spChg chg="add mod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46" creationId="{A018DCCA-831F-5318-00DD-F9BE3CA1624E}"/>
          </ac:spMkLst>
        </pc:spChg>
        <pc:spChg chg="add mod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47" creationId="{447354BE-E5CA-D392-2D3B-9683E6DB972E}"/>
          </ac:spMkLst>
        </pc:spChg>
        <pc:spChg chg="add mod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48" creationId="{7B7F6967-CD80-8FF9-342B-26A7F95C1CBD}"/>
          </ac:spMkLst>
        </pc:spChg>
        <pc:spChg chg="add mod">
          <ac:chgData name="冠頤 呂" userId="72cc6db523f86a62" providerId="LiveId" clId="{5A5DCB92-E7B1-4CDC-87A9-084A23A1B7B6}" dt="2023-02-05T09:06:20.768" v="2142" actId="1076"/>
          <ac:spMkLst>
            <pc:docMk/>
            <pc:sldMk cId="3852051493" sldId="261"/>
            <ac:spMk id="49" creationId="{7FDB2EFE-0230-42F7-1994-E7536D63CDDE}"/>
          </ac:spMkLst>
        </pc:spChg>
        <pc:grpChg chg="add del mod">
          <ac:chgData name="冠頤 呂" userId="72cc6db523f86a62" providerId="LiveId" clId="{5A5DCB92-E7B1-4CDC-87A9-084A23A1B7B6}" dt="2023-02-05T08:35:49.337" v="1864" actId="478"/>
          <ac:grpSpMkLst>
            <pc:docMk/>
            <pc:sldMk cId="3852051493" sldId="261"/>
            <ac:grpSpMk id="11" creationId="{0F60C86D-75A8-8BC7-1D82-03F0161C8356}"/>
          </ac:grpSpMkLst>
        </pc:grpChg>
        <pc:grpChg chg="del mod">
          <ac:chgData name="冠頤 呂" userId="72cc6db523f86a62" providerId="LiveId" clId="{5A5DCB92-E7B1-4CDC-87A9-084A23A1B7B6}" dt="2023-02-05T08:35:47.677" v="1863" actId="478"/>
          <ac:grpSpMkLst>
            <pc:docMk/>
            <pc:sldMk cId="3852051493" sldId="261"/>
            <ac:grpSpMk id="12" creationId="{B448D4E3-45D7-9C58-51AF-DA7C16BDB9E6}"/>
          </ac:grpSpMkLst>
        </pc:grpChg>
        <pc:grpChg chg="del mod topLvl">
          <ac:chgData name="冠頤 呂" userId="72cc6db523f86a62" providerId="LiveId" clId="{5A5DCB92-E7B1-4CDC-87A9-084A23A1B7B6}" dt="2023-02-05T08:46:43.035" v="1915" actId="165"/>
          <ac:grpSpMkLst>
            <pc:docMk/>
            <pc:sldMk cId="3852051493" sldId="261"/>
            <ac:grpSpMk id="13" creationId="{E6A0E561-3CA3-C774-A4F0-7799CF653DBE}"/>
          </ac:grpSpMkLst>
        </pc:grpChg>
        <pc:grpChg chg="add del mod">
          <ac:chgData name="冠頤 呂" userId="72cc6db523f86a62" providerId="LiveId" clId="{5A5DCB92-E7B1-4CDC-87A9-084A23A1B7B6}" dt="2023-02-05T09:02:39.797" v="2096" actId="478"/>
          <ac:grpSpMkLst>
            <pc:docMk/>
            <pc:sldMk cId="3852051493" sldId="261"/>
            <ac:grpSpMk id="39" creationId="{E7E1FF1D-331B-3853-F588-37D290E4F33B}"/>
          </ac:grpSpMkLst>
        </pc:grpChg>
        <pc:picChg chg="add mod">
          <ac:chgData name="冠頤 呂" userId="72cc6db523f86a62" providerId="LiveId" clId="{5A5DCB92-E7B1-4CDC-87A9-084A23A1B7B6}" dt="2023-02-05T09:06:20.768" v="2142" actId="1076"/>
          <ac:picMkLst>
            <pc:docMk/>
            <pc:sldMk cId="3852051493" sldId="261"/>
            <ac:picMk id="28" creationId="{A05E7E96-E229-5E62-4840-CB0BF42DA67E}"/>
          </ac:picMkLst>
        </pc:picChg>
        <pc:picChg chg="add del mod">
          <ac:chgData name="冠頤 呂" userId="72cc6db523f86a62" providerId="LiveId" clId="{5A5DCB92-E7B1-4CDC-87A9-084A23A1B7B6}" dt="2023-02-05T08:57:18.246" v="1982" actId="478"/>
          <ac:picMkLst>
            <pc:docMk/>
            <pc:sldMk cId="3852051493" sldId="261"/>
            <ac:picMk id="30" creationId="{426C8B8C-0B3C-0F64-2F5B-18C0CDDB85BC}"/>
          </ac:picMkLst>
        </pc:picChg>
        <pc:picChg chg="add mod">
          <ac:chgData name="冠頤 呂" userId="72cc6db523f86a62" providerId="LiveId" clId="{5A5DCB92-E7B1-4CDC-87A9-084A23A1B7B6}" dt="2023-02-05T09:06:20.768" v="2142" actId="1076"/>
          <ac:picMkLst>
            <pc:docMk/>
            <pc:sldMk cId="3852051493" sldId="261"/>
            <ac:picMk id="32" creationId="{D7D4BD95-F407-E024-1349-FE6F43A4F4DA}"/>
          </ac:picMkLst>
        </pc:picChg>
        <pc:picChg chg="add mod">
          <ac:chgData name="冠頤 呂" userId="72cc6db523f86a62" providerId="LiveId" clId="{5A5DCB92-E7B1-4CDC-87A9-084A23A1B7B6}" dt="2023-02-05T09:06:20.768" v="2142" actId="1076"/>
          <ac:picMkLst>
            <pc:docMk/>
            <pc:sldMk cId="3852051493" sldId="261"/>
            <ac:picMk id="34" creationId="{5D89039E-476C-EEA8-4983-2C9FBA3616D6}"/>
          </ac:picMkLst>
        </pc:picChg>
        <pc:picChg chg="add mod">
          <ac:chgData name="冠頤 呂" userId="72cc6db523f86a62" providerId="LiveId" clId="{5A5DCB92-E7B1-4CDC-87A9-084A23A1B7B6}" dt="2023-02-05T09:06:20.768" v="2142" actId="1076"/>
          <ac:picMkLst>
            <pc:docMk/>
            <pc:sldMk cId="3852051493" sldId="261"/>
            <ac:picMk id="36" creationId="{75D6604C-C4A3-C9A5-B2E0-08923C612A7A}"/>
          </ac:picMkLst>
        </pc:picChg>
        <pc:picChg chg="add mod">
          <ac:chgData name="冠頤 呂" userId="72cc6db523f86a62" providerId="LiveId" clId="{5A5DCB92-E7B1-4CDC-87A9-084A23A1B7B6}" dt="2023-02-05T09:06:20.768" v="2142" actId="1076"/>
          <ac:picMkLst>
            <pc:docMk/>
            <pc:sldMk cId="3852051493" sldId="261"/>
            <ac:picMk id="38" creationId="{D7C5A865-B9C2-BFE8-FF33-49D2EB37D47C}"/>
          </ac:picMkLst>
        </pc:picChg>
        <pc:cxnChg chg="del mod topLvl">
          <ac:chgData name="冠頤 呂" userId="72cc6db523f86a62" providerId="LiveId" clId="{5A5DCB92-E7B1-4CDC-87A9-084A23A1B7B6}" dt="2023-02-05T08:35:49.337" v="1864" actId="478"/>
          <ac:cxnSpMkLst>
            <pc:docMk/>
            <pc:sldMk cId="3852051493" sldId="261"/>
            <ac:cxnSpMk id="19" creationId="{0AC3946B-6F4B-4F2D-8AB1-7DF3DC9D02C5}"/>
          </ac:cxnSpMkLst>
        </pc:cxnChg>
        <pc:cxnChg chg="del mod">
          <ac:chgData name="冠頤 呂" userId="72cc6db523f86a62" providerId="LiveId" clId="{5A5DCB92-E7B1-4CDC-87A9-084A23A1B7B6}" dt="2023-02-05T08:35:47.677" v="1863" actId="478"/>
          <ac:cxnSpMkLst>
            <pc:docMk/>
            <pc:sldMk cId="3852051493" sldId="261"/>
            <ac:cxnSpMk id="20" creationId="{0F28063A-5BF9-7BA6-9DE5-3944D3659F8D}"/>
          </ac:cxnSpMkLst>
        </pc:cxnChg>
      </pc:sldChg>
      <pc:sldChg chg="addSp delSp modSp add mod modNotesTx">
        <pc:chgData name="冠頤 呂" userId="72cc6db523f86a62" providerId="LiveId" clId="{5A5DCB92-E7B1-4CDC-87A9-084A23A1B7B6}" dt="2023-02-05T15:44:31.964" v="3000" actId="207"/>
        <pc:sldMkLst>
          <pc:docMk/>
          <pc:sldMk cId="2195586678" sldId="262"/>
        </pc:sldMkLst>
        <pc:spChg chg="mod">
          <ac:chgData name="冠頤 呂" userId="72cc6db523f86a62" providerId="LiveId" clId="{5A5DCB92-E7B1-4CDC-87A9-084A23A1B7B6}" dt="2023-02-05T09:04:29.881" v="2141" actId="20577"/>
          <ac:spMkLst>
            <pc:docMk/>
            <pc:sldMk cId="2195586678" sldId="262"/>
            <ac:spMk id="2" creationId="{99F54443-C967-211A-DF4F-AEC4D7251F78}"/>
          </ac:spMkLst>
        </pc:spChg>
        <pc:spChg chg="add mod">
          <ac:chgData name="冠頤 呂" userId="72cc6db523f86a62" providerId="LiveId" clId="{5A5DCB92-E7B1-4CDC-87A9-084A23A1B7B6}" dt="2023-02-05T15:14:23.272" v="2856" actId="1076"/>
          <ac:spMkLst>
            <pc:docMk/>
            <pc:sldMk cId="2195586678" sldId="262"/>
            <ac:spMk id="3" creationId="{FA421C37-FB9C-A4D8-2BFA-B83234B2AD36}"/>
          </ac:spMkLst>
        </pc:spChg>
        <pc:spChg chg="del">
          <ac:chgData name="冠頤 呂" userId="72cc6db523f86a62" providerId="LiveId" clId="{5A5DCB92-E7B1-4CDC-87A9-084A23A1B7B6}" dt="2023-02-05T09:00:08.900" v="2027" actId="478"/>
          <ac:spMkLst>
            <pc:docMk/>
            <pc:sldMk cId="2195586678" sldId="262"/>
            <ac:spMk id="4" creationId="{9B2CADEC-0C7E-7D7F-DFC0-8E8D5A2AB713}"/>
          </ac:spMkLst>
        </pc:spChg>
        <pc:spChg chg="mod topLvl">
          <ac:chgData name="冠頤 呂" userId="72cc6db523f86a62" providerId="LiveId" clId="{5A5DCB92-E7B1-4CDC-87A9-084A23A1B7B6}" dt="2023-02-05T09:03:04.230" v="2114" actId="13822"/>
          <ac:spMkLst>
            <pc:docMk/>
            <pc:sldMk cId="2195586678" sldId="262"/>
            <ac:spMk id="5" creationId="{073B4126-38CB-563D-F6EC-65963D2B2C3C}"/>
          </ac:spMkLst>
        </pc:spChg>
        <pc:spChg chg="mod topLvl">
          <ac:chgData name="冠頤 呂" userId="72cc6db523f86a62" providerId="LiveId" clId="{5A5DCB92-E7B1-4CDC-87A9-084A23A1B7B6}" dt="2023-02-05T09:03:51.598" v="2122" actId="207"/>
          <ac:spMkLst>
            <pc:docMk/>
            <pc:sldMk cId="2195586678" sldId="262"/>
            <ac:spMk id="6" creationId="{34521A1A-979F-60A4-A202-684A04DA5234}"/>
          </ac:spMkLst>
        </pc:spChg>
        <pc:spChg chg="mod topLvl">
          <ac:chgData name="冠頤 呂" userId="72cc6db523f86a62" providerId="LiveId" clId="{5A5DCB92-E7B1-4CDC-87A9-084A23A1B7B6}" dt="2023-02-05T09:03:55.211" v="2123" actId="207"/>
          <ac:spMkLst>
            <pc:docMk/>
            <pc:sldMk cId="2195586678" sldId="262"/>
            <ac:spMk id="7" creationId="{0A64A36D-CA0C-8749-B81E-C4067A2E2483}"/>
          </ac:spMkLst>
        </pc:spChg>
        <pc:spChg chg="mod topLvl">
          <ac:chgData name="冠頤 呂" userId="72cc6db523f86a62" providerId="LiveId" clId="{5A5DCB92-E7B1-4CDC-87A9-084A23A1B7B6}" dt="2023-02-05T09:03:59.359" v="2124" actId="207"/>
          <ac:spMkLst>
            <pc:docMk/>
            <pc:sldMk cId="2195586678" sldId="262"/>
            <ac:spMk id="8" creationId="{88CC5E1D-BB18-F8CE-6343-C7C19283361C}"/>
          </ac:spMkLst>
        </pc:spChg>
        <pc:spChg chg="add del mod">
          <ac:chgData name="冠頤 呂" userId="72cc6db523f86a62" providerId="LiveId" clId="{5A5DCB92-E7B1-4CDC-87A9-084A23A1B7B6}" dt="2023-02-05T08:40:47.232" v="1885" actId="478"/>
          <ac:spMkLst>
            <pc:docMk/>
            <pc:sldMk cId="2195586678" sldId="262"/>
            <ac:spMk id="9" creationId="{2F0720EE-0F37-008C-97E4-53456E7EA5B5}"/>
          </ac:spMkLst>
        </pc:spChg>
        <pc:spChg chg="add del mod">
          <ac:chgData name="冠頤 呂" userId="72cc6db523f86a62" providerId="LiveId" clId="{5A5DCB92-E7B1-4CDC-87A9-084A23A1B7B6}" dt="2023-02-05T08:40:47.232" v="1885" actId="478"/>
          <ac:spMkLst>
            <pc:docMk/>
            <pc:sldMk cId="2195586678" sldId="262"/>
            <ac:spMk id="10" creationId="{627D7CA8-3D62-C341-820C-0D5AF726D23C}"/>
          </ac:spMkLst>
        </pc:spChg>
        <pc:spChg chg="add del mod">
          <ac:chgData name="冠頤 呂" userId="72cc6db523f86a62" providerId="LiveId" clId="{5A5DCB92-E7B1-4CDC-87A9-084A23A1B7B6}" dt="2023-02-05T08:40:47.232" v="1885" actId="478"/>
          <ac:spMkLst>
            <pc:docMk/>
            <pc:sldMk cId="2195586678" sldId="262"/>
            <ac:spMk id="11" creationId="{BE5DD9A8-1347-818A-0398-2D8FDD161395}"/>
          </ac:spMkLst>
        </pc:spChg>
        <pc:spChg chg="add del mod">
          <ac:chgData name="冠頤 呂" userId="72cc6db523f86a62" providerId="LiveId" clId="{5A5DCB92-E7B1-4CDC-87A9-084A23A1B7B6}" dt="2023-02-05T08:40:47.232" v="1885" actId="478"/>
          <ac:spMkLst>
            <pc:docMk/>
            <pc:sldMk cId="2195586678" sldId="262"/>
            <ac:spMk id="12" creationId="{5021D378-1CBE-E824-1CBF-9E140CE8BFC7}"/>
          </ac:spMkLst>
        </pc:spChg>
        <pc:spChg chg="add del mod">
          <ac:chgData name="冠頤 呂" userId="72cc6db523f86a62" providerId="LiveId" clId="{5A5DCB92-E7B1-4CDC-87A9-084A23A1B7B6}" dt="2023-02-05T08:40:47.232" v="1885" actId="478"/>
          <ac:spMkLst>
            <pc:docMk/>
            <pc:sldMk cId="2195586678" sldId="262"/>
            <ac:spMk id="19" creationId="{8449D686-A530-6471-CEE2-7B05744A1FD9}"/>
          </ac:spMkLst>
        </pc:spChg>
        <pc:spChg chg="add mod">
          <ac:chgData name="冠頤 呂" userId="72cc6db523f86a62" providerId="LiveId" clId="{5A5DCB92-E7B1-4CDC-87A9-084A23A1B7B6}" dt="2023-02-05T15:44:31.964" v="3000" actId="207"/>
          <ac:spMkLst>
            <pc:docMk/>
            <pc:sldMk cId="2195586678" sldId="262"/>
            <ac:spMk id="20" creationId="{CFE7B45F-8853-D459-6BE6-FAA0E7AF3CDE}"/>
          </ac:spMkLst>
        </pc:spChg>
        <pc:spChg chg="add mod">
          <ac:chgData name="冠頤 呂" userId="72cc6db523f86a62" providerId="LiveId" clId="{5A5DCB92-E7B1-4CDC-87A9-084A23A1B7B6}" dt="2023-02-05T09:37:08.353" v="2588" actId="1037"/>
          <ac:spMkLst>
            <pc:docMk/>
            <pc:sldMk cId="2195586678" sldId="262"/>
            <ac:spMk id="29" creationId="{4073946E-1669-90C9-92A6-C1993C8E5BAE}"/>
          </ac:spMkLst>
        </pc:spChg>
        <pc:spChg chg="add mod">
          <ac:chgData name="冠頤 呂" userId="72cc6db523f86a62" providerId="LiveId" clId="{5A5DCB92-E7B1-4CDC-87A9-084A23A1B7B6}" dt="2023-02-05T09:37:08.353" v="2588" actId="1037"/>
          <ac:spMkLst>
            <pc:docMk/>
            <pc:sldMk cId="2195586678" sldId="262"/>
            <ac:spMk id="30" creationId="{3398F22E-F28A-E7F6-167C-F5094CF18CB9}"/>
          </ac:spMkLst>
        </pc:spChg>
        <pc:spChg chg="add mod">
          <ac:chgData name="冠頤 呂" userId="72cc6db523f86a62" providerId="LiveId" clId="{5A5DCB92-E7B1-4CDC-87A9-084A23A1B7B6}" dt="2023-02-05T09:37:08.353" v="2588" actId="1037"/>
          <ac:spMkLst>
            <pc:docMk/>
            <pc:sldMk cId="2195586678" sldId="262"/>
            <ac:spMk id="35" creationId="{1C41024A-48DE-BEC4-D89A-AEB3EB3D5867}"/>
          </ac:spMkLst>
        </pc:spChg>
        <pc:spChg chg="add mod">
          <ac:chgData name="冠頤 呂" userId="72cc6db523f86a62" providerId="LiveId" clId="{5A5DCB92-E7B1-4CDC-87A9-084A23A1B7B6}" dt="2023-02-05T09:37:51.194" v="2598" actId="1076"/>
          <ac:spMkLst>
            <pc:docMk/>
            <pc:sldMk cId="2195586678" sldId="262"/>
            <ac:spMk id="47" creationId="{C70E6320-B781-90CE-8B32-9F1B4AB350F6}"/>
          </ac:spMkLst>
        </pc:spChg>
        <pc:spChg chg="add mod">
          <ac:chgData name="冠頤 呂" userId="72cc6db523f86a62" providerId="LiveId" clId="{5A5DCB92-E7B1-4CDC-87A9-084A23A1B7B6}" dt="2023-02-05T09:38:47.500" v="2635" actId="1076"/>
          <ac:spMkLst>
            <pc:docMk/>
            <pc:sldMk cId="2195586678" sldId="262"/>
            <ac:spMk id="48" creationId="{53611EC0-9756-755D-2FC2-7A170F93E125}"/>
          </ac:spMkLst>
        </pc:spChg>
        <pc:spChg chg="add mod">
          <ac:chgData name="冠頤 呂" userId="72cc6db523f86a62" providerId="LiveId" clId="{5A5DCB92-E7B1-4CDC-87A9-084A23A1B7B6}" dt="2023-02-05T09:37:36.440" v="2595" actId="1076"/>
          <ac:spMkLst>
            <pc:docMk/>
            <pc:sldMk cId="2195586678" sldId="262"/>
            <ac:spMk id="53" creationId="{2844B250-98FB-1823-F156-1B6EE4BAF9FE}"/>
          </ac:spMkLst>
        </pc:spChg>
        <pc:spChg chg="add mod">
          <ac:chgData name="冠頤 呂" userId="72cc6db523f86a62" providerId="LiveId" clId="{5A5DCB92-E7B1-4CDC-87A9-084A23A1B7B6}" dt="2023-02-05T09:39:31.197" v="2645" actId="1076"/>
          <ac:spMkLst>
            <pc:docMk/>
            <pc:sldMk cId="2195586678" sldId="262"/>
            <ac:spMk id="54" creationId="{D98C9378-9637-B323-778D-4F4FCBF4667F}"/>
          </ac:spMkLst>
        </pc:spChg>
        <pc:spChg chg="add mod">
          <ac:chgData name="冠頤 呂" userId="72cc6db523f86a62" providerId="LiveId" clId="{5A5DCB92-E7B1-4CDC-87A9-084A23A1B7B6}" dt="2023-02-05T09:38:11.317" v="2628" actId="1076"/>
          <ac:spMkLst>
            <pc:docMk/>
            <pc:sldMk cId="2195586678" sldId="262"/>
            <ac:spMk id="57" creationId="{ED926911-8A89-B62C-79D9-D2D85F6B6C05}"/>
          </ac:spMkLst>
        </pc:spChg>
        <pc:spChg chg="add mod">
          <ac:chgData name="冠頤 呂" userId="72cc6db523f86a62" providerId="LiveId" clId="{5A5DCB92-E7B1-4CDC-87A9-084A23A1B7B6}" dt="2023-02-05T09:38:54.792" v="2636" actId="1076"/>
          <ac:spMkLst>
            <pc:docMk/>
            <pc:sldMk cId="2195586678" sldId="262"/>
            <ac:spMk id="60" creationId="{D097D3D6-0CD1-EF65-53ED-62D3F91CC1DE}"/>
          </ac:spMkLst>
        </pc:spChg>
        <pc:spChg chg="add mod">
          <ac:chgData name="冠頤 呂" userId="72cc6db523f86a62" providerId="LiveId" clId="{5A5DCB92-E7B1-4CDC-87A9-084A23A1B7B6}" dt="2023-02-05T09:39:14.493" v="2639" actId="1076"/>
          <ac:spMkLst>
            <pc:docMk/>
            <pc:sldMk cId="2195586678" sldId="262"/>
            <ac:spMk id="62" creationId="{0881EFEB-6691-959B-BEAE-552619A7598D}"/>
          </ac:spMkLst>
        </pc:spChg>
        <pc:spChg chg="add mod">
          <ac:chgData name="冠頤 呂" userId="72cc6db523f86a62" providerId="LiveId" clId="{5A5DCB92-E7B1-4CDC-87A9-084A23A1B7B6}" dt="2023-02-05T09:39:24.521" v="2644" actId="1076"/>
          <ac:spMkLst>
            <pc:docMk/>
            <pc:sldMk cId="2195586678" sldId="262"/>
            <ac:spMk id="67" creationId="{237887E8-F43E-D16B-82DF-467D321602B1}"/>
          </ac:spMkLst>
        </pc:spChg>
        <pc:spChg chg="add mod">
          <ac:chgData name="冠頤 呂" userId="72cc6db523f86a62" providerId="LiveId" clId="{5A5DCB92-E7B1-4CDC-87A9-084A23A1B7B6}" dt="2023-02-05T09:39:46.603" v="2648" actId="1076"/>
          <ac:spMkLst>
            <pc:docMk/>
            <pc:sldMk cId="2195586678" sldId="262"/>
            <ac:spMk id="69" creationId="{EA0DB4C3-DB14-631E-5386-ECF909244E49}"/>
          </ac:spMkLst>
        </pc:spChg>
        <pc:spChg chg="add del mod">
          <ac:chgData name="冠頤 呂" userId="72cc6db523f86a62" providerId="LiveId" clId="{5A5DCB92-E7B1-4CDC-87A9-084A23A1B7B6}" dt="2023-02-05T09:42:49.184" v="2655"/>
          <ac:spMkLst>
            <pc:docMk/>
            <pc:sldMk cId="2195586678" sldId="262"/>
            <ac:spMk id="71" creationId="{5FFDC4F7-0DD6-C396-68BD-32B9F85BEEA1}"/>
          </ac:spMkLst>
        </pc:spChg>
        <pc:grpChg chg="add del mod">
          <ac:chgData name="冠頤 呂" userId="72cc6db523f86a62" providerId="LiveId" clId="{5A5DCB92-E7B1-4CDC-87A9-084A23A1B7B6}" dt="2023-02-05T08:41:02.001" v="1888" actId="165"/>
          <ac:grpSpMkLst>
            <pc:docMk/>
            <pc:sldMk cId="2195586678" sldId="262"/>
            <ac:grpSpMk id="3" creationId="{D60136D1-4F30-23DA-90FB-4C4D36218CC6}"/>
          </ac:grpSpMkLst>
        </pc:grpChg>
        <pc:grpChg chg="del">
          <ac:chgData name="冠頤 呂" userId="72cc6db523f86a62" providerId="LiveId" clId="{5A5DCB92-E7B1-4CDC-87A9-084A23A1B7B6}" dt="2023-02-05T09:02:54.028" v="2113" actId="478"/>
          <ac:grpSpMkLst>
            <pc:docMk/>
            <pc:sldMk cId="2195586678" sldId="262"/>
            <ac:grpSpMk id="13" creationId="{E6A0E561-3CA3-C774-A4F0-7799CF653DBE}"/>
          </ac:grpSpMkLst>
        </pc:grpChg>
        <pc:grpChg chg="add mod">
          <ac:chgData name="冠頤 呂" userId="72cc6db523f86a62" providerId="LiveId" clId="{5A5DCB92-E7B1-4CDC-87A9-084A23A1B7B6}" dt="2023-02-05T15:09:54.259" v="2841" actId="1076"/>
          <ac:grpSpMkLst>
            <pc:docMk/>
            <pc:sldMk cId="2195586678" sldId="262"/>
            <ac:grpSpMk id="21" creationId="{7F06255C-D6C1-DE65-8CB0-B95C7B145B55}"/>
          </ac:grpSpMkLst>
        </pc:grpChg>
        <pc:picChg chg="add mod">
          <ac:chgData name="冠頤 呂" userId="72cc6db523f86a62" providerId="LiveId" clId="{5A5DCB92-E7B1-4CDC-87A9-084A23A1B7B6}" dt="2023-02-05T09:37:08.353" v="2588" actId="1037"/>
          <ac:picMkLst>
            <pc:docMk/>
            <pc:sldMk cId="2195586678" sldId="262"/>
            <ac:picMk id="23" creationId="{F4AA090A-3702-A184-8A93-53EC8F994EDE}"/>
          </ac:picMkLst>
        </pc:picChg>
        <pc:picChg chg="add mod">
          <ac:chgData name="冠頤 呂" userId="72cc6db523f86a62" providerId="LiveId" clId="{5A5DCB92-E7B1-4CDC-87A9-084A23A1B7B6}" dt="2023-02-05T09:37:08.353" v="2588" actId="1037"/>
          <ac:picMkLst>
            <pc:docMk/>
            <pc:sldMk cId="2195586678" sldId="262"/>
            <ac:picMk id="25" creationId="{0942F83D-1C5D-D789-7325-A10CB55F39D2}"/>
          </ac:picMkLst>
        </pc:picChg>
        <pc:picChg chg="add mod">
          <ac:chgData name="冠頤 呂" userId="72cc6db523f86a62" providerId="LiveId" clId="{5A5DCB92-E7B1-4CDC-87A9-084A23A1B7B6}" dt="2023-02-05T15:26:08.771" v="2862" actId="1076"/>
          <ac:picMkLst>
            <pc:docMk/>
            <pc:sldMk cId="2195586678" sldId="262"/>
            <ac:picMk id="34" creationId="{AFE1621F-ABA3-145B-0D8E-83A8B9EF71D5}"/>
          </ac:picMkLst>
        </pc:picChg>
        <pc:picChg chg="add del mod">
          <ac:chgData name="冠頤 呂" userId="72cc6db523f86a62" providerId="LiveId" clId="{5A5DCB92-E7B1-4CDC-87A9-084A23A1B7B6}" dt="2023-02-05T09:27:53.144" v="2348" actId="478"/>
          <ac:picMkLst>
            <pc:docMk/>
            <pc:sldMk cId="2195586678" sldId="262"/>
            <ac:picMk id="46" creationId="{8C931862-5E4A-7A94-4819-A886D667B7DC}"/>
          </ac:picMkLst>
        </pc:picChg>
        <pc:picChg chg="add mod">
          <ac:chgData name="冠頤 呂" userId="72cc6db523f86a62" providerId="LiveId" clId="{5A5DCB92-E7B1-4CDC-87A9-084A23A1B7B6}" dt="2023-02-05T09:39:31.197" v="2645" actId="1076"/>
          <ac:picMkLst>
            <pc:docMk/>
            <pc:sldMk cId="2195586678" sldId="262"/>
            <ac:picMk id="50" creationId="{04975E9D-FEAF-6D0A-0AB1-92354F62B444}"/>
          </ac:picMkLst>
        </pc:picChg>
        <pc:picChg chg="add mod">
          <ac:chgData name="冠頤 呂" userId="72cc6db523f86a62" providerId="LiveId" clId="{5A5DCB92-E7B1-4CDC-87A9-084A23A1B7B6}" dt="2023-02-05T09:37:36.440" v="2595" actId="1076"/>
          <ac:picMkLst>
            <pc:docMk/>
            <pc:sldMk cId="2195586678" sldId="262"/>
            <ac:picMk id="52" creationId="{9E7F4A78-E792-86C4-2149-7E2C7AC1EF02}"/>
          </ac:picMkLst>
        </pc:picChg>
        <pc:picChg chg="add mod">
          <ac:chgData name="冠頤 呂" userId="72cc6db523f86a62" providerId="LiveId" clId="{5A5DCB92-E7B1-4CDC-87A9-084A23A1B7B6}" dt="2023-02-05T09:38:07.220" v="2627" actId="1038"/>
          <ac:picMkLst>
            <pc:docMk/>
            <pc:sldMk cId="2195586678" sldId="262"/>
            <ac:picMk id="56" creationId="{5A15468D-DF1B-D703-E793-15A118DE3561}"/>
          </ac:picMkLst>
        </pc:picChg>
        <pc:picChg chg="add mod">
          <ac:chgData name="冠頤 呂" userId="72cc6db523f86a62" providerId="LiveId" clId="{5A5DCB92-E7B1-4CDC-87A9-084A23A1B7B6}" dt="2023-02-05T09:38:54.792" v="2636" actId="1076"/>
          <ac:picMkLst>
            <pc:docMk/>
            <pc:sldMk cId="2195586678" sldId="262"/>
            <ac:picMk id="59" creationId="{13AE690D-B24F-5307-8525-DB0B85E44D4C}"/>
          </ac:picMkLst>
        </pc:picChg>
        <pc:picChg chg="add mod">
          <ac:chgData name="冠頤 呂" userId="72cc6db523f86a62" providerId="LiveId" clId="{5A5DCB92-E7B1-4CDC-87A9-084A23A1B7B6}" dt="2023-02-05T09:39:14.493" v="2639" actId="1076"/>
          <ac:picMkLst>
            <pc:docMk/>
            <pc:sldMk cId="2195586678" sldId="262"/>
            <ac:picMk id="61" creationId="{B73D167B-709D-87D9-9958-889BDAE8BA14}"/>
          </ac:picMkLst>
        </pc:picChg>
        <pc:picChg chg="add mod">
          <ac:chgData name="冠頤 呂" userId="72cc6db523f86a62" providerId="LiveId" clId="{5A5DCB92-E7B1-4CDC-87A9-084A23A1B7B6}" dt="2023-02-05T09:39:24.521" v="2644" actId="1076"/>
          <ac:picMkLst>
            <pc:docMk/>
            <pc:sldMk cId="2195586678" sldId="262"/>
            <ac:picMk id="66" creationId="{D7ACFB21-534C-1E74-5C79-2A724E9A8860}"/>
          </ac:picMkLst>
        </pc:picChg>
        <pc:picChg chg="add mod">
          <ac:chgData name="冠頤 呂" userId="72cc6db523f86a62" providerId="LiveId" clId="{5A5DCB92-E7B1-4CDC-87A9-084A23A1B7B6}" dt="2023-02-05T09:39:46.603" v="2648" actId="1076"/>
          <ac:picMkLst>
            <pc:docMk/>
            <pc:sldMk cId="2195586678" sldId="262"/>
            <ac:picMk id="68" creationId="{1E8357C4-655E-836F-0ADD-603E19683D57}"/>
          </ac:picMkLst>
        </pc:picChg>
        <pc:picChg chg="add del mod">
          <ac:chgData name="冠頤 呂" userId="72cc6db523f86a62" providerId="LiveId" clId="{5A5DCB92-E7B1-4CDC-87A9-084A23A1B7B6}" dt="2023-02-05T09:42:49.184" v="2655"/>
          <ac:picMkLst>
            <pc:docMk/>
            <pc:sldMk cId="2195586678" sldId="262"/>
            <ac:picMk id="70" creationId="{776A1B45-31FB-23BD-E8D5-F1F4F56A29D9}"/>
          </ac:picMkLst>
        </pc:picChg>
        <pc:cxnChg chg="add mod">
          <ac:chgData name="冠頤 呂" userId="72cc6db523f86a62" providerId="LiveId" clId="{5A5DCB92-E7B1-4CDC-87A9-084A23A1B7B6}" dt="2023-02-05T09:37:08.353" v="2588" actId="1037"/>
          <ac:cxnSpMkLst>
            <pc:docMk/>
            <pc:sldMk cId="2195586678" sldId="262"/>
            <ac:cxnSpMk id="27" creationId="{6D5F2B98-A08A-8364-5133-6982B3047217}"/>
          </ac:cxnSpMkLst>
        </pc:cxnChg>
        <pc:cxnChg chg="add mod">
          <ac:chgData name="冠頤 呂" userId="72cc6db523f86a62" providerId="LiveId" clId="{5A5DCB92-E7B1-4CDC-87A9-084A23A1B7B6}" dt="2023-02-05T09:37:08.353" v="2588" actId="1037"/>
          <ac:cxnSpMkLst>
            <pc:docMk/>
            <pc:sldMk cId="2195586678" sldId="262"/>
            <ac:cxnSpMk id="31" creationId="{44FF272D-AF97-1E9B-FA47-4B18603A9319}"/>
          </ac:cxnSpMkLst>
        </pc:cxnChg>
        <pc:cxnChg chg="add mod">
          <ac:chgData name="冠頤 呂" userId="72cc6db523f86a62" providerId="LiveId" clId="{5A5DCB92-E7B1-4CDC-87A9-084A23A1B7B6}" dt="2023-02-05T09:37:24.590" v="2591" actId="14100"/>
          <ac:cxnSpMkLst>
            <pc:docMk/>
            <pc:sldMk cId="2195586678" sldId="262"/>
            <ac:cxnSpMk id="38" creationId="{BE22AB87-DC1A-C194-FF57-DDC37F3493F1}"/>
          </ac:cxnSpMkLst>
        </pc:cxnChg>
        <pc:cxnChg chg="add mod">
          <ac:chgData name="冠頤 呂" userId="72cc6db523f86a62" providerId="LiveId" clId="{5A5DCB92-E7B1-4CDC-87A9-084A23A1B7B6}" dt="2023-02-05T09:37:29.227" v="2592" actId="14100"/>
          <ac:cxnSpMkLst>
            <pc:docMk/>
            <pc:sldMk cId="2195586678" sldId="262"/>
            <ac:cxnSpMk id="40" creationId="{11BA5A73-94E8-A764-93AF-377763449AD4}"/>
          </ac:cxnSpMkLst>
        </pc:cxnChg>
        <pc:cxnChg chg="add mod">
          <ac:chgData name="冠頤 呂" userId="72cc6db523f86a62" providerId="LiveId" clId="{5A5DCB92-E7B1-4CDC-87A9-084A23A1B7B6}" dt="2023-02-05T09:38:41.015" v="2634" actId="1076"/>
          <ac:cxnSpMkLst>
            <pc:docMk/>
            <pc:sldMk cId="2195586678" sldId="262"/>
            <ac:cxnSpMk id="58" creationId="{079C643E-AD60-34F9-8DB9-C2140953C3E3}"/>
          </ac:cxnSpMkLst>
        </pc:cxnChg>
        <pc:cxnChg chg="add mod">
          <ac:chgData name="冠頤 呂" userId="72cc6db523f86a62" providerId="LiveId" clId="{5A5DCB92-E7B1-4CDC-87A9-084A23A1B7B6}" dt="2023-02-05T09:39:34.065" v="2646" actId="1076"/>
          <ac:cxnSpMkLst>
            <pc:docMk/>
            <pc:sldMk cId="2195586678" sldId="262"/>
            <ac:cxnSpMk id="65" creationId="{5E94F7B6-7F0E-4E66-E05F-0C34E48B7370}"/>
          </ac:cxnSpMkLst>
        </pc:cxnChg>
      </pc:sldChg>
      <pc:sldChg chg="addSp delSp modSp add mod">
        <pc:chgData name="冠頤 呂" userId="72cc6db523f86a62" providerId="LiveId" clId="{5A5DCB92-E7B1-4CDC-87A9-084A23A1B7B6}" dt="2023-02-05T15:48:28.408" v="3029" actId="1037"/>
        <pc:sldMkLst>
          <pc:docMk/>
          <pc:sldMk cId="1993295958" sldId="263"/>
        </pc:sldMkLst>
        <pc:spChg chg="mod">
          <ac:chgData name="冠頤 呂" userId="72cc6db523f86a62" providerId="LiveId" clId="{5A5DCB92-E7B1-4CDC-87A9-084A23A1B7B6}" dt="2023-02-05T15:12:07.686" v="2850" actId="1076"/>
          <ac:spMkLst>
            <pc:docMk/>
            <pc:sldMk cId="1993295958" sldId="263"/>
            <ac:spMk id="2" creationId="{99F54443-C967-211A-DF4F-AEC4D7251F78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4" creationId="{6678EE71-95B5-608C-840D-B09CD0A9ABF4}"/>
          </ac:spMkLst>
        </pc:spChg>
        <pc:spChg chg="mod">
          <ac:chgData name="冠頤 呂" userId="72cc6db523f86a62" providerId="LiveId" clId="{5A5DCB92-E7B1-4CDC-87A9-084A23A1B7B6}" dt="2023-02-05T09:40:02.062" v="2650" actId="207"/>
          <ac:spMkLst>
            <pc:docMk/>
            <pc:sldMk cId="1993295958" sldId="263"/>
            <ac:spMk id="5" creationId="{073B4126-38CB-563D-F6EC-65963D2B2C3C}"/>
          </ac:spMkLst>
        </pc:spChg>
        <pc:spChg chg="add del mod">
          <ac:chgData name="冠頤 呂" userId="72cc6db523f86a62" providerId="LiveId" clId="{5A5DCB92-E7B1-4CDC-87A9-084A23A1B7B6}" dt="2023-02-05T15:38:19.933" v="2886" actId="478"/>
          <ac:spMkLst>
            <pc:docMk/>
            <pc:sldMk cId="1993295958" sldId="263"/>
            <ac:spMk id="7" creationId="{2A80114D-5170-03C2-7715-3C19795CF76B}"/>
          </ac:spMkLst>
        </pc:spChg>
        <pc:spChg chg="add mod">
          <ac:chgData name="冠頤 呂" userId="72cc6db523f86a62" providerId="LiveId" clId="{5A5DCB92-E7B1-4CDC-87A9-084A23A1B7B6}" dt="2023-02-05T15:14:19.924" v="2855" actId="1076"/>
          <ac:spMkLst>
            <pc:docMk/>
            <pc:sldMk cId="1993295958" sldId="263"/>
            <ac:spMk id="9" creationId="{66859527-0682-7138-69F7-6B07B2700528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11" creationId="{50BAB838-165B-7A8E-A28E-FD172E69235C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17" creationId="{614B3D8D-054D-EE89-5AC6-C4A2D43E4D6B}"/>
          </ac:spMkLst>
        </pc:spChg>
        <pc:spChg chg="mod">
          <ac:chgData name="冠頤 呂" userId="72cc6db523f86a62" providerId="LiveId" clId="{5A5DCB92-E7B1-4CDC-87A9-084A23A1B7B6}" dt="2023-02-05T09:40:04.905" v="2651" actId="13822"/>
          <ac:spMkLst>
            <pc:docMk/>
            <pc:sldMk cId="1993295958" sldId="263"/>
            <ac:spMk id="20" creationId="{CFE7B45F-8853-D459-6BE6-FAA0E7AF3CDE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21" creationId="{6B7713CC-A752-619B-8CF0-0BF963730B21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22" creationId="{376E6766-1794-83D6-5904-BE4D6D7591F5}"/>
          </ac:spMkLst>
        </pc:spChg>
        <pc:spChg chg="mod">
          <ac:chgData name="冠頤 呂" userId="72cc6db523f86a62" providerId="LiveId" clId="{5A5DCB92-E7B1-4CDC-87A9-084A23A1B7B6}" dt="2023-02-05T15:44:47.147" v="3001" actId="207"/>
          <ac:spMkLst>
            <pc:docMk/>
            <pc:sldMk cId="1993295958" sldId="263"/>
            <ac:spMk id="25" creationId="{2FA85ADD-EF63-7136-3F58-80D598994129}"/>
          </ac:spMkLst>
        </pc:spChg>
        <pc:spChg chg="mod">
          <ac:chgData name="冠頤 呂" userId="72cc6db523f86a62" providerId="LiveId" clId="{5A5DCB92-E7B1-4CDC-87A9-084A23A1B7B6}" dt="2023-02-05T15:10:02.128" v="2843"/>
          <ac:spMkLst>
            <pc:docMk/>
            <pc:sldMk cId="1993295958" sldId="263"/>
            <ac:spMk id="26" creationId="{EE72E740-F518-B4BD-4329-75F43837BE0E}"/>
          </ac:spMkLst>
        </pc:spChg>
        <pc:spChg chg="mod">
          <ac:chgData name="冠頤 呂" userId="72cc6db523f86a62" providerId="LiveId" clId="{5A5DCB92-E7B1-4CDC-87A9-084A23A1B7B6}" dt="2023-02-05T15:10:02.128" v="2843"/>
          <ac:spMkLst>
            <pc:docMk/>
            <pc:sldMk cId="1993295958" sldId="263"/>
            <ac:spMk id="27" creationId="{0802D71B-0128-AC46-2471-B8A9A106D98B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29" creationId="{4073946E-1669-90C9-92A6-C1993C8E5BAE}"/>
          </ac:spMkLst>
        </pc:spChg>
        <pc:spChg chg="mod">
          <ac:chgData name="冠頤 呂" userId="72cc6db523f86a62" providerId="LiveId" clId="{5A5DCB92-E7B1-4CDC-87A9-084A23A1B7B6}" dt="2023-02-05T15:10:02.128" v="2843"/>
          <ac:spMkLst>
            <pc:docMk/>
            <pc:sldMk cId="1993295958" sldId="263"/>
            <ac:spMk id="29" creationId="{4B2EFC1A-10DA-C4AD-F230-0DB8B0C516CE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30" creationId="{3398F22E-F28A-E7F6-167C-F5094CF18CB9}"/>
          </ac:spMkLst>
        </pc:spChg>
        <pc:spChg chg="mod">
          <ac:chgData name="冠頤 呂" userId="72cc6db523f86a62" providerId="LiveId" clId="{5A5DCB92-E7B1-4CDC-87A9-084A23A1B7B6}" dt="2023-02-05T15:10:15.778" v="2845" actId="13822"/>
          <ac:spMkLst>
            <pc:docMk/>
            <pc:sldMk cId="1993295958" sldId="263"/>
            <ac:spMk id="30" creationId="{48E5461D-19A2-4BAF-5836-88301BB48E2F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31" creationId="{A8B552D4-D6C5-1C63-17A5-912BCB4300A9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35" creationId="{1C41024A-48DE-BEC4-D89A-AEB3EB3D5867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36" creationId="{B1C0DDEC-697F-33C2-946F-43BA6CFEE751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37" creationId="{5BE78FE4-C530-6DC2-9041-D84F6795097C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42" creationId="{10619440-23D8-3925-C783-9D47E354D5CB}"/>
          </ac:spMkLst>
        </pc:spChg>
        <pc:spChg chg="del">
          <ac:chgData name="冠頤 呂" userId="72cc6db523f86a62" providerId="LiveId" clId="{5A5DCB92-E7B1-4CDC-87A9-084A23A1B7B6}" dt="2023-02-05T09:40:10.697" v="2653" actId="478"/>
          <ac:spMkLst>
            <pc:docMk/>
            <pc:sldMk cId="1993295958" sldId="263"/>
            <ac:spMk id="47" creationId="{C70E6320-B781-90CE-8B32-9F1B4AB350F6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48" creationId="{53611EC0-9756-755D-2FC2-7A170F93E125}"/>
          </ac:spMkLst>
        </pc:spChg>
        <pc:spChg chg="add mod">
          <ac:chgData name="冠頤 呂" userId="72cc6db523f86a62" providerId="LiveId" clId="{5A5DCB92-E7B1-4CDC-87A9-084A23A1B7B6}" dt="2023-02-05T15:48:28.408" v="3029" actId="1037"/>
          <ac:spMkLst>
            <pc:docMk/>
            <pc:sldMk cId="1993295958" sldId="263"/>
            <ac:spMk id="51" creationId="{790FDD9B-9B18-7FEE-D977-FA5A198068D5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53" creationId="{2844B250-98FB-1823-F156-1B6EE4BAF9FE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54" creationId="{D98C9378-9637-B323-778D-4F4FCBF4667F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57" creationId="{ED926911-8A89-B62C-79D9-D2D85F6B6C05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60" creationId="{D097D3D6-0CD1-EF65-53ED-62D3F91CC1DE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62" creationId="{0881EFEB-6691-959B-BEAE-552619A7598D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67" creationId="{237887E8-F43E-D16B-82DF-467D321602B1}"/>
          </ac:spMkLst>
        </pc:spChg>
        <pc:spChg chg="del">
          <ac:chgData name="冠頤 呂" userId="72cc6db523f86a62" providerId="LiveId" clId="{5A5DCB92-E7B1-4CDC-87A9-084A23A1B7B6}" dt="2023-02-05T09:40:09.370" v="2652" actId="478"/>
          <ac:spMkLst>
            <pc:docMk/>
            <pc:sldMk cId="1993295958" sldId="263"/>
            <ac:spMk id="69" creationId="{EA0DB4C3-DB14-631E-5386-ECF909244E49}"/>
          </ac:spMkLst>
        </pc:spChg>
        <pc:grpChg chg="del">
          <ac:chgData name="冠頤 呂" userId="72cc6db523f86a62" providerId="LiveId" clId="{5A5DCB92-E7B1-4CDC-87A9-084A23A1B7B6}" dt="2023-02-05T15:10:01.347" v="2842" actId="478"/>
          <ac:grpSpMkLst>
            <pc:docMk/>
            <pc:sldMk cId="1993295958" sldId="263"/>
            <ac:grpSpMk id="21" creationId="{7F06255C-D6C1-DE65-8CB0-B95C7B145B55}"/>
          </ac:grpSpMkLst>
        </pc:grpChg>
        <pc:grpChg chg="add mod">
          <ac:chgData name="冠頤 呂" userId="72cc6db523f86a62" providerId="LiveId" clId="{5A5DCB92-E7B1-4CDC-87A9-084A23A1B7B6}" dt="2023-02-05T15:10:02.128" v="2843"/>
          <ac:grpSpMkLst>
            <pc:docMk/>
            <pc:sldMk cId="1993295958" sldId="263"/>
            <ac:grpSpMk id="23" creationId="{0BE8B3AD-7A52-9F5C-D740-2906961E55F2}"/>
          </ac:grpSpMkLst>
        </pc:grpChg>
        <pc:picChg chg="add mod">
          <ac:chgData name="冠頤 呂" userId="72cc6db523f86a62" providerId="LiveId" clId="{5A5DCB92-E7B1-4CDC-87A9-084A23A1B7B6}" dt="2023-02-05T15:48:28.408" v="3029" actId="1037"/>
          <ac:picMkLst>
            <pc:docMk/>
            <pc:sldMk cId="1993295958" sldId="263"/>
            <ac:picMk id="3" creationId="{F23AAC87-1D3A-7AEB-47C5-713B7085369D}"/>
          </ac:picMkLst>
        </pc:picChg>
        <pc:picChg chg="add mod">
          <ac:chgData name="冠頤 呂" userId="72cc6db523f86a62" providerId="LiveId" clId="{5A5DCB92-E7B1-4CDC-87A9-084A23A1B7B6}" dt="2023-02-05T15:48:28.408" v="3029" actId="1037"/>
          <ac:picMkLst>
            <pc:docMk/>
            <pc:sldMk cId="1993295958" sldId="263"/>
            <ac:picMk id="6" creationId="{1A6FAA71-2642-B6CE-E797-2FA48852C238}"/>
          </ac:picMkLst>
        </pc:picChg>
        <pc:picChg chg="add mod">
          <ac:chgData name="冠頤 呂" userId="72cc6db523f86a62" providerId="LiveId" clId="{5A5DCB92-E7B1-4CDC-87A9-084A23A1B7B6}" dt="2023-02-05T15:48:28.408" v="3029" actId="1037"/>
          <ac:picMkLst>
            <pc:docMk/>
            <pc:sldMk cId="1993295958" sldId="263"/>
            <ac:picMk id="10" creationId="{47534327-D47F-31F5-16B9-E58CC6DD6A9C}"/>
          </ac:picMkLst>
        </pc:picChg>
        <pc:picChg chg="add mod">
          <ac:chgData name="冠頤 呂" userId="72cc6db523f86a62" providerId="LiveId" clId="{5A5DCB92-E7B1-4CDC-87A9-084A23A1B7B6}" dt="2023-02-05T15:48:28.408" v="3029" actId="1037"/>
          <ac:picMkLst>
            <pc:docMk/>
            <pc:sldMk cId="1993295958" sldId="263"/>
            <ac:picMk id="15" creationId="{23C33692-F755-BE79-ED26-16E6275FF4B4}"/>
          </ac:picMkLst>
        </pc:picChg>
        <pc:picChg chg="add mod">
          <ac:chgData name="冠頤 呂" userId="72cc6db523f86a62" providerId="LiveId" clId="{5A5DCB92-E7B1-4CDC-87A9-084A23A1B7B6}" dt="2023-02-05T15:48:28.408" v="3029" actId="1037"/>
          <ac:picMkLst>
            <pc:docMk/>
            <pc:sldMk cId="1993295958" sldId="263"/>
            <ac:picMk id="16" creationId="{A4FCAC97-94D8-4C9A-0EFB-444484F49F19}"/>
          </ac:picMkLst>
        </pc:picChg>
        <pc:picChg chg="add mod">
          <ac:chgData name="冠頤 呂" userId="72cc6db523f86a62" providerId="LiveId" clId="{5A5DCB92-E7B1-4CDC-87A9-084A23A1B7B6}" dt="2023-02-05T15:48:28.408" v="3029" actId="1037"/>
          <ac:picMkLst>
            <pc:docMk/>
            <pc:sldMk cId="1993295958" sldId="263"/>
            <ac:picMk id="19" creationId="{4BEA4E8F-139A-AAC9-374A-0C16CE4B04CB}"/>
          </ac:picMkLst>
        </pc:picChg>
        <pc:picChg chg="add mod">
          <ac:chgData name="冠頤 呂" userId="72cc6db523f86a62" providerId="LiveId" clId="{5A5DCB92-E7B1-4CDC-87A9-084A23A1B7B6}" dt="2023-02-05T15:48:28.408" v="3029" actId="1037"/>
          <ac:picMkLst>
            <pc:docMk/>
            <pc:sldMk cId="1993295958" sldId="263"/>
            <ac:picMk id="20" creationId="{2C75C2A6-15B3-9546-196D-09477532B752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23" creationId="{F4AA090A-3702-A184-8A93-53EC8F994EDE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25" creationId="{0942F83D-1C5D-D789-7325-A10CB55F39D2}"/>
          </ac:picMkLst>
        </pc:picChg>
        <pc:picChg chg="add del mod">
          <ac:chgData name="冠頤 呂" userId="72cc6db523f86a62" providerId="LiveId" clId="{5A5DCB92-E7B1-4CDC-87A9-084A23A1B7B6}" dt="2023-02-05T15:38:21.631" v="2887" actId="478"/>
          <ac:picMkLst>
            <pc:docMk/>
            <pc:sldMk cId="1993295958" sldId="263"/>
            <ac:picMk id="28" creationId="{EBCBAEFC-14EB-2DFA-7BE5-5FC2E3F52E09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34" creationId="{AFE1621F-ABA3-145B-0D8E-83A8B9EF71D5}"/>
          </ac:picMkLst>
        </pc:picChg>
        <pc:picChg chg="add mod">
          <ac:chgData name="冠頤 呂" userId="72cc6db523f86a62" providerId="LiveId" clId="{5A5DCB92-E7B1-4CDC-87A9-084A23A1B7B6}" dt="2023-02-05T15:48:28.408" v="3029" actId="1037"/>
          <ac:picMkLst>
            <pc:docMk/>
            <pc:sldMk cId="1993295958" sldId="263"/>
            <ac:picMk id="35" creationId="{7CAC69A3-E281-8534-8970-D21D44548533}"/>
          </ac:picMkLst>
        </pc:picChg>
        <pc:picChg chg="add mod">
          <ac:chgData name="冠頤 呂" userId="72cc6db523f86a62" providerId="LiveId" clId="{5A5DCB92-E7B1-4CDC-87A9-084A23A1B7B6}" dt="2023-02-05T15:48:28.408" v="3029" actId="1037"/>
          <ac:picMkLst>
            <pc:docMk/>
            <pc:sldMk cId="1993295958" sldId="263"/>
            <ac:picMk id="39" creationId="{4A3F08DB-89F5-F51D-B17E-28FF55E0F504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50" creationId="{04975E9D-FEAF-6D0A-0AB1-92354F62B444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52" creationId="{9E7F4A78-E792-86C4-2149-7E2C7AC1EF02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56" creationId="{5A15468D-DF1B-D703-E793-15A118DE3561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59" creationId="{13AE690D-B24F-5307-8525-DB0B85E44D4C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61" creationId="{B73D167B-709D-87D9-9958-889BDAE8BA14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66" creationId="{D7ACFB21-534C-1E74-5C79-2A724E9A8860}"/>
          </ac:picMkLst>
        </pc:picChg>
        <pc:picChg chg="del">
          <ac:chgData name="冠頤 呂" userId="72cc6db523f86a62" providerId="LiveId" clId="{5A5DCB92-E7B1-4CDC-87A9-084A23A1B7B6}" dt="2023-02-05T09:40:09.370" v="2652" actId="478"/>
          <ac:picMkLst>
            <pc:docMk/>
            <pc:sldMk cId="1993295958" sldId="263"/>
            <ac:picMk id="68" creationId="{1E8357C4-655E-836F-0ADD-603E19683D57}"/>
          </ac:picMkLst>
        </pc:picChg>
        <pc:cxnChg chg="add mod">
          <ac:chgData name="冠頤 呂" userId="72cc6db523f86a62" providerId="LiveId" clId="{5A5DCB92-E7B1-4CDC-87A9-084A23A1B7B6}" dt="2023-02-05T15:48:28.408" v="3029" actId="1037"/>
          <ac:cxnSpMkLst>
            <pc:docMk/>
            <pc:sldMk cId="1993295958" sldId="263"/>
            <ac:cxnSpMk id="12" creationId="{9FCCF052-6633-1EC3-7A87-3CF43DFC0AF2}"/>
          </ac:cxnSpMkLst>
        </pc:cxnChg>
        <pc:cxnChg chg="add mod">
          <ac:chgData name="冠頤 呂" userId="72cc6db523f86a62" providerId="LiveId" clId="{5A5DCB92-E7B1-4CDC-87A9-084A23A1B7B6}" dt="2023-02-05T15:48:28.408" v="3029" actId="1037"/>
          <ac:cxnSpMkLst>
            <pc:docMk/>
            <pc:sldMk cId="1993295958" sldId="263"/>
            <ac:cxnSpMk id="13" creationId="{FC9EFFE5-85BF-BC51-6332-AF7C9987162D}"/>
          </ac:cxnSpMkLst>
        </pc:cxnChg>
        <pc:cxnChg chg="add mod">
          <ac:chgData name="冠頤 呂" userId="72cc6db523f86a62" providerId="LiveId" clId="{5A5DCB92-E7B1-4CDC-87A9-084A23A1B7B6}" dt="2023-02-05T15:48:28.408" v="3029" actId="1037"/>
          <ac:cxnSpMkLst>
            <pc:docMk/>
            <pc:sldMk cId="1993295958" sldId="263"/>
            <ac:cxnSpMk id="14" creationId="{7E86EA9C-0846-262F-BD12-91CF6003B8FB}"/>
          </ac:cxnSpMkLst>
        </pc:cxnChg>
        <pc:cxnChg chg="add mod">
          <ac:chgData name="冠頤 呂" userId="72cc6db523f86a62" providerId="LiveId" clId="{5A5DCB92-E7B1-4CDC-87A9-084A23A1B7B6}" dt="2023-02-05T15:48:28.408" v="3029" actId="1037"/>
          <ac:cxnSpMkLst>
            <pc:docMk/>
            <pc:sldMk cId="1993295958" sldId="263"/>
            <ac:cxnSpMk id="24" creationId="{7184BE8C-5DA5-EE0E-B141-145C79022ADE}"/>
          </ac:cxnSpMkLst>
        </pc:cxnChg>
        <pc:cxnChg chg="del">
          <ac:chgData name="冠頤 呂" userId="72cc6db523f86a62" providerId="LiveId" clId="{5A5DCB92-E7B1-4CDC-87A9-084A23A1B7B6}" dt="2023-02-05T09:40:09.370" v="2652" actId="478"/>
          <ac:cxnSpMkLst>
            <pc:docMk/>
            <pc:sldMk cId="1993295958" sldId="263"/>
            <ac:cxnSpMk id="27" creationId="{6D5F2B98-A08A-8364-5133-6982B3047217}"/>
          </ac:cxnSpMkLst>
        </pc:cxnChg>
        <pc:cxnChg chg="del">
          <ac:chgData name="冠頤 呂" userId="72cc6db523f86a62" providerId="LiveId" clId="{5A5DCB92-E7B1-4CDC-87A9-084A23A1B7B6}" dt="2023-02-05T09:40:09.370" v="2652" actId="478"/>
          <ac:cxnSpMkLst>
            <pc:docMk/>
            <pc:sldMk cId="1993295958" sldId="263"/>
            <ac:cxnSpMk id="31" creationId="{44FF272D-AF97-1E9B-FA47-4B18603A9319}"/>
          </ac:cxnSpMkLst>
        </pc:cxnChg>
        <pc:cxnChg chg="add del mod">
          <ac:chgData name="冠頤 呂" userId="72cc6db523f86a62" providerId="LiveId" clId="{5A5DCB92-E7B1-4CDC-87A9-084A23A1B7B6}" dt="2023-02-05T15:38:21.631" v="2887" actId="478"/>
          <ac:cxnSpMkLst>
            <pc:docMk/>
            <pc:sldMk cId="1993295958" sldId="263"/>
            <ac:cxnSpMk id="32" creationId="{475B5585-7E8F-92BC-87AB-CB3576B7CA85}"/>
          </ac:cxnSpMkLst>
        </pc:cxnChg>
        <pc:cxnChg chg="add mod">
          <ac:chgData name="冠頤 呂" userId="72cc6db523f86a62" providerId="LiveId" clId="{5A5DCB92-E7B1-4CDC-87A9-084A23A1B7B6}" dt="2023-02-05T15:48:28.408" v="3029" actId="1037"/>
          <ac:cxnSpMkLst>
            <pc:docMk/>
            <pc:sldMk cId="1993295958" sldId="263"/>
            <ac:cxnSpMk id="33" creationId="{8E94B6D3-1619-3303-7A2C-9958AA7C0482}"/>
          </ac:cxnSpMkLst>
        </pc:cxnChg>
        <pc:cxnChg chg="del">
          <ac:chgData name="冠頤 呂" userId="72cc6db523f86a62" providerId="LiveId" clId="{5A5DCB92-E7B1-4CDC-87A9-084A23A1B7B6}" dt="2023-02-05T09:40:09.370" v="2652" actId="478"/>
          <ac:cxnSpMkLst>
            <pc:docMk/>
            <pc:sldMk cId="1993295958" sldId="263"/>
            <ac:cxnSpMk id="38" creationId="{BE22AB87-DC1A-C194-FF57-DDC37F3493F1}"/>
          </ac:cxnSpMkLst>
        </pc:cxnChg>
        <pc:cxnChg chg="del">
          <ac:chgData name="冠頤 呂" userId="72cc6db523f86a62" providerId="LiveId" clId="{5A5DCB92-E7B1-4CDC-87A9-084A23A1B7B6}" dt="2023-02-05T09:40:09.370" v="2652" actId="478"/>
          <ac:cxnSpMkLst>
            <pc:docMk/>
            <pc:sldMk cId="1993295958" sldId="263"/>
            <ac:cxnSpMk id="40" creationId="{11BA5A73-94E8-A764-93AF-377763449AD4}"/>
          </ac:cxnSpMkLst>
        </pc:cxnChg>
        <pc:cxnChg chg="add mod">
          <ac:chgData name="冠頤 呂" userId="72cc6db523f86a62" providerId="LiveId" clId="{5A5DCB92-E7B1-4CDC-87A9-084A23A1B7B6}" dt="2023-02-05T15:48:28.408" v="3029" actId="1037"/>
          <ac:cxnSpMkLst>
            <pc:docMk/>
            <pc:sldMk cId="1993295958" sldId="263"/>
            <ac:cxnSpMk id="43" creationId="{D1F49725-C0C1-FD98-434D-1D1B520362C1}"/>
          </ac:cxnSpMkLst>
        </pc:cxnChg>
        <pc:cxnChg chg="del">
          <ac:chgData name="冠頤 呂" userId="72cc6db523f86a62" providerId="LiveId" clId="{5A5DCB92-E7B1-4CDC-87A9-084A23A1B7B6}" dt="2023-02-05T09:40:09.370" v="2652" actId="478"/>
          <ac:cxnSpMkLst>
            <pc:docMk/>
            <pc:sldMk cId="1993295958" sldId="263"/>
            <ac:cxnSpMk id="58" creationId="{079C643E-AD60-34F9-8DB9-C2140953C3E3}"/>
          </ac:cxnSpMkLst>
        </pc:cxnChg>
        <pc:cxnChg chg="del">
          <ac:chgData name="冠頤 呂" userId="72cc6db523f86a62" providerId="LiveId" clId="{5A5DCB92-E7B1-4CDC-87A9-084A23A1B7B6}" dt="2023-02-05T09:40:09.370" v="2652" actId="478"/>
          <ac:cxnSpMkLst>
            <pc:docMk/>
            <pc:sldMk cId="1993295958" sldId="263"/>
            <ac:cxnSpMk id="65" creationId="{5E94F7B6-7F0E-4E66-E05F-0C34E48B7370}"/>
          </ac:cxnSpMkLst>
        </pc:cxnChg>
      </pc:sldChg>
      <pc:sldChg chg="addSp delSp modSp add mod">
        <pc:chgData name="冠頤 呂" userId="72cc6db523f86a62" providerId="LiveId" clId="{5A5DCB92-E7B1-4CDC-87A9-084A23A1B7B6}" dt="2023-02-05T16:15:20.098" v="3261" actId="1076"/>
        <pc:sldMkLst>
          <pc:docMk/>
          <pc:sldMk cId="1937197704" sldId="264"/>
        </pc:sldMkLst>
        <pc:spChg chg="del">
          <ac:chgData name="冠頤 呂" userId="72cc6db523f86a62" providerId="LiveId" clId="{5A5DCB92-E7B1-4CDC-87A9-084A23A1B7B6}" dt="2023-02-05T15:49:33.691" v="3030" actId="478"/>
          <ac:spMkLst>
            <pc:docMk/>
            <pc:sldMk cId="1937197704" sldId="264"/>
            <ac:spMk id="4" creationId="{6678EE71-95B5-608C-840D-B09CD0A9ABF4}"/>
          </ac:spMkLst>
        </pc:spChg>
        <pc:spChg chg="mod">
          <ac:chgData name="冠頤 呂" userId="72cc6db523f86a62" providerId="LiveId" clId="{5A5DCB92-E7B1-4CDC-87A9-084A23A1B7B6}" dt="2023-02-05T15:45:09.614" v="3011" actId="20577"/>
          <ac:spMkLst>
            <pc:docMk/>
            <pc:sldMk cId="1937197704" sldId="264"/>
            <ac:spMk id="9" creationId="{66859527-0682-7138-69F7-6B07B2700528}"/>
          </ac:spMkLst>
        </pc:spChg>
        <pc:spChg chg="mod">
          <ac:chgData name="冠頤 呂" userId="72cc6db523f86a62" providerId="LiveId" clId="{5A5DCB92-E7B1-4CDC-87A9-084A23A1B7B6}" dt="2023-02-05T15:50:49.759" v="3057" actId="1076"/>
          <ac:spMkLst>
            <pc:docMk/>
            <pc:sldMk cId="1937197704" sldId="264"/>
            <ac:spMk id="11" creationId="{50BAB838-165B-7A8E-A28E-FD172E69235C}"/>
          </ac:spMkLst>
        </pc:spChg>
        <pc:spChg chg="del">
          <ac:chgData name="冠頤 呂" userId="72cc6db523f86a62" providerId="LiveId" clId="{5A5DCB92-E7B1-4CDC-87A9-084A23A1B7B6}" dt="2023-02-05T15:49:33.691" v="3030" actId="478"/>
          <ac:spMkLst>
            <pc:docMk/>
            <pc:sldMk cId="1937197704" sldId="264"/>
            <ac:spMk id="17" creationId="{614B3D8D-054D-EE89-5AC6-C4A2D43E4D6B}"/>
          </ac:spMkLst>
        </pc:spChg>
        <pc:spChg chg="del">
          <ac:chgData name="冠頤 呂" userId="72cc6db523f86a62" providerId="LiveId" clId="{5A5DCB92-E7B1-4CDC-87A9-084A23A1B7B6}" dt="2023-02-05T15:49:33.691" v="3030" actId="478"/>
          <ac:spMkLst>
            <pc:docMk/>
            <pc:sldMk cId="1937197704" sldId="264"/>
            <ac:spMk id="21" creationId="{6B7713CC-A752-619B-8CF0-0BF963730B21}"/>
          </ac:spMkLst>
        </pc:spChg>
        <pc:spChg chg="del">
          <ac:chgData name="冠頤 呂" userId="72cc6db523f86a62" providerId="LiveId" clId="{5A5DCB92-E7B1-4CDC-87A9-084A23A1B7B6}" dt="2023-02-05T15:49:33.691" v="3030" actId="478"/>
          <ac:spMkLst>
            <pc:docMk/>
            <pc:sldMk cId="1937197704" sldId="264"/>
            <ac:spMk id="22" creationId="{376E6766-1794-83D6-5904-BE4D6D7591F5}"/>
          </ac:spMkLst>
        </pc:spChg>
        <pc:spChg chg="mod">
          <ac:chgData name="冠頤 呂" userId="72cc6db523f86a62" providerId="LiveId" clId="{5A5DCB92-E7B1-4CDC-87A9-084A23A1B7B6}" dt="2023-02-05T15:44:56.354" v="3002" actId="207"/>
          <ac:spMkLst>
            <pc:docMk/>
            <pc:sldMk cId="1937197704" sldId="264"/>
            <ac:spMk id="25" creationId="{2FA85ADD-EF63-7136-3F58-80D598994129}"/>
          </ac:spMkLst>
        </pc:spChg>
        <pc:spChg chg="mod">
          <ac:chgData name="冠頤 呂" userId="72cc6db523f86a62" providerId="LiveId" clId="{5A5DCB92-E7B1-4CDC-87A9-084A23A1B7B6}" dt="2023-02-05T15:44:21.521" v="2999" actId="13822"/>
          <ac:spMkLst>
            <pc:docMk/>
            <pc:sldMk cId="1937197704" sldId="264"/>
            <ac:spMk id="26" creationId="{EE72E740-F518-B4BD-4329-75F43837BE0E}"/>
          </ac:spMkLst>
        </pc:spChg>
        <pc:spChg chg="mod">
          <ac:chgData name="冠頤 呂" userId="72cc6db523f86a62" providerId="LiveId" clId="{5A5DCB92-E7B1-4CDC-87A9-084A23A1B7B6}" dt="2023-02-05T15:44:18.578" v="2998" actId="207"/>
          <ac:spMkLst>
            <pc:docMk/>
            <pc:sldMk cId="1937197704" sldId="264"/>
            <ac:spMk id="30" creationId="{48E5461D-19A2-4BAF-5836-88301BB48E2F}"/>
          </ac:spMkLst>
        </pc:spChg>
        <pc:spChg chg="del">
          <ac:chgData name="冠頤 呂" userId="72cc6db523f86a62" providerId="LiveId" clId="{5A5DCB92-E7B1-4CDC-87A9-084A23A1B7B6}" dt="2023-02-05T15:49:33.691" v="3030" actId="478"/>
          <ac:spMkLst>
            <pc:docMk/>
            <pc:sldMk cId="1937197704" sldId="264"/>
            <ac:spMk id="31" creationId="{A8B552D4-D6C5-1C63-17A5-912BCB4300A9}"/>
          </ac:spMkLst>
        </pc:spChg>
        <pc:spChg chg="add mod">
          <ac:chgData name="冠頤 呂" userId="72cc6db523f86a62" providerId="LiveId" clId="{5A5DCB92-E7B1-4CDC-87A9-084A23A1B7B6}" dt="2023-02-05T15:59:40.103" v="3101" actId="1037"/>
          <ac:spMkLst>
            <pc:docMk/>
            <pc:sldMk cId="1937197704" sldId="264"/>
            <ac:spMk id="34" creationId="{2F611AFA-253C-A79A-0A98-E6FD6B8999D1}"/>
          </ac:spMkLst>
        </pc:spChg>
        <pc:spChg chg="del">
          <ac:chgData name="冠頤 呂" userId="72cc6db523f86a62" providerId="LiveId" clId="{5A5DCB92-E7B1-4CDC-87A9-084A23A1B7B6}" dt="2023-02-05T15:49:33.691" v="3030" actId="478"/>
          <ac:spMkLst>
            <pc:docMk/>
            <pc:sldMk cId="1937197704" sldId="264"/>
            <ac:spMk id="36" creationId="{B1C0DDEC-697F-33C2-946F-43BA6CFEE751}"/>
          </ac:spMkLst>
        </pc:spChg>
        <pc:spChg chg="del">
          <ac:chgData name="冠頤 呂" userId="72cc6db523f86a62" providerId="LiveId" clId="{5A5DCB92-E7B1-4CDC-87A9-084A23A1B7B6}" dt="2023-02-05T15:49:33.691" v="3030" actId="478"/>
          <ac:spMkLst>
            <pc:docMk/>
            <pc:sldMk cId="1937197704" sldId="264"/>
            <ac:spMk id="37" creationId="{5BE78FE4-C530-6DC2-9041-D84F6795097C}"/>
          </ac:spMkLst>
        </pc:spChg>
        <pc:spChg chg="add mod">
          <ac:chgData name="冠頤 呂" userId="72cc6db523f86a62" providerId="LiveId" clId="{5A5DCB92-E7B1-4CDC-87A9-084A23A1B7B6}" dt="2023-02-05T16:00:32.539" v="3113" actId="1076"/>
          <ac:spMkLst>
            <pc:docMk/>
            <pc:sldMk cId="1937197704" sldId="264"/>
            <ac:spMk id="41" creationId="{FD860127-8A2A-5387-F074-520B2F77B534}"/>
          </ac:spMkLst>
        </pc:spChg>
        <pc:spChg chg="del">
          <ac:chgData name="冠頤 呂" userId="72cc6db523f86a62" providerId="LiveId" clId="{5A5DCB92-E7B1-4CDC-87A9-084A23A1B7B6}" dt="2023-02-05T15:49:33.691" v="3030" actId="478"/>
          <ac:spMkLst>
            <pc:docMk/>
            <pc:sldMk cId="1937197704" sldId="264"/>
            <ac:spMk id="42" creationId="{10619440-23D8-3925-C783-9D47E354D5CB}"/>
          </ac:spMkLst>
        </pc:spChg>
        <pc:spChg chg="del">
          <ac:chgData name="冠頤 呂" userId="72cc6db523f86a62" providerId="LiveId" clId="{5A5DCB92-E7B1-4CDC-87A9-084A23A1B7B6}" dt="2023-02-05T15:49:33.691" v="3030" actId="478"/>
          <ac:spMkLst>
            <pc:docMk/>
            <pc:sldMk cId="1937197704" sldId="264"/>
            <ac:spMk id="51" creationId="{790FDD9B-9B18-7FEE-D977-FA5A198068D5}"/>
          </ac:spMkLst>
        </pc:spChg>
        <pc:spChg chg="mod">
          <ac:chgData name="冠頤 呂" userId="72cc6db523f86a62" providerId="LiveId" clId="{5A5DCB92-E7B1-4CDC-87A9-084A23A1B7B6}" dt="2023-02-05T16:07:04.461" v="3197" actId="1076"/>
          <ac:spMkLst>
            <pc:docMk/>
            <pc:sldMk cId="1937197704" sldId="264"/>
            <ac:spMk id="89" creationId="{1D6977F9-FAC4-EFE7-1967-BE8F930FD2C8}"/>
          </ac:spMkLst>
        </pc:spChg>
        <pc:spChg chg="add mod">
          <ac:chgData name="冠頤 呂" userId="72cc6db523f86a62" providerId="LiveId" clId="{5A5DCB92-E7B1-4CDC-87A9-084A23A1B7B6}" dt="2023-02-05T16:12:41.023" v="3226" actId="1038"/>
          <ac:spMkLst>
            <pc:docMk/>
            <pc:sldMk cId="1937197704" sldId="264"/>
            <ac:spMk id="93" creationId="{E41EF4F4-9E52-8046-2397-EDBAD64CD874}"/>
          </ac:spMkLst>
        </pc:spChg>
        <pc:spChg chg="add mod">
          <ac:chgData name="冠頤 呂" userId="72cc6db523f86a62" providerId="LiveId" clId="{5A5DCB92-E7B1-4CDC-87A9-084A23A1B7B6}" dt="2023-02-05T16:14:06.905" v="3245" actId="1076"/>
          <ac:spMkLst>
            <pc:docMk/>
            <pc:sldMk cId="1937197704" sldId="264"/>
            <ac:spMk id="97" creationId="{980E62F3-FC74-B692-C198-2725503D0290}"/>
          </ac:spMkLst>
        </pc:spChg>
        <pc:spChg chg="add mod">
          <ac:chgData name="冠頤 呂" userId="72cc6db523f86a62" providerId="LiveId" clId="{5A5DCB92-E7B1-4CDC-87A9-084A23A1B7B6}" dt="2023-02-05T16:14:56.919" v="3253" actId="1076"/>
          <ac:spMkLst>
            <pc:docMk/>
            <pc:sldMk cId="1937197704" sldId="264"/>
            <ac:spMk id="98" creationId="{1C319135-614E-4AE4-56B6-7734A7B35F1F}"/>
          </ac:spMkLst>
        </pc:spChg>
        <pc:spChg chg="add mod">
          <ac:chgData name="冠頤 呂" userId="72cc6db523f86a62" providerId="LiveId" clId="{5A5DCB92-E7B1-4CDC-87A9-084A23A1B7B6}" dt="2023-02-05T16:15:20.098" v="3261" actId="1076"/>
          <ac:spMkLst>
            <pc:docMk/>
            <pc:sldMk cId="1937197704" sldId="264"/>
            <ac:spMk id="99" creationId="{63630244-E186-79D7-CBC4-03AB8827B60A}"/>
          </ac:spMkLst>
        </pc:spChg>
        <pc:grpChg chg="add mod">
          <ac:chgData name="冠頤 呂" userId="72cc6db523f86a62" providerId="LiveId" clId="{5A5DCB92-E7B1-4CDC-87A9-084A23A1B7B6}" dt="2023-02-05T16:06:35.680" v="3181" actId="1076"/>
          <ac:grpSpMkLst>
            <pc:docMk/>
            <pc:sldMk cId="1937197704" sldId="264"/>
            <ac:grpSpMk id="87" creationId="{94943637-910D-50A9-FE7D-932880CABFCD}"/>
          </ac:grpSpMkLst>
        </pc:grpChg>
        <pc:picChg chg="del">
          <ac:chgData name="冠頤 呂" userId="72cc6db523f86a62" providerId="LiveId" clId="{5A5DCB92-E7B1-4CDC-87A9-084A23A1B7B6}" dt="2023-02-05T15:49:33.691" v="3030" actId="478"/>
          <ac:picMkLst>
            <pc:docMk/>
            <pc:sldMk cId="1937197704" sldId="264"/>
            <ac:picMk id="3" creationId="{F23AAC87-1D3A-7AEB-47C5-713B7085369D}"/>
          </ac:picMkLst>
        </pc:picChg>
        <pc:picChg chg="del">
          <ac:chgData name="冠頤 呂" userId="72cc6db523f86a62" providerId="LiveId" clId="{5A5DCB92-E7B1-4CDC-87A9-084A23A1B7B6}" dt="2023-02-05T15:49:33.691" v="3030" actId="478"/>
          <ac:picMkLst>
            <pc:docMk/>
            <pc:sldMk cId="1937197704" sldId="264"/>
            <ac:picMk id="6" creationId="{1A6FAA71-2642-B6CE-E797-2FA48852C238}"/>
          </ac:picMkLst>
        </pc:picChg>
        <pc:picChg chg="add mod">
          <ac:chgData name="冠頤 呂" userId="72cc6db523f86a62" providerId="LiveId" clId="{5A5DCB92-E7B1-4CDC-87A9-084A23A1B7B6}" dt="2023-02-05T15:50:44.226" v="3055" actId="14100"/>
          <ac:picMkLst>
            <pc:docMk/>
            <pc:sldMk cId="1937197704" sldId="264"/>
            <ac:picMk id="7" creationId="{2D9E20C1-E5BB-8F4F-B437-D174D584AB34}"/>
          </ac:picMkLst>
        </pc:picChg>
        <pc:picChg chg="del">
          <ac:chgData name="冠頤 呂" userId="72cc6db523f86a62" providerId="LiveId" clId="{5A5DCB92-E7B1-4CDC-87A9-084A23A1B7B6}" dt="2023-02-05T15:49:39.917" v="3031" actId="478"/>
          <ac:picMkLst>
            <pc:docMk/>
            <pc:sldMk cId="1937197704" sldId="264"/>
            <ac:picMk id="10" creationId="{47534327-D47F-31F5-16B9-E58CC6DD6A9C}"/>
          </ac:picMkLst>
        </pc:picChg>
        <pc:picChg chg="del">
          <ac:chgData name="冠頤 呂" userId="72cc6db523f86a62" providerId="LiveId" clId="{5A5DCB92-E7B1-4CDC-87A9-084A23A1B7B6}" dt="2023-02-05T15:49:33.691" v="3030" actId="478"/>
          <ac:picMkLst>
            <pc:docMk/>
            <pc:sldMk cId="1937197704" sldId="264"/>
            <ac:picMk id="15" creationId="{23C33692-F755-BE79-ED26-16E6275FF4B4}"/>
          </ac:picMkLst>
        </pc:picChg>
        <pc:picChg chg="del">
          <ac:chgData name="冠頤 呂" userId="72cc6db523f86a62" providerId="LiveId" clId="{5A5DCB92-E7B1-4CDC-87A9-084A23A1B7B6}" dt="2023-02-05T15:49:33.691" v="3030" actId="478"/>
          <ac:picMkLst>
            <pc:docMk/>
            <pc:sldMk cId="1937197704" sldId="264"/>
            <ac:picMk id="16" creationId="{A4FCAC97-94D8-4C9A-0EFB-444484F49F19}"/>
          </ac:picMkLst>
        </pc:picChg>
        <pc:picChg chg="del">
          <ac:chgData name="冠頤 呂" userId="72cc6db523f86a62" providerId="LiveId" clId="{5A5DCB92-E7B1-4CDC-87A9-084A23A1B7B6}" dt="2023-02-05T15:49:33.691" v="3030" actId="478"/>
          <ac:picMkLst>
            <pc:docMk/>
            <pc:sldMk cId="1937197704" sldId="264"/>
            <ac:picMk id="19" creationId="{4BEA4E8F-139A-AAC9-374A-0C16CE4B04CB}"/>
          </ac:picMkLst>
        </pc:picChg>
        <pc:picChg chg="del">
          <ac:chgData name="冠頤 呂" userId="72cc6db523f86a62" providerId="LiveId" clId="{5A5DCB92-E7B1-4CDC-87A9-084A23A1B7B6}" dt="2023-02-05T15:49:33.691" v="3030" actId="478"/>
          <ac:picMkLst>
            <pc:docMk/>
            <pc:sldMk cId="1937197704" sldId="264"/>
            <ac:picMk id="20" creationId="{2C75C2A6-15B3-9546-196D-09477532B752}"/>
          </ac:picMkLst>
        </pc:picChg>
        <pc:picChg chg="add mod">
          <ac:chgData name="冠頤 呂" userId="72cc6db523f86a62" providerId="LiveId" clId="{5A5DCB92-E7B1-4CDC-87A9-084A23A1B7B6}" dt="2023-02-05T15:59:32.259" v="3093" actId="1076"/>
          <ac:picMkLst>
            <pc:docMk/>
            <pc:sldMk cId="1937197704" sldId="264"/>
            <ac:picMk id="28" creationId="{9E43D833-6840-4795-2AD6-8DCA5F12A858}"/>
          </ac:picMkLst>
        </pc:picChg>
        <pc:picChg chg="del">
          <ac:chgData name="冠頤 呂" userId="72cc6db523f86a62" providerId="LiveId" clId="{5A5DCB92-E7B1-4CDC-87A9-084A23A1B7B6}" dt="2023-02-05T15:49:33.691" v="3030" actId="478"/>
          <ac:picMkLst>
            <pc:docMk/>
            <pc:sldMk cId="1937197704" sldId="264"/>
            <ac:picMk id="35" creationId="{7CAC69A3-E281-8534-8970-D21D44548533}"/>
          </ac:picMkLst>
        </pc:picChg>
        <pc:picChg chg="del">
          <ac:chgData name="冠頤 呂" userId="72cc6db523f86a62" providerId="LiveId" clId="{5A5DCB92-E7B1-4CDC-87A9-084A23A1B7B6}" dt="2023-02-05T15:49:33.691" v="3030" actId="478"/>
          <ac:picMkLst>
            <pc:docMk/>
            <pc:sldMk cId="1937197704" sldId="264"/>
            <ac:picMk id="39" creationId="{4A3F08DB-89F5-F51D-B17E-28FF55E0F504}"/>
          </ac:picMkLst>
        </pc:picChg>
        <pc:picChg chg="add mod">
          <ac:chgData name="冠頤 呂" userId="72cc6db523f86a62" providerId="LiveId" clId="{5A5DCB92-E7B1-4CDC-87A9-084A23A1B7B6}" dt="2023-02-05T16:00:28.796" v="3112" actId="1076"/>
          <ac:picMkLst>
            <pc:docMk/>
            <pc:sldMk cId="1937197704" sldId="264"/>
            <ac:picMk id="40" creationId="{FC24F5B4-BFA7-9C4A-9776-975C9136B75A}"/>
          </ac:picMkLst>
        </pc:picChg>
        <pc:picChg chg="mod">
          <ac:chgData name="冠頤 呂" userId="72cc6db523f86a62" providerId="LiveId" clId="{5A5DCB92-E7B1-4CDC-87A9-084A23A1B7B6}" dt="2023-02-05T16:05:37.296" v="3176"/>
          <ac:picMkLst>
            <pc:docMk/>
            <pc:sldMk cId="1937197704" sldId="264"/>
            <ac:picMk id="88" creationId="{9E63918C-A809-CFA0-CD6C-E0E335C6B52A}"/>
          </ac:picMkLst>
        </pc:picChg>
        <pc:picChg chg="add mod">
          <ac:chgData name="冠頤 呂" userId="72cc6db523f86a62" providerId="LiveId" clId="{5A5DCB92-E7B1-4CDC-87A9-084A23A1B7B6}" dt="2023-02-05T16:12:41.023" v="3226" actId="1038"/>
          <ac:picMkLst>
            <pc:docMk/>
            <pc:sldMk cId="1937197704" sldId="264"/>
            <ac:picMk id="92" creationId="{65D1BFEF-7B1F-FB17-8187-CD8176DE0F0B}"/>
          </ac:picMkLst>
        </pc:picChg>
        <pc:picChg chg="add mod">
          <ac:chgData name="冠頤 呂" userId="72cc6db523f86a62" providerId="LiveId" clId="{5A5DCB92-E7B1-4CDC-87A9-084A23A1B7B6}" dt="2023-02-05T16:13:49.024" v="3233" actId="1076"/>
          <ac:picMkLst>
            <pc:docMk/>
            <pc:sldMk cId="1937197704" sldId="264"/>
            <ac:picMk id="96" creationId="{FFAE9425-4A77-E4E9-ADCA-3FBECA7F6E88}"/>
          </ac:picMkLst>
        </pc:picChg>
        <pc:cxnChg chg="add mod">
          <ac:chgData name="冠頤 呂" userId="72cc6db523f86a62" providerId="LiveId" clId="{5A5DCB92-E7B1-4CDC-87A9-084A23A1B7B6}" dt="2023-02-05T16:05:07.005" v="3173" actId="1076"/>
          <ac:cxnSpMkLst>
            <pc:docMk/>
            <pc:sldMk cId="1937197704" sldId="264"/>
            <ac:cxnSpMk id="8" creationId="{0D2B5BC2-E3C8-4326-22DF-B044B607B7FE}"/>
          </ac:cxnSpMkLst>
        </pc:cxnChg>
        <pc:cxnChg chg="del">
          <ac:chgData name="冠頤 呂" userId="72cc6db523f86a62" providerId="LiveId" clId="{5A5DCB92-E7B1-4CDC-87A9-084A23A1B7B6}" dt="2023-02-05T15:49:33.691" v="3030" actId="478"/>
          <ac:cxnSpMkLst>
            <pc:docMk/>
            <pc:sldMk cId="1937197704" sldId="264"/>
            <ac:cxnSpMk id="12" creationId="{9FCCF052-6633-1EC3-7A87-3CF43DFC0AF2}"/>
          </ac:cxnSpMkLst>
        </pc:cxnChg>
        <pc:cxnChg chg="del">
          <ac:chgData name="冠頤 呂" userId="72cc6db523f86a62" providerId="LiveId" clId="{5A5DCB92-E7B1-4CDC-87A9-084A23A1B7B6}" dt="2023-02-05T15:49:33.691" v="3030" actId="478"/>
          <ac:cxnSpMkLst>
            <pc:docMk/>
            <pc:sldMk cId="1937197704" sldId="264"/>
            <ac:cxnSpMk id="13" creationId="{FC9EFFE5-85BF-BC51-6332-AF7C9987162D}"/>
          </ac:cxnSpMkLst>
        </pc:cxnChg>
        <pc:cxnChg chg="del">
          <ac:chgData name="冠頤 呂" userId="72cc6db523f86a62" providerId="LiveId" clId="{5A5DCB92-E7B1-4CDC-87A9-084A23A1B7B6}" dt="2023-02-05T15:49:33.691" v="3030" actId="478"/>
          <ac:cxnSpMkLst>
            <pc:docMk/>
            <pc:sldMk cId="1937197704" sldId="264"/>
            <ac:cxnSpMk id="14" creationId="{7E86EA9C-0846-262F-BD12-91CF6003B8FB}"/>
          </ac:cxnSpMkLst>
        </pc:cxnChg>
        <pc:cxnChg chg="del">
          <ac:chgData name="冠頤 呂" userId="72cc6db523f86a62" providerId="LiveId" clId="{5A5DCB92-E7B1-4CDC-87A9-084A23A1B7B6}" dt="2023-02-05T15:49:33.691" v="3030" actId="478"/>
          <ac:cxnSpMkLst>
            <pc:docMk/>
            <pc:sldMk cId="1937197704" sldId="264"/>
            <ac:cxnSpMk id="24" creationId="{7184BE8C-5DA5-EE0E-B141-145C79022ADE}"/>
          </ac:cxnSpMkLst>
        </pc:cxnChg>
        <pc:cxnChg chg="del">
          <ac:chgData name="冠頤 呂" userId="72cc6db523f86a62" providerId="LiveId" clId="{5A5DCB92-E7B1-4CDC-87A9-084A23A1B7B6}" dt="2023-02-05T15:49:33.691" v="3030" actId="478"/>
          <ac:cxnSpMkLst>
            <pc:docMk/>
            <pc:sldMk cId="1937197704" sldId="264"/>
            <ac:cxnSpMk id="33" creationId="{8E94B6D3-1619-3303-7A2C-9958AA7C0482}"/>
          </ac:cxnSpMkLst>
        </pc:cxnChg>
        <pc:cxnChg chg="add mod">
          <ac:chgData name="冠頤 呂" userId="72cc6db523f86a62" providerId="LiveId" clId="{5A5DCB92-E7B1-4CDC-87A9-084A23A1B7B6}" dt="2023-02-05T16:05:04.082" v="3172" actId="1076"/>
          <ac:cxnSpMkLst>
            <pc:docMk/>
            <pc:sldMk cId="1937197704" sldId="264"/>
            <ac:cxnSpMk id="38" creationId="{44F6A700-189F-E4BF-379D-2889C99DDF4E}"/>
          </ac:cxnSpMkLst>
        </pc:cxnChg>
        <pc:cxnChg chg="del">
          <ac:chgData name="冠頤 呂" userId="72cc6db523f86a62" providerId="LiveId" clId="{5A5DCB92-E7B1-4CDC-87A9-084A23A1B7B6}" dt="2023-02-05T15:49:33.691" v="3030" actId="478"/>
          <ac:cxnSpMkLst>
            <pc:docMk/>
            <pc:sldMk cId="1937197704" sldId="264"/>
            <ac:cxnSpMk id="43" creationId="{D1F49725-C0C1-FD98-434D-1D1B520362C1}"/>
          </ac:cxnSpMkLst>
        </pc:cxnChg>
        <pc:cxnChg chg="add del mod">
          <ac:chgData name="冠頤 呂" userId="72cc6db523f86a62" providerId="LiveId" clId="{5A5DCB92-E7B1-4CDC-87A9-084A23A1B7B6}" dt="2023-02-05T16:03:18.021" v="3152" actId="478"/>
          <ac:cxnSpMkLst>
            <pc:docMk/>
            <pc:sldMk cId="1937197704" sldId="264"/>
            <ac:cxnSpMk id="47" creationId="{881ED528-C59A-BCDF-15C1-EBF3591E9DFC}"/>
          </ac:cxnSpMkLst>
        </pc:cxnChg>
        <pc:cxnChg chg="add del mod">
          <ac:chgData name="冠頤 呂" userId="72cc6db523f86a62" providerId="LiveId" clId="{5A5DCB92-E7B1-4CDC-87A9-084A23A1B7B6}" dt="2023-02-05T16:01:37.461" v="3120" actId="11529"/>
          <ac:cxnSpMkLst>
            <pc:docMk/>
            <pc:sldMk cId="1937197704" sldId="264"/>
            <ac:cxnSpMk id="52" creationId="{11A3ECC3-94A7-C990-9CBA-0CC42BC8A15F}"/>
          </ac:cxnSpMkLst>
        </pc:cxnChg>
        <pc:cxnChg chg="add del mod">
          <ac:chgData name="冠頤 呂" userId="72cc6db523f86a62" providerId="LiveId" clId="{5A5DCB92-E7B1-4CDC-87A9-084A23A1B7B6}" dt="2023-02-05T16:03:48.347" v="3162" actId="11529"/>
          <ac:cxnSpMkLst>
            <pc:docMk/>
            <pc:sldMk cId="1937197704" sldId="264"/>
            <ac:cxnSpMk id="73" creationId="{81A772CB-DA7A-282F-721D-8307A447300F}"/>
          </ac:cxnSpMkLst>
        </pc:cxnChg>
        <pc:cxnChg chg="add mod">
          <ac:chgData name="冠頤 呂" userId="72cc6db523f86a62" providerId="LiveId" clId="{5A5DCB92-E7B1-4CDC-87A9-084A23A1B7B6}" dt="2023-02-05T16:04:18.949" v="3166" actId="13822"/>
          <ac:cxnSpMkLst>
            <pc:docMk/>
            <pc:sldMk cId="1937197704" sldId="264"/>
            <ac:cxnSpMk id="79" creationId="{78F9160B-E011-78A7-159D-F0475FAF5F2E}"/>
          </ac:cxnSpMkLst>
        </pc:cxnChg>
        <pc:cxnChg chg="add mod">
          <ac:chgData name="冠頤 呂" userId="72cc6db523f86a62" providerId="LiveId" clId="{5A5DCB92-E7B1-4CDC-87A9-084A23A1B7B6}" dt="2023-02-05T16:04:18.949" v="3166" actId="13822"/>
          <ac:cxnSpMkLst>
            <pc:docMk/>
            <pc:sldMk cId="1937197704" sldId="264"/>
            <ac:cxnSpMk id="81" creationId="{125471CD-358B-4524-B050-AEC55C7BC99A}"/>
          </ac:cxnSpMkLst>
        </pc:cxnChg>
        <pc:cxnChg chg="add del">
          <ac:chgData name="冠頤 呂" userId="72cc6db523f86a62" providerId="LiveId" clId="{5A5DCB92-E7B1-4CDC-87A9-084A23A1B7B6}" dt="2023-02-05T16:04:32.001" v="3168" actId="11529"/>
          <ac:cxnSpMkLst>
            <pc:docMk/>
            <pc:sldMk cId="1937197704" sldId="264"/>
            <ac:cxnSpMk id="84" creationId="{62BA61B6-C3EA-F3A1-A397-6CFA85B2BA8E}"/>
          </ac:cxnSpMkLst>
        </pc:cxnChg>
        <pc:cxnChg chg="add mod">
          <ac:chgData name="冠頤 呂" userId="72cc6db523f86a62" providerId="LiveId" clId="{5A5DCB92-E7B1-4CDC-87A9-084A23A1B7B6}" dt="2023-02-05T16:05:18.554" v="3175" actId="1076"/>
          <ac:cxnSpMkLst>
            <pc:docMk/>
            <pc:sldMk cId="1937197704" sldId="264"/>
            <ac:cxnSpMk id="85" creationId="{15EA506D-661B-3C83-6B74-0438327E5FD6}"/>
          </ac:cxnSpMkLst>
        </pc:cxnChg>
        <pc:cxnChg chg="add del mod">
          <ac:chgData name="冠頤 呂" userId="72cc6db523f86a62" providerId="LiveId" clId="{5A5DCB92-E7B1-4CDC-87A9-084A23A1B7B6}" dt="2023-02-05T16:07:13.754" v="3201" actId="478"/>
          <ac:cxnSpMkLst>
            <pc:docMk/>
            <pc:sldMk cId="1937197704" sldId="264"/>
            <ac:cxnSpMk id="90" creationId="{90DAC9DB-0C7C-3CDA-0362-441FEE384843}"/>
          </ac:cxnSpMkLst>
        </pc:cxnChg>
        <pc:cxnChg chg="add mod">
          <ac:chgData name="冠頤 呂" userId="72cc6db523f86a62" providerId="LiveId" clId="{5A5DCB92-E7B1-4CDC-87A9-084A23A1B7B6}" dt="2023-02-05T16:12:55.366" v="3228" actId="1076"/>
          <ac:cxnSpMkLst>
            <pc:docMk/>
            <pc:sldMk cId="1937197704" sldId="264"/>
            <ac:cxnSpMk id="94" creationId="{64F6192C-C25F-70F8-E59B-2B969BA05FFF}"/>
          </ac:cxnSpMkLst>
        </pc:cxnChg>
      </pc:sldChg>
      <pc:sldChg chg="addSp delSp modSp add mod">
        <pc:chgData name="冠頤 呂" userId="72cc6db523f86a62" providerId="LiveId" clId="{5A5DCB92-E7B1-4CDC-87A9-084A23A1B7B6}" dt="2023-02-05T16:46:59.515" v="3650" actId="1076"/>
        <pc:sldMkLst>
          <pc:docMk/>
          <pc:sldMk cId="37376916" sldId="265"/>
        </pc:sldMkLst>
        <pc:spChg chg="add del mod">
          <ac:chgData name="冠頤 呂" userId="72cc6db523f86a62" providerId="LiveId" clId="{5A5DCB92-E7B1-4CDC-87A9-084A23A1B7B6}" dt="2023-02-05T16:35:02.480" v="3541" actId="478"/>
          <ac:spMkLst>
            <pc:docMk/>
            <pc:sldMk cId="37376916" sldId="265"/>
            <ac:spMk id="5" creationId="{578ECA35-7106-4F96-79A0-E9DD9ABDF839}"/>
          </ac:spMkLst>
        </pc:spChg>
        <pc:spChg chg="mod">
          <ac:chgData name="冠頤 呂" userId="72cc6db523f86a62" providerId="LiveId" clId="{5A5DCB92-E7B1-4CDC-87A9-084A23A1B7B6}" dt="2023-02-05T16:15:59.065" v="3277" actId="20577"/>
          <ac:spMkLst>
            <pc:docMk/>
            <pc:sldMk cId="37376916" sldId="265"/>
            <ac:spMk id="9" creationId="{66859527-0682-7138-69F7-6B07B2700528}"/>
          </ac:spMkLst>
        </pc:spChg>
        <pc:spChg chg="del">
          <ac:chgData name="冠頤 呂" userId="72cc6db523f86a62" providerId="LiveId" clId="{5A5DCB92-E7B1-4CDC-87A9-084A23A1B7B6}" dt="2023-02-05T16:19:39.107" v="3304" actId="478"/>
          <ac:spMkLst>
            <pc:docMk/>
            <pc:sldMk cId="37376916" sldId="265"/>
            <ac:spMk id="11" creationId="{50BAB838-165B-7A8E-A28E-FD172E69235C}"/>
          </ac:spMkLst>
        </pc:spChg>
        <pc:spChg chg="add del mod">
          <ac:chgData name="冠頤 呂" userId="72cc6db523f86a62" providerId="LiveId" clId="{5A5DCB92-E7B1-4CDC-87A9-084A23A1B7B6}" dt="2023-02-05T16:35:02.480" v="3541" actId="478"/>
          <ac:spMkLst>
            <pc:docMk/>
            <pc:sldMk cId="37376916" sldId="265"/>
            <ac:spMk id="13" creationId="{FE19102C-EF67-0519-1AFE-F80ACBB49927}"/>
          </ac:spMkLst>
        </pc:spChg>
        <pc:spChg chg="mod">
          <ac:chgData name="冠頤 呂" userId="72cc6db523f86a62" providerId="LiveId" clId="{5A5DCB92-E7B1-4CDC-87A9-084A23A1B7B6}" dt="2023-02-05T16:15:44.589" v="3263" actId="207"/>
          <ac:spMkLst>
            <pc:docMk/>
            <pc:sldMk cId="37376916" sldId="265"/>
            <ac:spMk id="26" creationId="{EE72E740-F518-B4BD-4329-75F43837BE0E}"/>
          </ac:spMkLst>
        </pc:spChg>
        <pc:spChg chg="mod">
          <ac:chgData name="冠頤 呂" userId="72cc6db523f86a62" providerId="LiveId" clId="{5A5DCB92-E7B1-4CDC-87A9-084A23A1B7B6}" dt="2023-02-05T16:33:59.230" v="3535" actId="207"/>
          <ac:spMkLst>
            <pc:docMk/>
            <pc:sldMk cId="37376916" sldId="265"/>
            <ac:spMk id="27" creationId="{0802D71B-0128-AC46-2471-B8A9A106D98B}"/>
          </ac:spMkLst>
        </pc:spChg>
        <pc:spChg chg="mod">
          <ac:chgData name="冠頤 呂" userId="72cc6db523f86a62" providerId="LiveId" clId="{5A5DCB92-E7B1-4CDC-87A9-084A23A1B7B6}" dt="2023-02-05T16:34:09.593" v="3536" actId="207"/>
          <ac:spMkLst>
            <pc:docMk/>
            <pc:sldMk cId="37376916" sldId="265"/>
            <ac:spMk id="29" creationId="{4B2EFC1A-10DA-C4AD-F230-0DB8B0C516CE}"/>
          </ac:spMkLst>
        </pc:spChg>
        <pc:spChg chg="del">
          <ac:chgData name="冠頤 呂" userId="72cc6db523f86a62" providerId="LiveId" clId="{5A5DCB92-E7B1-4CDC-87A9-084A23A1B7B6}" dt="2023-02-05T16:19:39.107" v="3304" actId="478"/>
          <ac:spMkLst>
            <pc:docMk/>
            <pc:sldMk cId="37376916" sldId="265"/>
            <ac:spMk id="34" creationId="{2F611AFA-253C-A79A-0A98-E6FD6B8999D1}"/>
          </ac:spMkLst>
        </pc:spChg>
        <pc:spChg chg="add del mod">
          <ac:chgData name="冠頤 呂" userId="72cc6db523f86a62" providerId="LiveId" clId="{5A5DCB92-E7B1-4CDC-87A9-084A23A1B7B6}" dt="2023-02-05T16:35:02.480" v="3541" actId="478"/>
          <ac:spMkLst>
            <pc:docMk/>
            <pc:sldMk cId="37376916" sldId="265"/>
            <ac:spMk id="35" creationId="{14840517-51F3-5E5D-C412-8A2FED5FC18C}"/>
          </ac:spMkLst>
        </pc:spChg>
        <pc:spChg chg="del">
          <ac:chgData name="冠頤 呂" userId="72cc6db523f86a62" providerId="LiveId" clId="{5A5DCB92-E7B1-4CDC-87A9-084A23A1B7B6}" dt="2023-02-05T16:19:39.107" v="3304" actId="478"/>
          <ac:spMkLst>
            <pc:docMk/>
            <pc:sldMk cId="37376916" sldId="265"/>
            <ac:spMk id="41" creationId="{FD860127-8A2A-5387-F074-520B2F77B534}"/>
          </ac:spMkLst>
        </pc:spChg>
        <pc:spChg chg="add del mod">
          <ac:chgData name="冠頤 呂" userId="72cc6db523f86a62" providerId="LiveId" clId="{5A5DCB92-E7B1-4CDC-87A9-084A23A1B7B6}" dt="2023-02-05T16:35:29.923" v="3549" actId="478"/>
          <ac:spMkLst>
            <pc:docMk/>
            <pc:sldMk cId="37376916" sldId="265"/>
            <ac:spMk id="43" creationId="{29731CC3-EC81-3917-3FDF-C1BFB93BE401}"/>
          </ac:spMkLst>
        </pc:spChg>
        <pc:spChg chg="add mod">
          <ac:chgData name="冠頤 呂" userId="72cc6db523f86a62" providerId="LiveId" clId="{5A5DCB92-E7B1-4CDC-87A9-084A23A1B7B6}" dt="2023-02-05T16:45:08.155" v="3635" actId="1038"/>
          <ac:spMkLst>
            <pc:docMk/>
            <pc:sldMk cId="37376916" sldId="265"/>
            <ac:spMk id="49" creationId="{34236793-B0EA-48C3-D097-76CF593544BA}"/>
          </ac:spMkLst>
        </pc:spChg>
        <pc:spChg chg="add mod">
          <ac:chgData name="冠頤 呂" userId="72cc6db523f86a62" providerId="LiveId" clId="{5A5DCB92-E7B1-4CDC-87A9-084A23A1B7B6}" dt="2023-02-05T16:45:08.155" v="3635" actId="1038"/>
          <ac:spMkLst>
            <pc:docMk/>
            <pc:sldMk cId="37376916" sldId="265"/>
            <ac:spMk id="52" creationId="{66224F16-5249-869C-48D8-DCA4F196B0FF}"/>
          </ac:spMkLst>
        </pc:spChg>
        <pc:spChg chg="add mod">
          <ac:chgData name="冠頤 呂" userId="72cc6db523f86a62" providerId="LiveId" clId="{5A5DCB92-E7B1-4CDC-87A9-084A23A1B7B6}" dt="2023-02-05T16:45:08.155" v="3635" actId="1038"/>
          <ac:spMkLst>
            <pc:docMk/>
            <pc:sldMk cId="37376916" sldId="265"/>
            <ac:spMk id="53" creationId="{34602C5F-F3EE-B292-2CEB-098BB0C685ED}"/>
          </ac:spMkLst>
        </pc:spChg>
        <pc:spChg chg="add mod">
          <ac:chgData name="冠頤 呂" userId="72cc6db523f86a62" providerId="LiveId" clId="{5A5DCB92-E7B1-4CDC-87A9-084A23A1B7B6}" dt="2023-02-05T16:45:08.155" v="3635" actId="1038"/>
          <ac:spMkLst>
            <pc:docMk/>
            <pc:sldMk cId="37376916" sldId="265"/>
            <ac:spMk id="55" creationId="{2F1AEEC2-E78D-E517-1DFE-0B472355C2E9}"/>
          </ac:spMkLst>
        </pc:spChg>
        <pc:spChg chg="add mod">
          <ac:chgData name="冠頤 呂" userId="72cc6db523f86a62" providerId="LiveId" clId="{5A5DCB92-E7B1-4CDC-87A9-084A23A1B7B6}" dt="2023-02-05T16:45:08.155" v="3635" actId="1038"/>
          <ac:spMkLst>
            <pc:docMk/>
            <pc:sldMk cId="37376916" sldId="265"/>
            <ac:spMk id="58" creationId="{5183BD16-35C5-A97A-9581-EBADE4C6B64A}"/>
          </ac:spMkLst>
        </pc:spChg>
        <pc:spChg chg="add del mod">
          <ac:chgData name="冠頤 呂" userId="72cc6db523f86a62" providerId="LiveId" clId="{5A5DCB92-E7B1-4CDC-87A9-084A23A1B7B6}" dt="2023-02-05T16:44:37.709" v="3622" actId="478"/>
          <ac:spMkLst>
            <pc:docMk/>
            <pc:sldMk cId="37376916" sldId="265"/>
            <ac:spMk id="59" creationId="{BAF1BC57-1EAB-DDC6-8E95-C3D24DAB5948}"/>
          </ac:spMkLst>
        </pc:spChg>
        <pc:spChg chg="add mod">
          <ac:chgData name="冠頤 呂" userId="72cc6db523f86a62" providerId="LiveId" clId="{5A5DCB92-E7B1-4CDC-87A9-084A23A1B7B6}" dt="2023-02-05T16:46:59.515" v="3650" actId="1076"/>
          <ac:spMkLst>
            <pc:docMk/>
            <pc:sldMk cId="37376916" sldId="265"/>
            <ac:spMk id="66" creationId="{8BC9BADE-77F4-B32A-8A5D-6386FB622AAE}"/>
          </ac:spMkLst>
        </pc:spChg>
        <pc:spChg chg="del mod">
          <ac:chgData name="冠頤 呂" userId="72cc6db523f86a62" providerId="LiveId" clId="{5A5DCB92-E7B1-4CDC-87A9-084A23A1B7B6}" dt="2023-02-05T16:35:02.480" v="3541" actId="478"/>
          <ac:spMkLst>
            <pc:docMk/>
            <pc:sldMk cId="37376916" sldId="265"/>
            <ac:spMk id="93" creationId="{E41EF4F4-9E52-8046-2397-EDBAD64CD874}"/>
          </ac:spMkLst>
        </pc:spChg>
        <pc:spChg chg="del mod">
          <ac:chgData name="冠頤 呂" userId="72cc6db523f86a62" providerId="LiveId" clId="{5A5DCB92-E7B1-4CDC-87A9-084A23A1B7B6}" dt="2023-02-05T16:35:02.480" v="3541" actId="478"/>
          <ac:spMkLst>
            <pc:docMk/>
            <pc:sldMk cId="37376916" sldId="265"/>
            <ac:spMk id="97" creationId="{980E62F3-FC74-B692-C198-2725503D0290}"/>
          </ac:spMkLst>
        </pc:spChg>
        <pc:spChg chg="del">
          <ac:chgData name="冠頤 呂" userId="72cc6db523f86a62" providerId="LiveId" clId="{5A5DCB92-E7B1-4CDC-87A9-084A23A1B7B6}" dt="2023-02-05T16:19:39.107" v="3304" actId="478"/>
          <ac:spMkLst>
            <pc:docMk/>
            <pc:sldMk cId="37376916" sldId="265"/>
            <ac:spMk id="98" creationId="{1C319135-614E-4AE4-56B6-7734A7B35F1F}"/>
          </ac:spMkLst>
        </pc:spChg>
        <pc:spChg chg="del">
          <ac:chgData name="冠頤 呂" userId="72cc6db523f86a62" providerId="LiveId" clId="{5A5DCB92-E7B1-4CDC-87A9-084A23A1B7B6}" dt="2023-02-05T16:19:39.107" v="3304" actId="478"/>
          <ac:spMkLst>
            <pc:docMk/>
            <pc:sldMk cId="37376916" sldId="265"/>
            <ac:spMk id="99" creationId="{63630244-E186-79D7-CBC4-03AB8827B60A}"/>
          </ac:spMkLst>
        </pc:spChg>
        <pc:grpChg chg="del mod">
          <ac:chgData name="冠頤 呂" userId="72cc6db523f86a62" providerId="LiveId" clId="{5A5DCB92-E7B1-4CDC-87A9-084A23A1B7B6}" dt="2023-02-05T16:35:02.480" v="3541" actId="478"/>
          <ac:grpSpMkLst>
            <pc:docMk/>
            <pc:sldMk cId="37376916" sldId="265"/>
            <ac:grpSpMk id="87" creationId="{94943637-910D-50A9-FE7D-932880CABFCD}"/>
          </ac:grpSpMkLst>
        </pc:grpChg>
        <pc:picChg chg="add del mod">
          <ac:chgData name="冠頤 呂" userId="72cc6db523f86a62" providerId="LiveId" clId="{5A5DCB92-E7B1-4CDC-87A9-084A23A1B7B6}" dt="2023-02-05T16:35:02.480" v="3541" actId="478"/>
          <ac:picMkLst>
            <pc:docMk/>
            <pc:sldMk cId="37376916" sldId="265"/>
            <ac:picMk id="4" creationId="{8973711D-858E-896D-AC72-FA85C9B86961}"/>
          </ac:picMkLst>
        </pc:picChg>
        <pc:picChg chg="del">
          <ac:chgData name="冠頤 呂" userId="72cc6db523f86a62" providerId="LiveId" clId="{5A5DCB92-E7B1-4CDC-87A9-084A23A1B7B6}" dt="2023-02-05T16:19:39.107" v="3304" actId="478"/>
          <ac:picMkLst>
            <pc:docMk/>
            <pc:sldMk cId="37376916" sldId="265"/>
            <ac:picMk id="7" creationId="{2D9E20C1-E5BB-8F4F-B437-D174D584AB34}"/>
          </ac:picMkLst>
        </pc:picChg>
        <pc:picChg chg="add del mod">
          <ac:chgData name="冠頤 呂" userId="72cc6db523f86a62" providerId="LiveId" clId="{5A5DCB92-E7B1-4CDC-87A9-084A23A1B7B6}" dt="2023-02-05T16:35:02.480" v="3541" actId="478"/>
          <ac:picMkLst>
            <pc:docMk/>
            <pc:sldMk cId="37376916" sldId="265"/>
            <ac:picMk id="10" creationId="{5460A6A5-3DEB-FF30-32E8-E49DFD2B7974}"/>
          </ac:picMkLst>
        </pc:picChg>
        <pc:picChg chg="add del mod">
          <ac:chgData name="冠頤 呂" userId="72cc6db523f86a62" providerId="LiveId" clId="{5A5DCB92-E7B1-4CDC-87A9-084A23A1B7B6}" dt="2023-02-05T16:23:44.243" v="3363" actId="478"/>
          <ac:picMkLst>
            <pc:docMk/>
            <pc:sldMk cId="37376916" sldId="265"/>
            <ac:picMk id="12" creationId="{43EFE244-AFF2-70C9-E188-CD5943E6F579}"/>
          </ac:picMkLst>
        </pc:picChg>
        <pc:picChg chg="del">
          <ac:chgData name="冠頤 呂" userId="72cc6db523f86a62" providerId="LiveId" clId="{5A5DCB92-E7B1-4CDC-87A9-084A23A1B7B6}" dt="2023-02-05T16:19:39.107" v="3304" actId="478"/>
          <ac:picMkLst>
            <pc:docMk/>
            <pc:sldMk cId="37376916" sldId="265"/>
            <ac:picMk id="28" creationId="{9E43D833-6840-4795-2AD6-8DCA5F12A858}"/>
          </ac:picMkLst>
        </pc:picChg>
        <pc:picChg chg="del">
          <ac:chgData name="冠頤 呂" userId="72cc6db523f86a62" providerId="LiveId" clId="{5A5DCB92-E7B1-4CDC-87A9-084A23A1B7B6}" dt="2023-02-05T16:19:39.107" v="3304" actId="478"/>
          <ac:picMkLst>
            <pc:docMk/>
            <pc:sldMk cId="37376916" sldId="265"/>
            <ac:picMk id="40" creationId="{FC24F5B4-BFA7-9C4A-9776-975C9136B75A}"/>
          </ac:picMkLst>
        </pc:picChg>
        <pc:picChg chg="add del mod">
          <ac:chgData name="冠頤 呂" userId="72cc6db523f86a62" providerId="LiveId" clId="{5A5DCB92-E7B1-4CDC-87A9-084A23A1B7B6}" dt="2023-02-05T16:35:25.646" v="3546" actId="478"/>
          <ac:picMkLst>
            <pc:docMk/>
            <pc:sldMk cId="37376916" sldId="265"/>
            <ac:picMk id="42" creationId="{C27AEEAD-22DD-3766-D211-8B2C0EC63FF1}"/>
          </ac:picMkLst>
        </pc:picChg>
        <pc:picChg chg="add mod">
          <ac:chgData name="冠頤 呂" userId="72cc6db523f86a62" providerId="LiveId" clId="{5A5DCB92-E7B1-4CDC-87A9-084A23A1B7B6}" dt="2023-02-05T16:45:08.155" v="3635" actId="1038"/>
          <ac:picMkLst>
            <pc:docMk/>
            <pc:sldMk cId="37376916" sldId="265"/>
            <ac:picMk id="44" creationId="{E9BB62E3-C081-253D-B530-F373F8A356B3}"/>
          </ac:picMkLst>
        </pc:picChg>
        <pc:picChg chg="add mod">
          <ac:chgData name="冠頤 呂" userId="72cc6db523f86a62" providerId="LiveId" clId="{5A5DCB92-E7B1-4CDC-87A9-084A23A1B7B6}" dt="2023-02-05T16:45:08.155" v="3635" actId="1038"/>
          <ac:picMkLst>
            <pc:docMk/>
            <pc:sldMk cId="37376916" sldId="265"/>
            <ac:picMk id="45" creationId="{3121522F-9B1C-5EF6-23DC-0C6E42EFFF64}"/>
          </ac:picMkLst>
        </pc:picChg>
        <pc:picChg chg="add mod">
          <ac:chgData name="冠頤 呂" userId="72cc6db523f86a62" providerId="LiveId" clId="{5A5DCB92-E7B1-4CDC-87A9-084A23A1B7B6}" dt="2023-02-05T16:45:08.155" v="3635" actId="1038"/>
          <ac:picMkLst>
            <pc:docMk/>
            <pc:sldMk cId="37376916" sldId="265"/>
            <ac:picMk id="48" creationId="{E970320B-65F3-DBD7-77E3-2954C0CDF238}"/>
          </ac:picMkLst>
        </pc:picChg>
        <pc:picChg chg="add mod">
          <ac:chgData name="冠頤 呂" userId="72cc6db523f86a62" providerId="LiveId" clId="{5A5DCB92-E7B1-4CDC-87A9-084A23A1B7B6}" dt="2023-02-05T16:45:08.155" v="3635" actId="1038"/>
          <ac:picMkLst>
            <pc:docMk/>
            <pc:sldMk cId="37376916" sldId="265"/>
            <ac:picMk id="50" creationId="{9DBA3E83-9E26-5B2E-9BF4-6211C865D738}"/>
          </ac:picMkLst>
        </pc:picChg>
        <pc:picChg chg="add mod">
          <ac:chgData name="冠頤 呂" userId="72cc6db523f86a62" providerId="LiveId" clId="{5A5DCB92-E7B1-4CDC-87A9-084A23A1B7B6}" dt="2023-02-05T16:45:08.155" v="3635" actId="1038"/>
          <ac:picMkLst>
            <pc:docMk/>
            <pc:sldMk cId="37376916" sldId="265"/>
            <ac:picMk id="51" creationId="{ABDB23FE-E745-7E0A-C788-D7CD0426E8A1}"/>
          </ac:picMkLst>
        </pc:picChg>
        <pc:picChg chg="add mod">
          <ac:chgData name="冠頤 呂" userId="72cc6db523f86a62" providerId="LiveId" clId="{5A5DCB92-E7B1-4CDC-87A9-084A23A1B7B6}" dt="2023-02-05T16:45:08.155" v="3635" actId="1038"/>
          <ac:picMkLst>
            <pc:docMk/>
            <pc:sldMk cId="37376916" sldId="265"/>
            <ac:picMk id="54" creationId="{B91B8C82-BACD-2134-45F6-9BA15F438EDC}"/>
          </ac:picMkLst>
        </pc:picChg>
        <pc:picChg chg="add mod">
          <ac:chgData name="冠頤 呂" userId="72cc6db523f86a62" providerId="LiveId" clId="{5A5DCB92-E7B1-4CDC-87A9-084A23A1B7B6}" dt="2023-02-05T16:45:08.155" v="3635" actId="1038"/>
          <ac:picMkLst>
            <pc:docMk/>
            <pc:sldMk cId="37376916" sldId="265"/>
            <ac:picMk id="57" creationId="{51CB508B-E935-5190-8651-42427E86F585}"/>
          </ac:picMkLst>
        </pc:picChg>
        <pc:picChg chg="add mod">
          <ac:chgData name="冠頤 呂" userId="72cc6db523f86a62" providerId="LiveId" clId="{5A5DCB92-E7B1-4CDC-87A9-084A23A1B7B6}" dt="2023-02-05T16:46:17.412" v="3643" actId="1076"/>
          <ac:picMkLst>
            <pc:docMk/>
            <pc:sldMk cId="37376916" sldId="265"/>
            <ac:picMk id="62" creationId="{CDB1674F-1FE0-0989-57C3-6F549CC127B5}"/>
          </ac:picMkLst>
        </pc:picChg>
        <pc:picChg chg="add mod">
          <ac:chgData name="冠頤 呂" userId="72cc6db523f86a62" providerId="LiveId" clId="{5A5DCB92-E7B1-4CDC-87A9-084A23A1B7B6}" dt="2023-02-05T16:46:43.515" v="3648" actId="1076"/>
          <ac:picMkLst>
            <pc:docMk/>
            <pc:sldMk cId="37376916" sldId="265"/>
            <ac:picMk id="65" creationId="{196E0B3E-EA18-B042-C6BF-940185407884}"/>
          </ac:picMkLst>
        </pc:picChg>
        <pc:picChg chg="del mod">
          <ac:chgData name="冠頤 呂" userId="72cc6db523f86a62" providerId="LiveId" clId="{5A5DCB92-E7B1-4CDC-87A9-084A23A1B7B6}" dt="2023-02-05T16:35:02.480" v="3541" actId="478"/>
          <ac:picMkLst>
            <pc:docMk/>
            <pc:sldMk cId="37376916" sldId="265"/>
            <ac:picMk id="92" creationId="{65D1BFEF-7B1F-FB17-8187-CD8176DE0F0B}"/>
          </ac:picMkLst>
        </pc:picChg>
        <pc:picChg chg="del mod">
          <ac:chgData name="冠頤 呂" userId="72cc6db523f86a62" providerId="LiveId" clId="{5A5DCB92-E7B1-4CDC-87A9-084A23A1B7B6}" dt="2023-02-05T16:35:02.480" v="3541" actId="478"/>
          <ac:picMkLst>
            <pc:docMk/>
            <pc:sldMk cId="37376916" sldId="265"/>
            <ac:picMk id="96" creationId="{FFAE9425-4A77-E4E9-ADCA-3FBECA7F6E88}"/>
          </ac:picMkLst>
        </pc:picChg>
        <pc:cxnChg chg="add del mod">
          <ac:chgData name="冠頤 呂" userId="72cc6db523f86a62" providerId="LiveId" clId="{5A5DCB92-E7B1-4CDC-87A9-084A23A1B7B6}" dt="2023-02-05T16:35:02.480" v="3541" actId="478"/>
          <ac:cxnSpMkLst>
            <pc:docMk/>
            <pc:sldMk cId="37376916" sldId="265"/>
            <ac:cxnSpMk id="3" creationId="{47735E11-C721-B75C-A46C-971F37758E57}"/>
          </ac:cxnSpMkLst>
        </pc:cxnChg>
        <pc:cxnChg chg="del">
          <ac:chgData name="冠頤 呂" userId="72cc6db523f86a62" providerId="LiveId" clId="{5A5DCB92-E7B1-4CDC-87A9-084A23A1B7B6}" dt="2023-02-05T16:19:39.107" v="3304" actId="478"/>
          <ac:cxnSpMkLst>
            <pc:docMk/>
            <pc:sldMk cId="37376916" sldId="265"/>
            <ac:cxnSpMk id="8" creationId="{0D2B5BC2-E3C8-4326-22DF-B044B607B7FE}"/>
          </ac:cxnSpMkLst>
        </pc:cxnChg>
        <pc:cxnChg chg="add del mod">
          <ac:chgData name="冠頤 呂" userId="72cc6db523f86a62" providerId="LiveId" clId="{5A5DCB92-E7B1-4CDC-87A9-084A23A1B7B6}" dt="2023-02-05T16:35:02.480" v="3541" actId="478"/>
          <ac:cxnSpMkLst>
            <pc:docMk/>
            <pc:sldMk cId="37376916" sldId="265"/>
            <ac:cxnSpMk id="17" creationId="{2562CA34-BCC6-9665-6657-A595AA4658DB}"/>
          </ac:cxnSpMkLst>
        </pc:cxnChg>
        <pc:cxnChg chg="add del mod">
          <ac:chgData name="冠頤 呂" userId="72cc6db523f86a62" providerId="LiveId" clId="{5A5DCB92-E7B1-4CDC-87A9-084A23A1B7B6}" dt="2023-02-05T16:35:02.480" v="3541" actId="478"/>
          <ac:cxnSpMkLst>
            <pc:docMk/>
            <pc:sldMk cId="37376916" sldId="265"/>
            <ac:cxnSpMk id="18" creationId="{F3C70D2F-F111-E555-35B8-30AE1484D7B7}"/>
          </ac:cxnSpMkLst>
        </pc:cxnChg>
        <pc:cxnChg chg="add del mod">
          <ac:chgData name="冠頤 呂" userId="72cc6db523f86a62" providerId="LiveId" clId="{5A5DCB92-E7B1-4CDC-87A9-084A23A1B7B6}" dt="2023-02-05T16:35:02.480" v="3541" actId="478"/>
          <ac:cxnSpMkLst>
            <pc:docMk/>
            <pc:sldMk cId="37376916" sldId="265"/>
            <ac:cxnSpMk id="36" creationId="{BA510A95-EB95-D9F6-676F-47B92B86D514}"/>
          </ac:cxnSpMkLst>
        </pc:cxnChg>
        <pc:cxnChg chg="del">
          <ac:chgData name="冠頤 呂" userId="72cc6db523f86a62" providerId="LiveId" clId="{5A5DCB92-E7B1-4CDC-87A9-084A23A1B7B6}" dt="2023-02-05T16:19:39.107" v="3304" actId="478"/>
          <ac:cxnSpMkLst>
            <pc:docMk/>
            <pc:sldMk cId="37376916" sldId="265"/>
            <ac:cxnSpMk id="38" creationId="{44F6A700-189F-E4BF-379D-2889C99DDF4E}"/>
          </ac:cxnSpMkLst>
        </pc:cxnChg>
        <pc:cxnChg chg="add mod">
          <ac:chgData name="冠頤 呂" userId="72cc6db523f86a62" providerId="LiveId" clId="{5A5DCB92-E7B1-4CDC-87A9-084A23A1B7B6}" dt="2023-02-05T16:45:08.155" v="3635" actId="1038"/>
          <ac:cxnSpMkLst>
            <pc:docMk/>
            <pc:sldMk cId="37376916" sldId="265"/>
            <ac:cxnSpMk id="46" creationId="{8630798F-200C-6DD0-BA8D-F9BBD5840246}"/>
          </ac:cxnSpMkLst>
        </pc:cxnChg>
        <pc:cxnChg chg="add mod">
          <ac:chgData name="冠頤 呂" userId="72cc6db523f86a62" providerId="LiveId" clId="{5A5DCB92-E7B1-4CDC-87A9-084A23A1B7B6}" dt="2023-02-05T16:45:08.155" v="3635" actId="1038"/>
          <ac:cxnSpMkLst>
            <pc:docMk/>
            <pc:sldMk cId="37376916" sldId="265"/>
            <ac:cxnSpMk id="56" creationId="{A60F4B53-3C64-75E1-19FA-3FF6D84D4129}"/>
          </ac:cxnSpMkLst>
        </pc:cxnChg>
        <pc:cxnChg chg="add mod">
          <ac:chgData name="冠頤 呂" userId="72cc6db523f86a62" providerId="LiveId" clId="{5A5DCB92-E7B1-4CDC-87A9-084A23A1B7B6}" dt="2023-02-05T16:45:08.155" v="3635" actId="1038"/>
          <ac:cxnSpMkLst>
            <pc:docMk/>
            <pc:sldMk cId="37376916" sldId="265"/>
            <ac:cxnSpMk id="60" creationId="{F6A6E82E-B9B6-192E-1831-A3F1423B362A}"/>
          </ac:cxnSpMkLst>
        </pc:cxnChg>
        <pc:cxnChg chg="add mod">
          <ac:chgData name="冠頤 呂" userId="72cc6db523f86a62" providerId="LiveId" clId="{5A5DCB92-E7B1-4CDC-87A9-084A23A1B7B6}" dt="2023-02-05T16:46:33.376" v="3646" actId="14100"/>
          <ac:cxnSpMkLst>
            <pc:docMk/>
            <pc:sldMk cId="37376916" sldId="265"/>
            <ac:cxnSpMk id="63" creationId="{B6500F09-A85D-B244-C2D8-E66BD78D51C1}"/>
          </ac:cxnSpMkLst>
        </pc:cxnChg>
        <pc:cxnChg chg="del mod">
          <ac:chgData name="冠頤 呂" userId="72cc6db523f86a62" providerId="LiveId" clId="{5A5DCB92-E7B1-4CDC-87A9-084A23A1B7B6}" dt="2023-02-05T16:19:39.107" v="3304" actId="478"/>
          <ac:cxnSpMkLst>
            <pc:docMk/>
            <pc:sldMk cId="37376916" sldId="265"/>
            <ac:cxnSpMk id="79" creationId="{78F9160B-E011-78A7-159D-F0475FAF5F2E}"/>
          </ac:cxnSpMkLst>
        </pc:cxnChg>
        <pc:cxnChg chg="del">
          <ac:chgData name="冠頤 呂" userId="72cc6db523f86a62" providerId="LiveId" clId="{5A5DCB92-E7B1-4CDC-87A9-084A23A1B7B6}" dt="2023-02-05T16:19:39.107" v="3304" actId="478"/>
          <ac:cxnSpMkLst>
            <pc:docMk/>
            <pc:sldMk cId="37376916" sldId="265"/>
            <ac:cxnSpMk id="81" creationId="{125471CD-358B-4524-B050-AEC55C7BC99A}"/>
          </ac:cxnSpMkLst>
        </pc:cxnChg>
        <pc:cxnChg chg="del">
          <ac:chgData name="冠頤 呂" userId="72cc6db523f86a62" providerId="LiveId" clId="{5A5DCB92-E7B1-4CDC-87A9-084A23A1B7B6}" dt="2023-02-05T16:19:39.107" v="3304" actId="478"/>
          <ac:cxnSpMkLst>
            <pc:docMk/>
            <pc:sldMk cId="37376916" sldId="265"/>
            <ac:cxnSpMk id="85" creationId="{15EA506D-661B-3C83-6B74-0438327E5FD6}"/>
          </ac:cxnSpMkLst>
        </pc:cxnChg>
        <pc:cxnChg chg="del mod">
          <ac:chgData name="冠頤 呂" userId="72cc6db523f86a62" providerId="LiveId" clId="{5A5DCB92-E7B1-4CDC-87A9-084A23A1B7B6}" dt="2023-02-05T16:35:02.480" v="3541" actId="478"/>
          <ac:cxnSpMkLst>
            <pc:docMk/>
            <pc:sldMk cId="37376916" sldId="265"/>
            <ac:cxnSpMk id="94" creationId="{64F6192C-C25F-70F8-E59B-2B969BA05FFF}"/>
          </ac:cxnSpMkLst>
        </pc:cxnChg>
      </pc:sldChg>
      <pc:sldChg chg="addSp delSp modSp add mod ord">
        <pc:chgData name="冠頤 呂" userId="72cc6db523f86a62" providerId="LiveId" clId="{5A5DCB92-E7B1-4CDC-87A9-084A23A1B7B6}" dt="2023-02-05T16:34:58.431" v="3540" actId="478"/>
        <pc:sldMkLst>
          <pc:docMk/>
          <pc:sldMk cId="1618087841" sldId="266"/>
        </pc:sldMkLst>
        <pc:spChg chg="mod">
          <ac:chgData name="冠頤 呂" userId="72cc6db523f86a62" providerId="LiveId" clId="{5A5DCB92-E7B1-4CDC-87A9-084A23A1B7B6}" dt="2023-02-05T16:32:09.390" v="3509" actId="1035"/>
          <ac:spMkLst>
            <pc:docMk/>
            <pc:sldMk cId="1618087841" sldId="266"/>
            <ac:spMk id="5" creationId="{578ECA35-7106-4F96-79A0-E9DD9ABDF839}"/>
          </ac:spMkLst>
        </pc:spChg>
        <pc:spChg chg="add mod">
          <ac:chgData name="冠頤 呂" userId="72cc6db523f86a62" providerId="LiveId" clId="{5A5DCB92-E7B1-4CDC-87A9-084A23A1B7B6}" dt="2023-02-05T16:34:48.656" v="3539" actId="1076"/>
          <ac:spMkLst>
            <pc:docMk/>
            <pc:sldMk cId="1618087841" sldId="266"/>
            <ac:spMk id="11" creationId="{35452AC9-85DA-6418-D09A-F0C2CC591B94}"/>
          </ac:spMkLst>
        </pc:spChg>
        <pc:spChg chg="mod">
          <ac:chgData name="冠頤 呂" userId="72cc6db523f86a62" providerId="LiveId" clId="{5A5DCB92-E7B1-4CDC-87A9-084A23A1B7B6}" dt="2023-02-05T16:32:09.390" v="3509" actId="1035"/>
          <ac:spMkLst>
            <pc:docMk/>
            <pc:sldMk cId="1618087841" sldId="266"/>
            <ac:spMk id="13" creationId="{FE19102C-EF67-0519-1AFE-F80ACBB49927}"/>
          </ac:spMkLst>
        </pc:spChg>
        <pc:spChg chg="mod">
          <ac:chgData name="冠頤 呂" userId="72cc6db523f86a62" providerId="LiveId" clId="{5A5DCB92-E7B1-4CDC-87A9-084A23A1B7B6}" dt="2023-02-05T16:32:09.390" v="3509" actId="1035"/>
          <ac:spMkLst>
            <pc:docMk/>
            <pc:sldMk cId="1618087841" sldId="266"/>
            <ac:spMk id="35" creationId="{14840517-51F3-5E5D-C412-8A2FED5FC18C}"/>
          </ac:spMkLst>
        </pc:spChg>
        <pc:spChg chg="mod">
          <ac:chgData name="冠頤 呂" userId="72cc6db523f86a62" providerId="LiveId" clId="{5A5DCB92-E7B1-4CDC-87A9-084A23A1B7B6}" dt="2023-02-05T16:32:09.390" v="3509" actId="1035"/>
          <ac:spMkLst>
            <pc:docMk/>
            <pc:sldMk cId="1618087841" sldId="266"/>
            <ac:spMk id="93" creationId="{E41EF4F4-9E52-8046-2397-EDBAD64CD874}"/>
          </ac:spMkLst>
        </pc:spChg>
        <pc:spChg chg="mod">
          <ac:chgData name="冠頤 呂" userId="72cc6db523f86a62" providerId="LiveId" clId="{5A5DCB92-E7B1-4CDC-87A9-084A23A1B7B6}" dt="2023-02-05T16:32:09.390" v="3509" actId="1035"/>
          <ac:spMkLst>
            <pc:docMk/>
            <pc:sldMk cId="1618087841" sldId="266"/>
            <ac:spMk id="97" creationId="{980E62F3-FC74-B692-C198-2725503D0290}"/>
          </ac:spMkLst>
        </pc:spChg>
        <pc:grpChg chg="mod">
          <ac:chgData name="冠頤 呂" userId="72cc6db523f86a62" providerId="LiveId" clId="{5A5DCB92-E7B1-4CDC-87A9-084A23A1B7B6}" dt="2023-02-05T16:32:09.390" v="3509" actId="1035"/>
          <ac:grpSpMkLst>
            <pc:docMk/>
            <pc:sldMk cId="1618087841" sldId="266"/>
            <ac:grpSpMk id="87" creationId="{94943637-910D-50A9-FE7D-932880CABFCD}"/>
          </ac:grpSpMkLst>
        </pc:grpChg>
        <pc:picChg chg="mod">
          <ac:chgData name="冠頤 呂" userId="72cc6db523f86a62" providerId="LiveId" clId="{5A5DCB92-E7B1-4CDC-87A9-084A23A1B7B6}" dt="2023-02-05T16:32:09.390" v="3509" actId="1035"/>
          <ac:picMkLst>
            <pc:docMk/>
            <pc:sldMk cId="1618087841" sldId="266"/>
            <ac:picMk id="4" creationId="{8973711D-858E-896D-AC72-FA85C9B86961}"/>
          </ac:picMkLst>
        </pc:picChg>
        <pc:picChg chg="add mod">
          <ac:chgData name="冠頤 呂" userId="72cc6db523f86a62" providerId="LiveId" clId="{5A5DCB92-E7B1-4CDC-87A9-084A23A1B7B6}" dt="2023-02-05T16:34:44.378" v="3538" actId="1076"/>
          <ac:picMkLst>
            <pc:docMk/>
            <pc:sldMk cId="1618087841" sldId="266"/>
            <ac:picMk id="8" creationId="{2DC8E0CC-559B-F4CB-5A52-D6F41B2894F6}"/>
          </ac:picMkLst>
        </pc:picChg>
        <pc:picChg chg="mod">
          <ac:chgData name="冠頤 呂" userId="72cc6db523f86a62" providerId="LiveId" clId="{5A5DCB92-E7B1-4CDC-87A9-084A23A1B7B6}" dt="2023-02-05T16:32:09.390" v="3509" actId="1035"/>
          <ac:picMkLst>
            <pc:docMk/>
            <pc:sldMk cId="1618087841" sldId="266"/>
            <ac:picMk id="10" creationId="{5460A6A5-3DEB-FF30-32E8-E49DFD2B7974}"/>
          </ac:picMkLst>
        </pc:picChg>
        <pc:picChg chg="add del mod">
          <ac:chgData name="冠頤 呂" userId="72cc6db523f86a62" providerId="LiveId" clId="{5A5DCB92-E7B1-4CDC-87A9-084A23A1B7B6}" dt="2023-02-05T16:34:58.431" v="3540" actId="478"/>
          <ac:picMkLst>
            <pc:docMk/>
            <pc:sldMk cId="1618087841" sldId="266"/>
            <ac:picMk id="14" creationId="{C73FA461-A4C7-BAD4-79E3-35EAAA2B9DBD}"/>
          </ac:picMkLst>
        </pc:picChg>
        <pc:picChg chg="mod">
          <ac:chgData name="冠頤 呂" userId="72cc6db523f86a62" providerId="LiveId" clId="{5A5DCB92-E7B1-4CDC-87A9-084A23A1B7B6}" dt="2023-02-05T16:32:09.390" v="3509" actId="1035"/>
          <ac:picMkLst>
            <pc:docMk/>
            <pc:sldMk cId="1618087841" sldId="266"/>
            <ac:picMk id="92" creationId="{65D1BFEF-7B1F-FB17-8187-CD8176DE0F0B}"/>
          </ac:picMkLst>
        </pc:picChg>
        <pc:picChg chg="mod">
          <ac:chgData name="冠頤 呂" userId="72cc6db523f86a62" providerId="LiveId" clId="{5A5DCB92-E7B1-4CDC-87A9-084A23A1B7B6}" dt="2023-02-05T16:32:09.390" v="3509" actId="1035"/>
          <ac:picMkLst>
            <pc:docMk/>
            <pc:sldMk cId="1618087841" sldId="266"/>
            <ac:picMk id="96" creationId="{FFAE9425-4A77-E4E9-ADCA-3FBECA7F6E88}"/>
          </ac:picMkLst>
        </pc:picChg>
        <pc:cxnChg chg="mod">
          <ac:chgData name="冠頤 呂" userId="72cc6db523f86a62" providerId="LiveId" clId="{5A5DCB92-E7B1-4CDC-87A9-084A23A1B7B6}" dt="2023-02-05T16:32:09.390" v="3509" actId="1035"/>
          <ac:cxnSpMkLst>
            <pc:docMk/>
            <pc:sldMk cId="1618087841" sldId="266"/>
            <ac:cxnSpMk id="3" creationId="{47735E11-C721-B75C-A46C-971F37758E57}"/>
          </ac:cxnSpMkLst>
        </pc:cxnChg>
        <pc:cxnChg chg="mod">
          <ac:chgData name="冠頤 呂" userId="72cc6db523f86a62" providerId="LiveId" clId="{5A5DCB92-E7B1-4CDC-87A9-084A23A1B7B6}" dt="2023-02-05T16:32:09.390" v="3509" actId="1035"/>
          <ac:cxnSpMkLst>
            <pc:docMk/>
            <pc:sldMk cId="1618087841" sldId="266"/>
            <ac:cxnSpMk id="17" creationId="{2562CA34-BCC6-9665-6657-A595AA4658DB}"/>
          </ac:cxnSpMkLst>
        </pc:cxnChg>
        <pc:cxnChg chg="mod">
          <ac:chgData name="冠頤 呂" userId="72cc6db523f86a62" providerId="LiveId" clId="{5A5DCB92-E7B1-4CDC-87A9-084A23A1B7B6}" dt="2023-02-05T16:32:09.390" v="3509" actId="1035"/>
          <ac:cxnSpMkLst>
            <pc:docMk/>
            <pc:sldMk cId="1618087841" sldId="266"/>
            <ac:cxnSpMk id="18" creationId="{F3C70D2F-F111-E555-35B8-30AE1484D7B7}"/>
          </ac:cxnSpMkLst>
        </pc:cxnChg>
        <pc:cxnChg chg="mod">
          <ac:chgData name="冠頤 呂" userId="72cc6db523f86a62" providerId="LiveId" clId="{5A5DCB92-E7B1-4CDC-87A9-084A23A1B7B6}" dt="2023-02-05T16:32:09.390" v="3509" actId="1035"/>
          <ac:cxnSpMkLst>
            <pc:docMk/>
            <pc:sldMk cId="1618087841" sldId="266"/>
            <ac:cxnSpMk id="36" creationId="{BA510A95-EB95-D9F6-676F-47B92B86D514}"/>
          </ac:cxnSpMkLst>
        </pc:cxnChg>
        <pc:cxnChg chg="mod">
          <ac:chgData name="冠頤 呂" userId="72cc6db523f86a62" providerId="LiveId" clId="{5A5DCB92-E7B1-4CDC-87A9-084A23A1B7B6}" dt="2023-02-05T16:32:09.390" v="3509" actId="1035"/>
          <ac:cxnSpMkLst>
            <pc:docMk/>
            <pc:sldMk cId="1618087841" sldId="266"/>
            <ac:cxnSpMk id="94" creationId="{64F6192C-C25F-70F8-E59B-2B969BA05FFF}"/>
          </ac:cxnSpMkLst>
        </pc:cxnChg>
      </pc:sldChg>
      <pc:sldChg chg="new">
        <pc:chgData name="冠頤 呂" userId="72cc6db523f86a62" providerId="LiveId" clId="{5A5DCB92-E7B1-4CDC-87A9-084A23A1B7B6}" dt="2023-02-05T16:47:28.898" v="3651" actId="680"/>
        <pc:sldMkLst>
          <pc:docMk/>
          <pc:sldMk cId="1094803879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1154-1012-4D19-ABF8-3C5EBB06E96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7D426-C04B-4FC0-9E78-1F0C8E5A7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6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產品：筆電、</a:t>
            </a:r>
            <a:r>
              <a:rPr lang="en-US" altLang="zh-TW" dirty="0"/>
              <a:t>server</a:t>
            </a:r>
            <a:r>
              <a:rPr lang="zh-TW" altLang="en-US" dirty="0"/>
              <a:t>、平板、手機、機上盒、</a:t>
            </a:r>
            <a:r>
              <a:rPr lang="zh-TW" altLang="en-US" b="0" i="0" dirty="0">
                <a:effectLst/>
                <a:latin typeface="Noto Sans TC"/>
              </a:rPr>
              <a:t>車用先進駕駛輔助系統、</a:t>
            </a:r>
            <a:r>
              <a:rPr lang="en-US" altLang="zh-TW" b="0" i="0" dirty="0">
                <a:effectLst/>
                <a:latin typeface="Noto Sans TC"/>
              </a:rPr>
              <a:t>VR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0" i="0" dirty="0">
                <a:effectLst/>
                <a:latin typeface="Noto Sans TC"/>
              </a:rPr>
              <a:t>製造廠：上海、崑山、蘇州、重慶</a:t>
            </a:r>
            <a:endParaRPr lang="en-US" altLang="zh-TW" b="0" i="0" dirty="0">
              <a:effectLst/>
              <a:latin typeface="Noto Sans TC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0" i="0" dirty="0">
                <a:effectLst/>
                <a:latin typeface="Noto Sans TC"/>
              </a:rPr>
              <a:t>生產線：組裝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7D426-C04B-4FC0-9E78-1F0C8E5A7B9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42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User </a:t>
            </a:r>
            <a:r>
              <a:rPr lang="zh-TW" altLang="en-US" dirty="0"/>
              <a:t>提供相關文件、圖片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7D426-C04B-4FC0-9E78-1F0C8E5A7B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65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嵌入式系統：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特殊用途的特製電腦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為特定應用設計的專用電腦系統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)-&gt;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手機、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GPS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Edge computation :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脫離網路傳輸，降低延遲反映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D2C31"/>
                </a:solidFill>
                <a:effectLst/>
                <a:latin typeface="微軟正黑體" panose="020B0604030504040204" pitchFamily="34" charset="-120"/>
              </a:rPr>
              <a:t>Jetson Nano </a:t>
            </a:r>
            <a:r>
              <a:rPr lang="zh-TW" altLang="en-US" b="0" i="0" dirty="0">
                <a:solidFill>
                  <a:srgbClr val="2D2C3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b="0" i="0" dirty="0">
                <a:solidFill>
                  <a:srgbClr val="2D2C31"/>
                </a:solidFill>
                <a:effectLst/>
                <a:latin typeface="微軟正黑體" panose="020B0604030504040204" pitchFamily="34" charset="-120"/>
              </a:rPr>
              <a:t> </a:t>
            </a:r>
            <a:r>
              <a:rPr lang="en-US" altLang="zh-TW" b="0" i="0" dirty="0">
                <a:solidFill>
                  <a:srgbClr val="2D2C31"/>
                </a:solidFill>
                <a:effectLst/>
                <a:latin typeface="微軟正黑體" panose="020B0604030504040204" pitchFamily="34" charset="-120"/>
              </a:rPr>
              <a:t>NVIDIA </a:t>
            </a:r>
            <a:r>
              <a:rPr lang="zh-TW" altLang="en-US" b="0" i="0" dirty="0">
                <a:solidFill>
                  <a:srgbClr val="2D2C3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重點推廣的邊緣運算平台，其同時綜合了性能高、體積小、功耗低、</a:t>
            </a:r>
            <a:r>
              <a:rPr lang="en-US" altLang="zh-TW" b="0" i="0" dirty="0">
                <a:solidFill>
                  <a:srgbClr val="2D2C31"/>
                </a:solidFill>
                <a:effectLst/>
                <a:latin typeface="微軟正黑體" panose="020B0604030504040204" pitchFamily="34" charset="-120"/>
              </a:rPr>
              <a:t>CP </a:t>
            </a:r>
            <a:r>
              <a:rPr lang="zh-TW" altLang="en-US" b="0" i="0" dirty="0">
                <a:solidFill>
                  <a:srgbClr val="2D2C3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值高的四項優點於一身</a:t>
            </a:r>
            <a:endParaRPr lang="en-US" altLang="zh-TW" b="0" i="0" dirty="0">
              <a:solidFill>
                <a:srgbClr val="2D2C3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/>
              <a:t>https://www.nvidia.com/zh-tw/autonomous-machines/embedded-systems/jetson-nano/</a:t>
            </a: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7D426-C04B-4FC0-9E78-1F0C8E5A7B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4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User </a:t>
            </a:r>
            <a:r>
              <a:rPr lang="zh-TW" altLang="en-US" dirty="0"/>
              <a:t>提供相關文件、圖片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7D426-C04B-4FC0-9E78-1F0C8E5A7B9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39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User </a:t>
            </a:r>
            <a:r>
              <a:rPr lang="zh-TW" altLang="en-US" dirty="0"/>
              <a:t>提供相關文件、圖片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7D426-C04B-4FC0-9E78-1F0C8E5A7B9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User </a:t>
            </a:r>
            <a:r>
              <a:rPr lang="zh-TW" altLang="en-US" dirty="0"/>
              <a:t>提供相關文件、圖片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7D426-C04B-4FC0-9E78-1F0C8E5A7B9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82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User </a:t>
            </a:r>
            <a:r>
              <a:rPr lang="zh-TW" altLang="en-US" dirty="0"/>
              <a:t>提供相關文件、圖片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7D426-C04B-4FC0-9E78-1F0C8E5A7B9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0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62DFF-CC67-646C-F669-9EA9159C2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4DFCB5-91E1-6D8F-3AC6-8B2AB9E0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D0B4EB-F091-CB0C-49CA-F2B01106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21AC4-E4DB-DDEA-4335-7E6F3032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6774F9-C2F7-5554-F21B-8171127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7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077DB-C33D-534F-323A-B602CA3A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78090E-5881-5820-6DCF-6B0EF3DAD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56E27B-2C7C-5B52-43A5-71DEFAAA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2336D5-8B6E-7411-6156-19FEB69D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8B0FB-1970-D10A-FC6B-40D1C7A0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9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C79E39-69E3-143F-F753-F28829C5E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3C861-46E8-0EC4-41AB-798A9DF2F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4531B0-C214-E911-3A22-E9C2A498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0ADFD0-020C-03E2-37FC-8B3EF3C7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18B70-FB3C-8EFE-68ED-FF64B540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E22C6-F54F-887E-2AE2-A5C5F756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C05A8F-2C52-3100-2723-869F98A7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69F8EB-DF27-1296-2669-3D9B8D1A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618F8-DFBE-9D8C-46B5-EDE85B18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54C647-1407-5EAA-BE1E-9451DC91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81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CA0E1-B765-04F2-D49D-7787160A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7A3042-3798-891B-C193-5579938C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B3C120-8629-623A-3621-6B9C02BC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DF53F5-1998-2C44-A9E9-4B9E6F1D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7771E-6302-0F3D-A733-A0132AD5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2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C4411-E185-0349-168A-14A72E4C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5C958-09FE-7803-6F66-EC09A73DD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8127C6-02B3-6F70-C174-E82AE3159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36E860-C16D-A056-E9DA-31BE55EF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D3EAC1-292B-0497-7E30-1247C222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4197DF-1492-479F-852E-E6787981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3F389-DA6C-EE2D-0FFB-E00F81EB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E788B2-0BFA-E79D-08B7-D0549222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781F7C-3090-D0FC-53EB-EF0523BD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FF851C-953A-E54A-9683-473F1182E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4E052C-4EC6-5790-03DC-6B6188C0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59F489-699B-1DE7-EB24-9D0ACC08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CC1233-F06F-95F4-8C7A-4B4BA949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5D2163-7173-2668-E0A8-1B4C946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51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0CCA6-2034-8FDF-6AC2-E1D4CC12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5E0A43-4E9A-F87A-EEB0-7847699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455195-5ADF-B994-AB6D-C8338877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115B18-09BF-A390-00A2-17C031B6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21061B-9C10-B24E-1EF4-8FF5A859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4A01DA-DFE0-7A32-CB26-4D7B91B3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404BFA-A6E5-75AA-5CD0-68523285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29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72E7D-BA07-C60F-A010-30DD9E00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A481F8-3253-5317-B316-9A98F772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BF4C56-D4A1-3185-9CA6-04328480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8EBE42-080B-4E09-3E15-312F03B8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026F68-4678-AAF5-F1B0-174D543C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F6566-6688-3E02-1ADF-8CF3632F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1EC66-330E-00F1-738F-8BE1714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A7A596-3741-6317-62C6-F525F0D9B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400C5A-5A52-2DDF-7CDE-5646FF9D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EF6C4B-4FD7-0045-6F0D-D68A5518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4E2ED6-35EF-D84E-9FF2-A6D32BDE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C226A8-6F95-03EF-3E4F-EBA60F07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30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9B3A17-B19F-9D7A-039C-D717D1B9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AE67E-9E98-88D8-BD23-447979BF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11292-7F2A-F148-0696-1D7642FC9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5F20-0FA5-428B-A869-4467F66F13B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768080-B27C-EE4A-0E8C-D88F6611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6A5CB7-863C-60B8-B594-27F65A35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C668-B3B5-44C8-B796-A78778889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08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61107-EAE7-9833-AC42-097EC06FA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B777AA-79C9-20F2-6049-CE4729FDF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72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54443-C967-211A-DF4F-AEC4D725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開發流程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859527-0682-7138-69F7-6B07B2700528}"/>
              </a:ext>
            </a:extLst>
          </p:cNvPr>
          <p:cNvSpPr txBox="1"/>
          <p:nvPr/>
        </p:nvSpPr>
        <p:spPr>
          <a:xfrm>
            <a:off x="966284" y="1616847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Time</a:t>
            </a:r>
            <a:r>
              <a:rPr lang="zh-TW" altLang="en-US" dirty="0"/>
              <a:t>：</a:t>
            </a:r>
            <a:r>
              <a:rPr lang="en-US" altLang="zh-TW" dirty="0"/>
              <a:t>1~2 week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BE8B3AD-7A52-9F5C-D740-2906961E55F2}"/>
              </a:ext>
            </a:extLst>
          </p:cNvPr>
          <p:cNvGrpSpPr/>
          <p:nvPr/>
        </p:nvGrpSpPr>
        <p:grpSpPr>
          <a:xfrm>
            <a:off x="4553472" y="222952"/>
            <a:ext cx="7422286" cy="369332"/>
            <a:chOff x="6194421" y="225769"/>
            <a:chExt cx="5707419" cy="307977"/>
          </a:xfrm>
        </p:grpSpPr>
        <p:sp>
          <p:nvSpPr>
            <p:cNvPr id="25" name="&gt; 形箭號 8">
              <a:extLst>
                <a:ext uri="{FF2B5EF4-FFF2-40B4-BE49-F238E27FC236}">
                  <a16:creationId xmlns:a16="http://schemas.microsoft.com/office/drawing/2014/main" id="{2FA85ADD-EF63-7136-3F58-80D598994129}"/>
                </a:ext>
              </a:extLst>
            </p:cNvPr>
            <p:cNvSpPr/>
            <p:nvPr/>
          </p:nvSpPr>
          <p:spPr>
            <a:xfrm>
              <a:off x="6194421" y="225769"/>
              <a:ext cx="1088887" cy="305435"/>
            </a:xfrm>
            <a:prstGeom prst="chevron">
              <a:avLst>
                <a:gd name="adj" fmla="val 4578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談需求</a:t>
              </a:r>
            </a:p>
          </p:txBody>
        </p:sp>
        <p:sp>
          <p:nvSpPr>
            <p:cNvPr id="26" name="&gt; 形箭號 14">
              <a:extLst>
                <a:ext uri="{FF2B5EF4-FFF2-40B4-BE49-F238E27FC236}">
                  <a16:creationId xmlns:a16="http://schemas.microsoft.com/office/drawing/2014/main" id="{EE72E740-F518-B4BD-4329-75F43837BE0E}"/>
                </a:ext>
              </a:extLst>
            </p:cNvPr>
            <p:cNvSpPr/>
            <p:nvPr/>
          </p:nvSpPr>
          <p:spPr>
            <a:xfrm>
              <a:off x="8094951" y="228311"/>
              <a:ext cx="1800808" cy="305435"/>
            </a:xfrm>
            <a:prstGeom prst="chevron">
              <a:avLst>
                <a:gd name="adj" fmla="val 4578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演算法、</a:t>
              </a:r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GUI</a:t>
              </a:r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開發</a:t>
              </a:r>
            </a:p>
          </p:txBody>
        </p:sp>
        <p:sp>
          <p:nvSpPr>
            <p:cNvPr id="27" name="&gt; 形箭號 15">
              <a:extLst>
                <a:ext uri="{FF2B5EF4-FFF2-40B4-BE49-F238E27FC236}">
                  <a16:creationId xmlns:a16="http://schemas.microsoft.com/office/drawing/2014/main" id="{0802D71B-0128-AC46-2471-B8A9A106D98B}"/>
                </a:ext>
              </a:extLst>
            </p:cNvPr>
            <p:cNvSpPr/>
            <p:nvPr/>
          </p:nvSpPr>
          <p:spPr>
            <a:xfrm>
              <a:off x="9802452" y="227041"/>
              <a:ext cx="1207428" cy="305435"/>
            </a:xfrm>
            <a:prstGeom prst="chevron">
              <a:avLst>
                <a:gd name="adj" fmla="val 4578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測試評估</a:t>
              </a:r>
            </a:p>
          </p:txBody>
        </p:sp>
        <p:sp>
          <p:nvSpPr>
            <p:cNvPr id="29" name="&gt; 形箭號 16">
              <a:extLst>
                <a:ext uri="{FF2B5EF4-FFF2-40B4-BE49-F238E27FC236}">
                  <a16:creationId xmlns:a16="http://schemas.microsoft.com/office/drawing/2014/main" id="{4B2EFC1A-10DA-C4AD-F230-0DB8B0C516CE}"/>
                </a:ext>
              </a:extLst>
            </p:cNvPr>
            <p:cNvSpPr/>
            <p:nvPr/>
          </p:nvSpPr>
          <p:spPr>
            <a:xfrm>
              <a:off x="10922125" y="227041"/>
              <a:ext cx="979715" cy="305435"/>
            </a:xfrm>
            <a:prstGeom prst="chevron">
              <a:avLst>
                <a:gd name="adj" fmla="val 4578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上線</a:t>
              </a:r>
            </a:p>
          </p:txBody>
        </p:sp>
        <p:sp>
          <p:nvSpPr>
            <p:cNvPr id="30" name="&gt; 形箭號 8">
              <a:extLst>
                <a:ext uri="{FF2B5EF4-FFF2-40B4-BE49-F238E27FC236}">
                  <a16:creationId xmlns:a16="http://schemas.microsoft.com/office/drawing/2014/main" id="{48E5461D-19A2-4BAF-5836-88301BB48E2F}"/>
                </a:ext>
              </a:extLst>
            </p:cNvPr>
            <p:cNvSpPr/>
            <p:nvPr/>
          </p:nvSpPr>
          <p:spPr>
            <a:xfrm>
              <a:off x="7183285" y="225769"/>
              <a:ext cx="1006475" cy="305435"/>
            </a:xfrm>
            <a:prstGeom prst="chevron">
              <a:avLst>
                <a:gd name="adj" fmla="val 4578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Survey</a:t>
              </a:r>
              <a:endParaRPr lang="zh-TW" altLang="en-US" sz="1400" b="1" dirty="0">
                <a:latin typeface="標楷體" panose="03000509000000000000" charset="-120"/>
                <a:ea typeface="標楷體" panose="03000509000000000000" charset="-120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94943637-910D-50A9-FE7D-932880CABFCD}"/>
              </a:ext>
            </a:extLst>
          </p:cNvPr>
          <p:cNvGrpSpPr/>
          <p:nvPr/>
        </p:nvGrpSpPr>
        <p:grpSpPr>
          <a:xfrm>
            <a:off x="2051077" y="2849861"/>
            <a:ext cx="941287" cy="1539656"/>
            <a:chOff x="1753127" y="2948564"/>
            <a:chExt cx="960871" cy="1538228"/>
          </a:xfrm>
        </p:grpSpPr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9E63918C-A809-CFA0-CD6C-E0E335C6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127" y="2948564"/>
              <a:ext cx="960871" cy="960871"/>
            </a:xfrm>
            <a:prstGeom prst="rect">
              <a:avLst/>
            </a:prstGeom>
          </p:spPr>
        </p:pic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D6977F9-FAC4-EFE7-1967-BE8F930FD2C8}"/>
                </a:ext>
              </a:extLst>
            </p:cNvPr>
            <p:cNvSpPr txBox="1"/>
            <p:nvPr/>
          </p:nvSpPr>
          <p:spPr>
            <a:xfrm>
              <a:off x="1800385" y="3841061"/>
              <a:ext cx="866354" cy="645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GUI</a:t>
              </a:r>
            </a:p>
            <a:p>
              <a:pPr algn="ctr"/>
              <a:r>
                <a:rPr lang="en-US" altLang="zh-TW" dirty="0"/>
                <a:t>(PyQt5)</a:t>
              </a:r>
              <a:endParaRPr lang="zh-TW" altLang="en-US" dirty="0"/>
            </a:p>
          </p:txBody>
        </p:sp>
      </p:grpSp>
      <p:pic>
        <p:nvPicPr>
          <p:cNvPr id="92" name="圖片 91" descr="一張含有 文字 的圖片&#10;&#10;自動產生的描述">
            <a:extLst>
              <a:ext uri="{FF2B5EF4-FFF2-40B4-BE49-F238E27FC236}">
                <a16:creationId xmlns:a16="http://schemas.microsoft.com/office/drawing/2014/main" id="{65D1BFEF-7B1F-FB17-8187-CD8176DE0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77" y="2969726"/>
            <a:ext cx="857555" cy="857555"/>
          </a:xfrm>
          <a:prstGeom prst="rect">
            <a:avLst/>
          </a:prstGeom>
        </p:spPr>
      </p:pic>
      <p:sp>
        <p:nvSpPr>
          <p:cNvPr id="93" name="文字方塊 92">
            <a:extLst>
              <a:ext uri="{FF2B5EF4-FFF2-40B4-BE49-F238E27FC236}">
                <a16:creationId xmlns:a16="http://schemas.microsoft.com/office/drawing/2014/main" id="{E41EF4F4-9E52-8046-2397-EDBAD64CD874}"/>
              </a:ext>
            </a:extLst>
          </p:cNvPr>
          <p:cNvSpPr txBox="1"/>
          <p:nvPr/>
        </p:nvSpPr>
        <p:spPr>
          <a:xfrm>
            <a:off x="3246463" y="3870714"/>
            <a:ext cx="12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Instruction</a:t>
            </a:r>
            <a:endParaRPr lang="zh-TW" altLang="en-US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F6192C-C25F-70F8-E59B-2B969BA05FFF}"/>
              </a:ext>
            </a:extLst>
          </p:cNvPr>
          <p:cNvCxnSpPr>
            <a:cxnSpLocks/>
          </p:cNvCxnSpPr>
          <p:nvPr/>
        </p:nvCxnSpPr>
        <p:spPr>
          <a:xfrm>
            <a:off x="4545601" y="3536165"/>
            <a:ext cx="1503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圖片 95">
            <a:extLst>
              <a:ext uri="{FF2B5EF4-FFF2-40B4-BE49-F238E27FC236}">
                <a16:creationId xmlns:a16="http://schemas.microsoft.com/office/drawing/2014/main" id="{FFAE9425-4A77-E4E9-ADCA-3FBECA7F6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50" y="2781427"/>
            <a:ext cx="961760" cy="961760"/>
          </a:xfrm>
          <a:prstGeom prst="rect">
            <a:avLst/>
          </a:prstGeom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980E62F3-FC74-B692-C198-2725503D0290}"/>
              </a:ext>
            </a:extLst>
          </p:cNvPr>
          <p:cNvSpPr txBox="1"/>
          <p:nvPr/>
        </p:nvSpPr>
        <p:spPr>
          <a:xfrm>
            <a:off x="6336639" y="3850528"/>
            <a:ext cx="12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Testing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47735E11-C721-B75C-A46C-971F37758E57}"/>
              </a:ext>
            </a:extLst>
          </p:cNvPr>
          <p:cNvCxnSpPr>
            <a:cxnSpLocks/>
          </p:cNvCxnSpPr>
          <p:nvPr/>
        </p:nvCxnSpPr>
        <p:spPr>
          <a:xfrm>
            <a:off x="7636653" y="3408638"/>
            <a:ext cx="744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8973711D-858E-896D-AC72-FA85C9B86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38" y="2892665"/>
            <a:ext cx="807089" cy="8070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78ECA35-7106-4F96-79A0-E9DD9ABDF839}"/>
              </a:ext>
            </a:extLst>
          </p:cNvPr>
          <p:cNvSpPr txBox="1"/>
          <p:nvPr/>
        </p:nvSpPr>
        <p:spPr>
          <a:xfrm>
            <a:off x="8686859" y="3870714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460A6A5-3DEB-FF30-32E8-E49DFD2B7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69" y="2905982"/>
            <a:ext cx="524702" cy="52470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19102C-EF67-0519-1AFE-F80ACBB49927}"/>
              </a:ext>
            </a:extLst>
          </p:cNvPr>
          <p:cNvSpPr txBox="1"/>
          <p:nvPr/>
        </p:nvSpPr>
        <p:spPr>
          <a:xfrm>
            <a:off x="4435819" y="2576488"/>
            <a:ext cx="163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All group members</a:t>
            </a:r>
            <a:endParaRPr lang="zh-TW" altLang="en-US" sz="140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2562CA34-BCC6-9665-6657-A595AA4658DB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5473587" y="-790932"/>
            <a:ext cx="731732" cy="66354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C70D2F-F111-E555-35B8-30AE1484D7B7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2521721" y="2160932"/>
            <a:ext cx="0" cy="6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4840517-51F3-5E5D-C412-8A2FED5FC18C}"/>
              </a:ext>
            </a:extLst>
          </p:cNvPr>
          <p:cNvSpPr txBox="1"/>
          <p:nvPr/>
        </p:nvSpPr>
        <p:spPr>
          <a:xfrm>
            <a:off x="7500471" y="3100861"/>
            <a:ext cx="101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Comments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A510A95-EB95-D9F6-676F-47B92B86D514}"/>
              </a:ext>
            </a:extLst>
          </p:cNvPr>
          <p:cNvCxnSpPr>
            <a:cxnSpLocks/>
          </p:cNvCxnSpPr>
          <p:nvPr/>
        </p:nvCxnSpPr>
        <p:spPr>
          <a:xfrm>
            <a:off x="6919438" y="4305360"/>
            <a:ext cx="0" cy="61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2DC8E0CC-559B-F4CB-5A52-D6F41B289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22" y="5051320"/>
            <a:ext cx="838231" cy="83823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452AC9-85DA-6418-D09A-F0C2CC591B94}"/>
              </a:ext>
            </a:extLst>
          </p:cNvPr>
          <p:cNvSpPr txBox="1"/>
          <p:nvPr/>
        </p:nvSpPr>
        <p:spPr>
          <a:xfrm>
            <a:off x="6336639" y="5987897"/>
            <a:ext cx="12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Release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08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54443-C967-211A-DF4F-AEC4D725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開發流程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859527-0682-7138-69F7-6B07B2700528}"/>
              </a:ext>
            </a:extLst>
          </p:cNvPr>
          <p:cNvSpPr txBox="1"/>
          <p:nvPr/>
        </p:nvSpPr>
        <p:spPr>
          <a:xfrm>
            <a:off x="966284" y="1616847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Time</a:t>
            </a:r>
            <a:r>
              <a:rPr lang="zh-TW" altLang="en-US" dirty="0"/>
              <a:t>：</a:t>
            </a:r>
            <a:r>
              <a:rPr lang="en-US" altLang="zh-TW" dirty="0"/>
              <a:t>1~2 week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BE8B3AD-7A52-9F5C-D740-2906961E55F2}"/>
              </a:ext>
            </a:extLst>
          </p:cNvPr>
          <p:cNvGrpSpPr/>
          <p:nvPr/>
        </p:nvGrpSpPr>
        <p:grpSpPr>
          <a:xfrm>
            <a:off x="4553472" y="222952"/>
            <a:ext cx="7422286" cy="369332"/>
            <a:chOff x="6194421" y="225769"/>
            <a:chExt cx="5707419" cy="307977"/>
          </a:xfrm>
        </p:grpSpPr>
        <p:sp>
          <p:nvSpPr>
            <p:cNvPr id="25" name="&gt; 形箭號 8">
              <a:extLst>
                <a:ext uri="{FF2B5EF4-FFF2-40B4-BE49-F238E27FC236}">
                  <a16:creationId xmlns:a16="http://schemas.microsoft.com/office/drawing/2014/main" id="{2FA85ADD-EF63-7136-3F58-80D598994129}"/>
                </a:ext>
              </a:extLst>
            </p:cNvPr>
            <p:cNvSpPr/>
            <p:nvPr/>
          </p:nvSpPr>
          <p:spPr>
            <a:xfrm>
              <a:off x="6194421" y="225769"/>
              <a:ext cx="1088887" cy="305435"/>
            </a:xfrm>
            <a:prstGeom prst="chevron">
              <a:avLst>
                <a:gd name="adj" fmla="val 4578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談需求</a:t>
              </a:r>
            </a:p>
          </p:txBody>
        </p:sp>
        <p:sp>
          <p:nvSpPr>
            <p:cNvPr id="26" name="&gt; 形箭號 14">
              <a:extLst>
                <a:ext uri="{FF2B5EF4-FFF2-40B4-BE49-F238E27FC236}">
                  <a16:creationId xmlns:a16="http://schemas.microsoft.com/office/drawing/2014/main" id="{EE72E740-F518-B4BD-4329-75F43837BE0E}"/>
                </a:ext>
              </a:extLst>
            </p:cNvPr>
            <p:cNvSpPr/>
            <p:nvPr/>
          </p:nvSpPr>
          <p:spPr>
            <a:xfrm>
              <a:off x="8094951" y="228311"/>
              <a:ext cx="1800808" cy="305435"/>
            </a:xfrm>
            <a:prstGeom prst="chevron">
              <a:avLst>
                <a:gd name="adj" fmla="val 4578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演算法、</a:t>
              </a:r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GUI</a:t>
              </a:r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開發</a:t>
              </a:r>
            </a:p>
          </p:txBody>
        </p:sp>
        <p:sp>
          <p:nvSpPr>
            <p:cNvPr id="27" name="&gt; 形箭號 15">
              <a:extLst>
                <a:ext uri="{FF2B5EF4-FFF2-40B4-BE49-F238E27FC236}">
                  <a16:creationId xmlns:a16="http://schemas.microsoft.com/office/drawing/2014/main" id="{0802D71B-0128-AC46-2471-B8A9A106D98B}"/>
                </a:ext>
              </a:extLst>
            </p:cNvPr>
            <p:cNvSpPr/>
            <p:nvPr/>
          </p:nvSpPr>
          <p:spPr>
            <a:xfrm>
              <a:off x="9802452" y="227041"/>
              <a:ext cx="1207428" cy="305435"/>
            </a:xfrm>
            <a:prstGeom prst="chevron">
              <a:avLst>
                <a:gd name="adj" fmla="val 4578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測試評估</a:t>
              </a:r>
            </a:p>
          </p:txBody>
        </p:sp>
        <p:sp>
          <p:nvSpPr>
            <p:cNvPr id="29" name="&gt; 形箭號 16">
              <a:extLst>
                <a:ext uri="{FF2B5EF4-FFF2-40B4-BE49-F238E27FC236}">
                  <a16:creationId xmlns:a16="http://schemas.microsoft.com/office/drawing/2014/main" id="{4B2EFC1A-10DA-C4AD-F230-0DB8B0C516CE}"/>
                </a:ext>
              </a:extLst>
            </p:cNvPr>
            <p:cNvSpPr/>
            <p:nvPr/>
          </p:nvSpPr>
          <p:spPr>
            <a:xfrm>
              <a:off x="10922125" y="227041"/>
              <a:ext cx="979715" cy="305435"/>
            </a:xfrm>
            <a:prstGeom prst="chevron">
              <a:avLst>
                <a:gd name="adj" fmla="val 45780"/>
              </a:avLst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上線</a:t>
              </a:r>
            </a:p>
          </p:txBody>
        </p:sp>
        <p:sp>
          <p:nvSpPr>
            <p:cNvPr id="30" name="&gt; 形箭號 8">
              <a:extLst>
                <a:ext uri="{FF2B5EF4-FFF2-40B4-BE49-F238E27FC236}">
                  <a16:creationId xmlns:a16="http://schemas.microsoft.com/office/drawing/2014/main" id="{48E5461D-19A2-4BAF-5836-88301BB48E2F}"/>
                </a:ext>
              </a:extLst>
            </p:cNvPr>
            <p:cNvSpPr/>
            <p:nvPr/>
          </p:nvSpPr>
          <p:spPr>
            <a:xfrm>
              <a:off x="7183285" y="225769"/>
              <a:ext cx="1006475" cy="305435"/>
            </a:xfrm>
            <a:prstGeom prst="chevron">
              <a:avLst>
                <a:gd name="adj" fmla="val 4578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Survey</a:t>
              </a:r>
              <a:endParaRPr lang="zh-TW" altLang="en-US" sz="1400" b="1" dirty="0">
                <a:latin typeface="標楷體" panose="03000509000000000000" charset="-120"/>
                <a:ea typeface="標楷體" panose="03000509000000000000" charset="-120"/>
              </a:endParaRP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E9BB62E3-C081-253D-B530-F373F8A35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62" y="2922750"/>
            <a:ext cx="764137" cy="764137"/>
          </a:xfrm>
          <a:prstGeom prst="rect">
            <a:avLst/>
          </a:prstGeom>
        </p:spPr>
      </p:pic>
      <p:pic>
        <p:nvPicPr>
          <p:cNvPr id="45" name="圖片 44" descr="一張含有 文字 的圖片&#10;&#10;自動產生的描述">
            <a:extLst>
              <a:ext uri="{FF2B5EF4-FFF2-40B4-BE49-F238E27FC236}">
                <a16:creationId xmlns:a16="http://schemas.microsoft.com/office/drawing/2014/main" id="{3121522F-9B1C-5EF6-23DC-0C6E42EF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53" y="2938093"/>
            <a:ext cx="764137" cy="764137"/>
          </a:xfrm>
          <a:prstGeom prst="rect">
            <a:avLst/>
          </a:prstGeom>
        </p:spPr>
      </p:pic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630798F-200C-6DD0-BA8D-F9BBD5840246}"/>
              </a:ext>
            </a:extLst>
          </p:cNvPr>
          <p:cNvCxnSpPr>
            <a:cxnSpLocks/>
          </p:cNvCxnSpPr>
          <p:nvPr/>
        </p:nvCxnSpPr>
        <p:spPr>
          <a:xfrm>
            <a:off x="3062251" y="3320163"/>
            <a:ext cx="91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圖片 47" descr="一張含有 文字, 交通, 光, 向量圖形 的圖片&#10;&#10;自動產生的描述">
            <a:extLst>
              <a:ext uri="{FF2B5EF4-FFF2-40B4-BE49-F238E27FC236}">
                <a16:creationId xmlns:a16="http://schemas.microsoft.com/office/drawing/2014/main" id="{E970320B-65F3-DBD7-77E3-2954C0CDF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10" y="2666459"/>
            <a:ext cx="1062416" cy="1062416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34236793-B0EA-48C3-D097-76CF593544BA}"/>
              </a:ext>
            </a:extLst>
          </p:cNvPr>
          <p:cNvSpPr txBox="1"/>
          <p:nvPr/>
        </p:nvSpPr>
        <p:spPr>
          <a:xfrm>
            <a:off x="1435266" y="3640952"/>
            <a:ext cx="147570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Meeting</a:t>
            </a:r>
            <a:endParaRPr lang="zh-TW" altLang="en-US" dirty="0"/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9DBA3E83-9E26-5B2E-9BF4-6211C865D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54" y="4068931"/>
            <a:ext cx="586590" cy="58659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ABDB23FE-E745-7E0A-C788-D7CD0426E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4" y="4068931"/>
            <a:ext cx="586591" cy="586591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66224F16-5249-869C-48D8-DCA4F196B0FF}"/>
              </a:ext>
            </a:extLst>
          </p:cNvPr>
          <p:cNvSpPr txBox="1"/>
          <p:nvPr/>
        </p:nvSpPr>
        <p:spPr>
          <a:xfrm>
            <a:off x="1777442" y="47056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PM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4602C5F-F3EE-B292-2CEB-098BB0C685ED}"/>
              </a:ext>
            </a:extLst>
          </p:cNvPr>
          <p:cNvSpPr txBox="1"/>
          <p:nvPr/>
        </p:nvSpPr>
        <p:spPr>
          <a:xfrm>
            <a:off x="793725" y="46871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User</a:t>
            </a:r>
            <a:endParaRPr lang="zh-TW" altLang="en-US" dirty="0"/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B91B8C82-BACD-2134-45F6-9BA15F438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03" y="4064779"/>
            <a:ext cx="640906" cy="640906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2F1AEEC2-E78D-E517-1DFE-0B472355C2E9}"/>
              </a:ext>
            </a:extLst>
          </p:cNvPr>
          <p:cNvSpPr txBox="1"/>
          <p:nvPr/>
        </p:nvSpPr>
        <p:spPr>
          <a:xfrm>
            <a:off x="2505236" y="470568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Engineer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60F4B53-3C64-75E1-19FA-3FF6D84D4129}"/>
              </a:ext>
            </a:extLst>
          </p:cNvPr>
          <p:cNvCxnSpPr>
            <a:cxnSpLocks/>
          </p:cNvCxnSpPr>
          <p:nvPr/>
        </p:nvCxnSpPr>
        <p:spPr>
          <a:xfrm>
            <a:off x="5889221" y="3320161"/>
            <a:ext cx="91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圖片 56">
            <a:extLst>
              <a:ext uri="{FF2B5EF4-FFF2-40B4-BE49-F238E27FC236}">
                <a16:creationId xmlns:a16="http://schemas.microsoft.com/office/drawing/2014/main" id="{51CB508B-E935-5190-8651-42427E86F5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81" y="2909215"/>
            <a:ext cx="764137" cy="764137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5183BD16-35C5-A97A-9581-EBADE4C6B64A}"/>
              </a:ext>
            </a:extLst>
          </p:cNvPr>
          <p:cNvSpPr txBox="1"/>
          <p:nvPr/>
        </p:nvSpPr>
        <p:spPr>
          <a:xfrm>
            <a:off x="7053345" y="3726852"/>
            <a:ext cx="91280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Deploy</a:t>
            </a:r>
            <a:endParaRPr lang="zh-TW" altLang="en-US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6A6E82E-B9B6-192E-1831-A3F1423B362A}"/>
              </a:ext>
            </a:extLst>
          </p:cNvPr>
          <p:cNvCxnSpPr>
            <a:cxnSpLocks/>
          </p:cNvCxnSpPr>
          <p:nvPr/>
        </p:nvCxnSpPr>
        <p:spPr>
          <a:xfrm>
            <a:off x="8113017" y="3320161"/>
            <a:ext cx="91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圖片 61">
            <a:extLst>
              <a:ext uri="{FF2B5EF4-FFF2-40B4-BE49-F238E27FC236}">
                <a16:creationId xmlns:a16="http://schemas.microsoft.com/office/drawing/2014/main" id="{CDB1674F-1FE0-0989-57C3-6F549CC127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00" y="2909215"/>
            <a:ext cx="916331" cy="916331"/>
          </a:xfrm>
          <a:prstGeom prst="rect">
            <a:avLst/>
          </a:prstGeom>
        </p:spPr>
      </p:pic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6500F09-A85D-B244-C2D8-E66BD78D51C1}"/>
              </a:ext>
            </a:extLst>
          </p:cNvPr>
          <p:cNvCxnSpPr>
            <a:cxnSpLocks/>
          </p:cNvCxnSpPr>
          <p:nvPr/>
        </p:nvCxnSpPr>
        <p:spPr>
          <a:xfrm>
            <a:off x="9718622" y="3941466"/>
            <a:ext cx="0" cy="71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196E0B3E-EA18-B042-C6BF-940185407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04" y="4771441"/>
            <a:ext cx="807089" cy="807089"/>
          </a:xfrm>
          <a:prstGeom prst="rect">
            <a:avLst/>
          </a:prstGeom>
        </p:spPr>
      </p:pic>
      <p:sp>
        <p:nvSpPr>
          <p:cNvPr id="66" name="文字方塊 65">
            <a:extLst>
              <a:ext uri="{FF2B5EF4-FFF2-40B4-BE49-F238E27FC236}">
                <a16:creationId xmlns:a16="http://schemas.microsoft.com/office/drawing/2014/main" id="{8BC9BADE-77F4-B32A-8A5D-6386FB622AAE}"/>
              </a:ext>
            </a:extLst>
          </p:cNvPr>
          <p:cNvSpPr txBox="1"/>
          <p:nvPr/>
        </p:nvSpPr>
        <p:spPr>
          <a:xfrm>
            <a:off x="9366925" y="5632184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10EDE-E28E-BE05-8AC4-FFF1197B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8440C-100D-1E0F-CE04-7E2B7781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8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82542-AEFF-F150-1805-CC47CFB2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72"/>
            <a:ext cx="10515600" cy="1325563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0BD4-4B0E-76E8-568F-59DB0D52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26" y="1456062"/>
            <a:ext cx="10515600" cy="51555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Description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職位</a:t>
            </a:r>
            <a:endParaRPr lang="en-US" altLang="zh-TW" dirty="0"/>
          </a:p>
          <a:p>
            <a:pPr lvl="1"/>
            <a:r>
              <a:rPr lang="zh-TW" altLang="en-US" dirty="0"/>
              <a:t>工作內容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en-US" altLang="zh-TW" dirty="0"/>
              <a:t>Defect detection</a:t>
            </a:r>
            <a:r>
              <a:rPr lang="zh-TW" altLang="en-US" dirty="0"/>
              <a:t> 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/>
              <a:t>人工數位監測系統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video (</a:t>
            </a:r>
            <a:r>
              <a:rPr lang="zh-TW" altLang="en-US" dirty="0"/>
              <a:t>監測產線作業員組裝正確程度</a:t>
            </a:r>
            <a:r>
              <a:rPr lang="en-US" altLang="zh-TW" dirty="0"/>
              <a:t>&amp;SOP</a:t>
            </a:r>
            <a:r>
              <a:rPr lang="zh-TW" altLang="en-US" dirty="0"/>
              <a:t>正確與否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開發流程比較</a:t>
            </a:r>
            <a:endParaRPr lang="en-US" altLang="zh-TW" dirty="0"/>
          </a:p>
          <a:p>
            <a:pPr lvl="1"/>
            <a:r>
              <a:rPr lang="zh-TW" altLang="en-US" dirty="0"/>
              <a:t>談需求</a:t>
            </a:r>
            <a:r>
              <a:rPr lang="en-US" altLang="zh-TW" dirty="0"/>
              <a:t>(camera -&gt; </a:t>
            </a:r>
            <a:r>
              <a:rPr lang="zh-TW" altLang="en-US" dirty="0"/>
              <a:t>到工廠看架設位置、前置作業、硬體規格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Survey(</a:t>
            </a:r>
            <a:r>
              <a:rPr lang="zh-TW" altLang="en-US" dirty="0"/>
              <a:t>評估報告、流程圖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開發</a:t>
            </a:r>
            <a:r>
              <a:rPr lang="en-US" altLang="zh-TW" dirty="0"/>
              <a:t>(model</a:t>
            </a:r>
            <a:r>
              <a:rPr lang="zh-TW" altLang="en-US" dirty="0"/>
              <a:t>，</a:t>
            </a:r>
            <a:r>
              <a:rPr lang="en-US" altLang="zh-TW" dirty="0"/>
              <a:t>GUI)</a:t>
            </a:r>
          </a:p>
          <a:p>
            <a:pPr lvl="1"/>
            <a:r>
              <a:rPr lang="zh-TW" altLang="en-US" dirty="0"/>
              <a:t>測試評估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優缺點</a:t>
            </a:r>
            <a:r>
              <a:rPr lang="en-US" altLang="zh-TW" dirty="0"/>
              <a:t>(</a:t>
            </a:r>
            <a:r>
              <a:rPr lang="zh-TW" altLang="en-US" dirty="0"/>
              <a:t>自動化程度、部門新沒有太多規範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4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5F4D9-7082-0824-2F62-B362A427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5"/>
            <a:ext cx="10515600" cy="1325563"/>
          </a:xfrm>
        </p:spPr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D185D-6828-6FD7-E5DE-67D23377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684"/>
            <a:ext cx="10515600" cy="113447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公司：和碩聯合科技股份有限公司</a:t>
            </a:r>
            <a:endParaRPr lang="en-US" altLang="zh-TW" dirty="0"/>
          </a:p>
          <a:p>
            <a:r>
              <a:rPr lang="zh-TW" altLang="en-US" dirty="0"/>
              <a:t>職位：自動化中心 </a:t>
            </a:r>
            <a:r>
              <a:rPr lang="en-US" altLang="zh-TW" dirty="0"/>
              <a:t>- </a:t>
            </a:r>
            <a:r>
              <a:rPr lang="zh-TW" altLang="en-US" dirty="0"/>
              <a:t>新技術研發部 </a:t>
            </a:r>
            <a:r>
              <a:rPr lang="en-US" altLang="zh-TW" dirty="0"/>
              <a:t>-</a:t>
            </a:r>
            <a:r>
              <a:rPr lang="zh-TW" altLang="en-US" dirty="0"/>
              <a:t> 人工智慧應用工程師</a:t>
            </a:r>
            <a:endParaRPr lang="en-US" altLang="zh-TW" dirty="0"/>
          </a:p>
          <a:p>
            <a:r>
              <a:rPr lang="zh-TW" altLang="en-US" dirty="0"/>
              <a:t>工作內容：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17E3BC6-8B77-AB8B-6F9E-75006B0BE4B3}"/>
              </a:ext>
            </a:extLst>
          </p:cNvPr>
          <p:cNvGrpSpPr/>
          <p:nvPr/>
        </p:nvGrpSpPr>
        <p:grpSpPr>
          <a:xfrm>
            <a:off x="4731866" y="2876141"/>
            <a:ext cx="4879198" cy="1386281"/>
            <a:chOff x="3865199" y="2820797"/>
            <a:chExt cx="4879198" cy="1386281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0E7857-4814-68CA-692D-937628030877}"/>
                </a:ext>
              </a:extLst>
            </p:cNvPr>
            <p:cNvSpPr/>
            <p:nvPr/>
          </p:nvSpPr>
          <p:spPr>
            <a:xfrm>
              <a:off x="3865199" y="2820797"/>
              <a:ext cx="4879198" cy="13862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18DDE5A-8D33-1841-C6E4-F4F6BAD6D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635" y="3093680"/>
              <a:ext cx="689226" cy="689226"/>
            </a:xfrm>
            <a:prstGeom prst="rect">
              <a:avLst/>
            </a:prstGeom>
          </p:spPr>
        </p:pic>
        <p:pic>
          <p:nvPicPr>
            <p:cNvPr id="14" name="圖片 13" descr="一張含有 時鐘, 室外, 時間, 光 的圖片&#10;&#10;自動產生的描述">
              <a:extLst>
                <a:ext uri="{FF2B5EF4-FFF2-40B4-BE49-F238E27FC236}">
                  <a16:creationId xmlns:a16="http://schemas.microsoft.com/office/drawing/2014/main" id="{AA1F3B40-8ECE-F6E1-F4FF-82531BC80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288" y="3143150"/>
              <a:ext cx="623020" cy="623020"/>
            </a:xfrm>
            <a:prstGeom prst="rect">
              <a:avLst/>
            </a:prstGeom>
          </p:spPr>
        </p:pic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196DF075-9E0E-B700-1C5F-987B117BA270}"/>
                </a:ext>
              </a:extLst>
            </p:cNvPr>
            <p:cNvSpPr/>
            <p:nvPr/>
          </p:nvSpPr>
          <p:spPr>
            <a:xfrm>
              <a:off x="5312033" y="3405474"/>
              <a:ext cx="360973" cy="216928"/>
            </a:xfrm>
            <a:prstGeom prst="rightArrow">
              <a:avLst>
                <a:gd name="adj1" fmla="val 50000"/>
                <a:gd name="adj2" fmla="val 8093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AFC04937-07FF-158E-111F-22017F1785A3}"/>
                </a:ext>
              </a:extLst>
            </p:cNvPr>
            <p:cNvSpPr/>
            <p:nvPr/>
          </p:nvSpPr>
          <p:spPr>
            <a:xfrm>
              <a:off x="6934546" y="3394395"/>
              <a:ext cx="360973" cy="216928"/>
            </a:xfrm>
            <a:prstGeom prst="rightArrow">
              <a:avLst>
                <a:gd name="adj1" fmla="val 50000"/>
                <a:gd name="adj2" fmla="val 8093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452F3C6-24FA-3940-55A8-B75F77703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779" y="3093680"/>
              <a:ext cx="689226" cy="689226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61700D6-9F9B-A100-4F05-513213CEEA78}"/>
                </a:ext>
              </a:extLst>
            </p:cNvPr>
            <p:cNvSpPr txBox="1"/>
            <p:nvPr/>
          </p:nvSpPr>
          <p:spPr>
            <a:xfrm>
              <a:off x="4273045" y="3757252"/>
              <a:ext cx="772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Image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DB5AC83-452A-3B78-6FE5-75197F24268B}"/>
                </a:ext>
              </a:extLst>
            </p:cNvPr>
            <p:cNvSpPr txBox="1"/>
            <p:nvPr/>
          </p:nvSpPr>
          <p:spPr>
            <a:xfrm>
              <a:off x="5737939" y="3766170"/>
              <a:ext cx="113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Algorithm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B07B519-371D-8355-21F4-36149AD9DC37}"/>
                </a:ext>
              </a:extLst>
            </p:cNvPr>
            <p:cNvSpPr txBox="1"/>
            <p:nvPr/>
          </p:nvSpPr>
          <p:spPr>
            <a:xfrm>
              <a:off x="7399566" y="3766170"/>
              <a:ext cx="91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Report</a:t>
              </a:r>
              <a:endParaRPr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ACD411-6A72-4745-8791-6492FF70072D}"/>
              </a:ext>
            </a:extLst>
          </p:cNvPr>
          <p:cNvGrpSpPr/>
          <p:nvPr/>
        </p:nvGrpSpPr>
        <p:grpSpPr>
          <a:xfrm>
            <a:off x="2437690" y="3013142"/>
            <a:ext cx="941287" cy="1259682"/>
            <a:chOff x="1753127" y="2948564"/>
            <a:chExt cx="960871" cy="125851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5FFEBED-5C9C-84F6-1CB8-69300AC0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127" y="2948564"/>
              <a:ext cx="960871" cy="960871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CD31C00-BDF7-8E16-CA1F-C1A34DA3A3CA}"/>
                </a:ext>
              </a:extLst>
            </p:cNvPr>
            <p:cNvSpPr txBox="1"/>
            <p:nvPr/>
          </p:nvSpPr>
          <p:spPr>
            <a:xfrm>
              <a:off x="1847644" y="3837746"/>
              <a:ext cx="772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GUI</a:t>
              </a:r>
              <a:endParaRPr lang="zh-TW" altLang="en-US" dirty="0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BFFE3E-E991-0420-DE35-1390850312DB}"/>
              </a:ext>
            </a:extLst>
          </p:cNvPr>
          <p:cNvSpPr txBox="1"/>
          <p:nvPr/>
        </p:nvSpPr>
        <p:spPr>
          <a:xfrm>
            <a:off x="1413749" y="2586096"/>
            <a:ext cx="663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Defect detection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6DE1EF-283D-A6E2-7BB7-8C6AE62C7E72}"/>
              </a:ext>
            </a:extLst>
          </p:cNvPr>
          <p:cNvSpPr txBox="1"/>
          <p:nvPr/>
        </p:nvSpPr>
        <p:spPr>
          <a:xfrm>
            <a:off x="1435168" y="4456398"/>
            <a:ext cx="8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人工數位監測系統 ：</a:t>
            </a:r>
            <a:r>
              <a:rPr lang="en-US" altLang="zh-TW" dirty="0"/>
              <a:t>real-time monitoring (</a:t>
            </a:r>
            <a:r>
              <a:rPr lang="zh-TW" altLang="en-US" dirty="0"/>
              <a:t>組裝是否完成、組裝順序是否正確</a:t>
            </a:r>
            <a:r>
              <a:rPr lang="en-US" altLang="zh-TW" dirty="0"/>
              <a:t>)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42F5008B-0618-F8B7-27C5-6C8D246628AC}"/>
              </a:ext>
            </a:extLst>
          </p:cNvPr>
          <p:cNvSpPr/>
          <p:nvPr/>
        </p:nvSpPr>
        <p:spPr>
          <a:xfrm>
            <a:off x="3810956" y="3469953"/>
            <a:ext cx="360973" cy="216928"/>
          </a:xfrm>
          <a:prstGeom prst="rightArrow">
            <a:avLst>
              <a:gd name="adj1" fmla="val 50000"/>
              <a:gd name="adj2" fmla="val 809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7B72FFB-A80A-1692-4998-7D2D91216710}"/>
              </a:ext>
            </a:extLst>
          </p:cNvPr>
          <p:cNvGrpSpPr/>
          <p:nvPr/>
        </p:nvGrpSpPr>
        <p:grpSpPr>
          <a:xfrm>
            <a:off x="4731866" y="4872800"/>
            <a:ext cx="6596769" cy="1386282"/>
            <a:chOff x="3001347" y="4863336"/>
            <a:chExt cx="6596769" cy="1386282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B93DFAF-CFEA-91A1-9919-A32C1FBD7E58}"/>
                </a:ext>
              </a:extLst>
            </p:cNvPr>
            <p:cNvSpPr/>
            <p:nvPr/>
          </p:nvSpPr>
          <p:spPr>
            <a:xfrm>
              <a:off x="3001347" y="4863336"/>
              <a:ext cx="6596769" cy="13862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9" name="圖片 38" descr="一張含有 時鐘, 室外, 時間, 光 的圖片&#10;&#10;自動產生的描述">
              <a:extLst>
                <a:ext uri="{FF2B5EF4-FFF2-40B4-BE49-F238E27FC236}">
                  <a16:creationId xmlns:a16="http://schemas.microsoft.com/office/drawing/2014/main" id="{54A18150-2701-A0AE-F17E-C23966BA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955" y="5176771"/>
              <a:ext cx="623020" cy="623020"/>
            </a:xfrm>
            <a:prstGeom prst="rect">
              <a:avLst/>
            </a:prstGeom>
          </p:spPr>
        </p:pic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F5D9CEE9-C50F-E034-2E13-048F23F8BC4B}"/>
                </a:ext>
              </a:extLst>
            </p:cNvPr>
            <p:cNvSpPr/>
            <p:nvPr/>
          </p:nvSpPr>
          <p:spPr>
            <a:xfrm>
              <a:off x="6178700" y="5439095"/>
              <a:ext cx="360973" cy="216928"/>
            </a:xfrm>
            <a:prstGeom prst="rightArrow">
              <a:avLst>
                <a:gd name="adj1" fmla="val 50000"/>
                <a:gd name="adj2" fmla="val 8093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箭號: 向右 40">
              <a:extLst>
                <a:ext uri="{FF2B5EF4-FFF2-40B4-BE49-F238E27FC236}">
                  <a16:creationId xmlns:a16="http://schemas.microsoft.com/office/drawing/2014/main" id="{7DB0CB54-AA19-47E4-9FFF-DF4B24234544}"/>
                </a:ext>
              </a:extLst>
            </p:cNvPr>
            <p:cNvSpPr/>
            <p:nvPr/>
          </p:nvSpPr>
          <p:spPr>
            <a:xfrm>
              <a:off x="7801213" y="5428016"/>
              <a:ext cx="360973" cy="216928"/>
            </a:xfrm>
            <a:prstGeom prst="rightArrow">
              <a:avLst>
                <a:gd name="adj1" fmla="val 50000"/>
                <a:gd name="adj2" fmla="val 8093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1C52ED10-D710-C757-0D5A-18255271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446" y="5127301"/>
              <a:ext cx="689226" cy="689226"/>
            </a:xfrm>
            <a:prstGeom prst="rect">
              <a:avLst/>
            </a:prstGeom>
          </p:spPr>
        </p:pic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33F3BF0-ED35-7F0F-AA00-78B44FFDEB4C}"/>
                </a:ext>
              </a:extLst>
            </p:cNvPr>
            <p:cNvSpPr txBox="1"/>
            <p:nvPr/>
          </p:nvSpPr>
          <p:spPr>
            <a:xfrm>
              <a:off x="6604606" y="5799791"/>
              <a:ext cx="113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Algorithm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9FEABEF6-0B5E-1954-521A-C4FC29A1E9D6}"/>
                </a:ext>
              </a:extLst>
            </p:cNvPr>
            <p:cNvSpPr txBox="1"/>
            <p:nvPr/>
          </p:nvSpPr>
          <p:spPr>
            <a:xfrm>
              <a:off x="8266233" y="5799791"/>
              <a:ext cx="91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Report</a:t>
              </a:r>
              <a:endParaRPr lang="zh-TW" altLang="en-US" dirty="0"/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D917265-43A4-0918-B779-90E264BC5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890" y="5049745"/>
              <a:ext cx="839141" cy="839141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E0EF9E62-7668-D37D-40C6-AF7B540E2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914" y="5124288"/>
              <a:ext cx="629614" cy="629614"/>
            </a:xfrm>
            <a:prstGeom prst="rect">
              <a:avLst/>
            </a:prstGeom>
          </p:spPr>
        </p:pic>
        <p:sp>
          <p:nvSpPr>
            <p:cNvPr id="46" name="箭號: 向右 45">
              <a:extLst>
                <a:ext uri="{FF2B5EF4-FFF2-40B4-BE49-F238E27FC236}">
                  <a16:creationId xmlns:a16="http://schemas.microsoft.com/office/drawing/2014/main" id="{0079A377-B28C-AAF9-7A60-32E008F1292E}"/>
                </a:ext>
              </a:extLst>
            </p:cNvPr>
            <p:cNvSpPr/>
            <p:nvPr/>
          </p:nvSpPr>
          <p:spPr>
            <a:xfrm>
              <a:off x="4547380" y="5439095"/>
              <a:ext cx="360973" cy="216928"/>
            </a:xfrm>
            <a:prstGeom prst="rightArrow">
              <a:avLst>
                <a:gd name="adj1" fmla="val 50000"/>
                <a:gd name="adj2" fmla="val 8093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1F7CA6DE-DA05-C5A6-24AB-B5A584B5A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509" y="5029352"/>
              <a:ext cx="373885" cy="373885"/>
            </a:xfrm>
            <a:prstGeom prst="rect">
              <a:avLst/>
            </a:prstGeom>
          </p:spPr>
        </p:pic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7CAE42AE-645F-2E35-F6DD-FBC1DA91300E}"/>
                </a:ext>
              </a:extLst>
            </p:cNvPr>
            <p:cNvSpPr txBox="1"/>
            <p:nvPr/>
          </p:nvSpPr>
          <p:spPr>
            <a:xfrm>
              <a:off x="4975862" y="5830188"/>
              <a:ext cx="113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Camera</a:t>
              </a:r>
              <a:endParaRPr lang="zh-TW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6122E24-81A1-1606-4934-CBAD9D8B4CE4}"/>
                </a:ext>
              </a:extLst>
            </p:cNvPr>
            <p:cNvSpPr txBox="1"/>
            <p:nvPr/>
          </p:nvSpPr>
          <p:spPr>
            <a:xfrm>
              <a:off x="3305601" y="5799791"/>
              <a:ext cx="113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Assemble</a:t>
              </a:r>
              <a:endParaRPr lang="zh-TW" altLang="en-US" dirty="0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BDEDDB0-C587-CC39-D4E2-59CA90FE64C7}"/>
              </a:ext>
            </a:extLst>
          </p:cNvPr>
          <p:cNvGrpSpPr/>
          <p:nvPr/>
        </p:nvGrpSpPr>
        <p:grpSpPr>
          <a:xfrm>
            <a:off x="2437690" y="4949302"/>
            <a:ext cx="941287" cy="1259682"/>
            <a:chOff x="1753127" y="2948564"/>
            <a:chExt cx="960871" cy="1258514"/>
          </a:xfrm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D1DAC9B2-8BD2-40C2-EAA4-395365662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127" y="2948564"/>
              <a:ext cx="960871" cy="960871"/>
            </a:xfrm>
            <a:prstGeom prst="rect">
              <a:avLst/>
            </a:prstGeom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B0F475AC-D397-4D64-87CF-BE8AE53C3218}"/>
                </a:ext>
              </a:extLst>
            </p:cNvPr>
            <p:cNvSpPr txBox="1"/>
            <p:nvPr/>
          </p:nvSpPr>
          <p:spPr>
            <a:xfrm>
              <a:off x="1847644" y="3837746"/>
              <a:ext cx="772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GUI</a:t>
              </a:r>
              <a:endParaRPr lang="zh-TW" altLang="en-US" dirty="0"/>
            </a:p>
          </p:txBody>
        </p:sp>
      </p:grp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4EF2E947-CFE4-126F-127E-D5C50C14466C}"/>
              </a:ext>
            </a:extLst>
          </p:cNvPr>
          <p:cNvSpPr/>
          <p:nvPr/>
        </p:nvSpPr>
        <p:spPr>
          <a:xfrm>
            <a:off x="3902951" y="5463481"/>
            <a:ext cx="360973" cy="216928"/>
          </a:xfrm>
          <a:prstGeom prst="rightArrow">
            <a:avLst>
              <a:gd name="adj1" fmla="val 50000"/>
              <a:gd name="adj2" fmla="val 809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56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54443-C967-211A-DF4F-AEC4D725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4481"/>
            <a:ext cx="10515600" cy="1325563"/>
          </a:xfrm>
        </p:spPr>
        <p:txBody>
          <a:bodyPr/>
          <a:lstStyle/>
          <a:p>
            <a:r>
              <a:rPr lang="zh-TW" altLang="en-US" dirty="0"/>
              <a:t>開發流程</a:t>
            </a:r>
          </a:p>
        </p:txBody>
      </p:sp>
      <p:sp>
        <p:nvSpPr>
          <p:cNvPr id="14" name="&gt; 形箭號 27">
            <a:extLst>
              <a:ext uri="{FF2B5EF4-FFF2-40B4-BE49-F238E27FC236}">
                <a16:creationId xmlns:a16="http://schemas.microsoft.com/office/drawing/2014/main" id="{0FA583CD-A21D-6993-EC70-3CF592A5E89C}"/>
              </a:ext>
            </a:extLst>
          </p:cNvPr>
          <p:cNvSpPr/>
          <p:nvPr/>
        </p:nvSpPr>
        <p:spPr>
          <a:xfrm>
            <a:off x="1321025" y="2570301"/>
            <a:ext cx="2453209" cy="1717402"/>
          </a:xfrm>
          <a:prstGeom prst="chevron">
            <a:avLst>
              <a:gd name="adj" fmla="val 4578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b="1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23" name="&gt; 形箭號 27">
            <a:extLst>
              <a:ext uri="{FF2B5EF4-FFF2-40B4-BE49-F238E27FC236}">
                <a16:creationId xmlns:a16="http://schemas.microsoft.com/office/drawing/2014/main" id="{5488C3B7-16A8-7362-EE94-C6D8DF16AA6D}"/>
              </a:ext>
            </a:extLst>
          </p:cNvPr>
          <p:cNvSpPr/>
          <p:nvPr/>
        </p:nvSpPr>
        <p:spPr>
          <a:xfrm>
            <a:off x="3144121" y="2570300"/>
            <a:ext cx="2453209" cy="1717402"/>
          </a:xfrm>
          <a:prstGeom prst="chevron">
            <a:avLst>
              <a:gd name="adj" fmla="val 45780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b="1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24" name="&gt; 形箭號 27">
            <a:extLst>
              <a:ext uri="{FF2B5EF4-FFF2-40B4-BE49-F238E27FC236}">
                <a16:creationId xmlns:a16="http://schemas.microsoft.com/office/drawing/2014/main" id="{AE609F79-EC69-6484-F71E-D479C8BBAED9}"/>
              </a:ext>
            </a:extLst>
          </p:cNvPr>
          <p:cNvSpPr/>
          <p:nvPr/>
        </p:nvSpPr>
        <p:spPr>
          <a:xfrm>
            <a:off x="4956879" y="2570298"/>
            <a:ext cx="2453209" cy="1717402"/>
          </a:xfrm>
          <a:prstGeom prst="chevron">
            <a:avLst>
              <a:gd name="adj" fmla="val 4578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b="1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25" name="&gt; 形箭號 27">
            <a:extLst>
              <a:ext uri="{FF2B5EF4-FFF2-40B4-BE49-F238E27FC236}">
                <a16:creationId xmlns:a16="http://schemas.microsoft.com/office/drawing/2014/main" id="{1FD60F6C-34DD-AB99-4906-8F145FF208AC}"/>
              </a:ext>
            </a:extLst>
          </p:cNvPr>
          <p:cNvSpPr/>
          <p:nvPr/>
        </p:nvSpPr>
        <p:spPr>
          <a:xfrm>
            <a:off x="6790313" y="2570299"/>
            <a:ext cx="2453209" cy="1717402"/>
          </a:xfrm>
          <a:prstGeom prst="chevron">
            <a:avLst>
              <a:gd name="adj" fmla="val 4578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b="1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26" name="&gt; 形箭號 27">
            <a:extLst>
              <a:ext uri="{FF2B5EF4-FFF2-40B4-BE49-F238E27FC236}">
                <a16:creationId xmlns:a16="http://schemas.microsoft.com/office/drawing/2014/main" id="{CE2300EB-B46B-4F34-06B2-3663DFAA1DF0}"/>
              </a:ext>
            </a:extLst>
          </p:cNvPr>
          <p:cNvSpPr/>
          <p:nvPr/>
        </p:nvSpPr>
        <p:spPr>
          <a:xfrm>
            <a:off x="8613409" y="2570299"/>
            <a:ext cx="2453209" cy="1717402"/>
          </a:xfrm>
          <a:prstGeom prst="chevron">
            <a:avLst>
              <a:gd name="adj" fmla="val 4578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b="1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A05E7E96-E229-5E62-4840-CB0BF42D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01" y="3008181"/>
            <a:ext cx="914016" cy="91401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D7D4BD95-F407-E024-1349-FE6F43A4F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66" y="3040419"/>
            <a:ext cx="876450" cy="87645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D89039E-476C-EEA8-4983-2C9FBA361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43" y="3013399"/>
            <a:ext cx="859766" cy="859766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75D6604C-C4A3-C9A5-B2E0-08923C612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63" y="3002123"/>
            <a:ext cx="871042" cy="871042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D7C5A865-B9C2-BFE8-FF33-49D2EB37D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6" y="3045084"/>
            <a:ext cx="877113" cy="877113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64FA8450-55D3-7459-84F7-A72EEEDB6E31}"/>
              </a:ext>
            </a:extLst>
          </p:cNvPr>
          <p:cNvSpPr txBox="1"/>
          <p:nvPr/>
        </p:nvSpPr>
        <p:spPr>
          <a:xfrm>
            <a:off x="1820339" y="44017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談需求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018DCCA-831F-5318-00DD-F9BE3CA1624E}"/>
              </a:ext>
            </a:extLst>
          </p:cNvPr>
          <p:cNvSpPr txBox="1"/>
          <p:nvPr/>
        </p:nvSpPr>
        <p:spPr>
          <a:xfrm>
            <a:off x="3583086" y="44017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b="1" dirty="0">
                <a:latin typeface="標楷體" panose="03000509000000000000" charset="-120"/>
                <a:ea typeface="標楷體" panose="03000509000000000000" charset="-120"/>
              </a:rPr>
              <a:t>Survey</a:t>
            </a:r>
            <a:endParaRPr lang="zh-TW" altLang="en-US" sz="1800" b="1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47354BE-E5CA-D392-2D3B-9683E6DB972E}"/>
              </a:ext>
            </a:extLst>
          </p:cNvPr>
          <p:cNvSpPr txBox="1"/>
          <p:nvPr/>
        </p:nvSpPr>
        <p:spPr>
          <a:xfrm>
            <a:off x="4809567" y="4401748"/>
            <a:ext cx="20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標楷體" panose="03000509000000000000" charset="-120"/>
                <a:ea typeface="標楷體" panose="03000509000000000000" charset="-120"/>
              </a:rPr>
              <a:t>演算法、</a:t>
            </a:r>
            <a:r>
              <a:rPr lang="en-US" altLang="zh-TW" b="1" dirty="0">
                <a:latin typeface="標楷體" panose="03000509000000000000" charset="-120"/>
                <a:ea typeface="標楷體" panose="03000509000000000000" charset="-120"/>
              </a:rPr>
              <a:t>GUI</a:t>
            </a:r>
            <a:r>
              <a:rPr lang="zh-TW" altLang="en-US" b="1" dirty="0">
                <a:latin typeface="標楷體" panose="03000509000000000000" charset="-120"/>
                <a:ea typeface="標楷體" panose="03000509000000000000" charset="-120"/>
              </a:rPr>
              <a:t>開發</a:t>
            </a:r>
            <a:endParaRPr lang="zh-TW" altLang="en-US" sz="1800" b="1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B7F6967-CD80-8FF9-342B-26A7F95C1CBD}"/>
              </a:ext>
            </a:extLst>
          </p:cNvPr>
          <p:cNvSpPr txBox="1"/>
          <p:nvPr/>
        </p:nvSpPr>
        <p:spPr>
          <a:xfrm>
            <a:off x="7145966" y="4401748"/>
            <a:ext cx="12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>
                <a:latin typeface="標楷體" panose="03000509000000000000" charset="-120"/>
                <a:ea typeface="標楷體" panose="03000509000000000000" charset="-120"/>
              </a:rPr>
              <a:t>測試評估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FDB2EFE-0230-42F7-1994-E7536D63CDDE}"/>
              </a:ext>
            </a:extLst>
          </p:cNvPr>
          <p:cNvSpPr txBox="1"/>
          <p:nvPr/>
        </p:nvSpPr>
        <p:spPr>
          <a:xfrm>
            <a:off x="8867460" y="4401746"/>
            <a:ext cx="12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標楷體" panose="03000509000000000000" charset="-120"/>
                <a:ea typeface="標楷體" panose="03000509000000000000" charset="-120"/>
              </a:rPr>
              <a:t>上線</a:t>
            </a:r>
          </a:p>
        </p:txBody>
      </p:sp>
    </p:spTree>
    <p:extLst>
      <p:ext uri="{BB962C8B-B14F-4D97-AF65-F5344CB8AC3E}">
        <p14:creationId xmlns:p14="http://schemas.microsoft.com/office/powerpoint/2010/main" val="38520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54443-C967-211A-DF4F-AEC4D725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開發流程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F06255C-D6C1-DE65-8CB0-B95C7B145B55}"/>
              </a:ext>
            </a:extLst>
          </p:cNvPr>
          <p:cNvGrpSpPr/>
          <p:nvPr/>
        </p:nvGrpSpPr>
        <p:grpSpPr>
          <a:xfrm>
            <a:off x="4553472" y="222952"/>
            <a:ext cx="7422286" cy="369332"/>
            <a:chOff x="6194421" y="225769"/>
            <a:chExt cx="5707419" cy="307977"/>
          </a:xfrm>
        </p:grpSpPr>
        <p:sp>
          <p:nvSpPr>
            <p:cNvPr id="5" name="&gt; 形箭號 8">
              <a:extLst>
                <a:ext uri="{FF2B5EF4-FFF2-40B4-BE49-F238E27FC236}">
                  <a16:creationId xmlns:a16="http://schemas.microsoft.com/office/drawing/2014/main" id="{073B4126-38CB-563D-F6EC-65963D2B2C3C}"/>
                </a:ext>
              </a:extLst>
            </p:cNvPr>
            <p:cNvSpPr/>
            <p:nvPr/>
          </p:nvSpPr>
          <p:spPr>
            <a:xfrm>
              <a:off x="6194421" y="225769"/>
              <a:ext cx="1088887" cy="305435"/>
            </a:xfrm>
            <a:prstGeom prst="chevron">
              <a:avLst>
                <a:gd name="adj" fmla="val 4578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談需求</a:t>
              </a:r>
            </a:p>
          </p:txBody>
        </p:sp>
        <p:sp>
          <p:nvSpPr>
            <p:cNvPr id="6" name="&gt; 形箭號 14">
              <a:extLst>
                <a:ext uri="{FF2B5EF4-FFF2-40B4-BE49-F238E27FC236}">
                  <a16:creationId xmlns:a16="http://schemas.microsoft.com/office/drawing/2014/main" id="{34521A1A-979F-60A4-A202-684A04DA5234}"/>
                </a:ext>
              </a:extLst>
            </p:cNvPr>
            <p:cNvSpPr/>
            <p:nvPr/>
          </p:nvSpPr>
          <p:spPr>
            <a:xfrm>
              <a:off x="8094951" y="228311"/>
              <a:ext cx="1800808" cy="305435"/>
            </a:xfrm>
            <a:prstGeom prst="chevron">
              <a:avLst>
                <a:gd name="adj" fmla="val 4578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演算法、</a:t>
              </a:r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GUI</a:t>
              </a:r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開發</a:t>
              </a:r>
            </a:p>
          </p:txBody>
        </p:sp>
        <p:sp>
          <p:nvSpPr>
            <p:cNvPr id="7" name="&gt; 形箭號 15">
              <a:extLst>
                <a:ext uri="{FF2B5EF4-FFF2-40B4-BE49-F238E27FC236}">
                  <a16:creationId xmlns:a16="http://schemas.microsoft.com/office/drawing/2014/main" id="{0A64A36D-CA0C-8749-B81E-C4067A2E2483}"/>
                </a:ext>
              </a:extLst>
            </p:cNvPr>
            <p:cNvSpPr/>
            <p:nvPr/>
          </p:nvSpPr>
          <p:spPr>
            <a:xfrm>
              <a:off x="9802452" y="227041"/>
              <a:ext cx="1207428" cy="305435"/>
            </a:xfrm>
            <a:prstGeom prst="chevron">
              <a:avLst>
                <a:gd name="adj" fmla="val 4578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測試評估</a:t>
              </a:r>
            </a:p>
          </p:txBody>
        </p:sp>
        <p:sp>
          <p:nvSpPr>
            <p:cNvPr id="8" name="&gt; 形箭號 16">
              <a:extLst>
                <a:ext uri="{FF2B5EF4-FFF2-40B4-BE49-F238E27FC236}">
                  <a16:creationId xmlns:a16="http://schemas.microsoft.com/office/drawing/2014/main" id="{88CC5E1D-BB18-F8CE-6343-C7C19283361C}"/>
                </a:ext>
              </a:extLst>
            </p:cNvPr>
            <p:cNvSpPr/>
            <p:nvPr/>
          </p:nvSpPr>
          <p:spPr>
            <a:xfrm>
              <a:off x="10922125" y="227041"/>
              <a:ext cx="979715" cy="305435"/>
            </a:xfrm>
            <a:prstGeom prst="chevron">
              <a:avLst>
                <a:gd name="adj" fmla="val 4578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上線</a:t>
              </a:r>
            </a:p>
          </p:txBody>
        </p:sp>
        <p:sp>
          <p:nvSpPr>
            <p:cNvPr id="20" name="&gt; 形箭號 8">
              <a:extLst>
                <a:ext uri="{FF2B5EF4-FFF2-40B4-BE49-F238E27FC236}">
                  <a16:creationId xmlns:a16="http://schemas.microsoft.com/office/drawing/2014/main" id="{CFE7B45F-8853-D459-6BE6-FAA0E7AF3CDE}"/>
                </a:ext>
              </a:extLst>
            </p:cNvPr>
            <p:cNvSpPr/>
            <p:nvPr/>
          </p:nvSpPr>
          <p:spPr>
            <a:xfrm>
              <a:off x="7183285" y="225769"/>
              <a:ext cx="1006475" cy="305435"/>
            </a:xfrm>
            <a:prstGeom prst="chevron">
              <a:avLst>
                <a:gd name="adj" fmla="val 4578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Survey</a:t>
              </a:r>
              <a:endParaRPr lang="zh-TW" altLang="en-US" sz="1400" b="1" dirty="0">
                <a:latin typeface="標楷體" panose="03000509000000000000" charset="-120"/>
                <a:ea typeface="標楷體" panose="03000509000000000000" charset="-120"/>
              </a:endParaRPr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F4AA090A-3702-A184-8A93-53EC8F994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70" y="2816541"/>
            <a:ext cx="914149" cy="91414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942F83D-1C5D-D789-7325-A10CB55F3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3" y="2903876"/>
            <a:ext cx="826816" cy="826816"/>
          </a:xfrm>
          <a:prstGeom prst="rect">
            <a:avLst/>
          </a:prstGeom>
        </p:spPr>
      </p:pic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D5F2B98-A08A-8364-5133-6982B3047217}"/>
              </a:ext>
            </a:extLst>
          </p:cNvPr>
          <p:cNvCxnSpPr>
            <a:cxnSpLocks/>
          </p:cNvCxnSpPr>
          <p:nvPr/>
        </p:nvCxnSpPr>
        <p:spPr>
          <a:xfrm flipH="1">
            <a:off x="1575639" y="3387012"/>
            <a:ext cx="51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073946E-1669-90C9-92A6-C1993C8E5BAE}"/>
              </a:ext>
            </a:extLst>
          </p:cNvPr>
          <p:cNvSpPr txBox="1"/>
          <p:nvPr/>
        </p:nvSpPr>
        <p:spPr>
          <a:xfrm>
            <a:off x="2569522" y="381973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PM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398F22E-F28A-E7F6-167C-F5094CF18CB9}"/>
              </a:ext>
            </a:extLst>
          </p:cNvPr>
          <p:cNvSpPr txBox="1"/>
          <p:nvPr/>
        </p:nvSpPr>
        <p:spPr>
          <a:xfrm>
            <a:off x="676212" y="38197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User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FF272D-AF97-1E9B-FA47-4B18603A9319}"/>
              </a:ext>
            </a:extLst>
          </p:cNvPr>
          <p:cNvCxnSpPr>
            <a:cxnSpLocks/>
          </p:cNvCxnSpPr>
          <p:nvPr/>
        </p:nvCxnSpPr>
        <p:spPr>
          <a:xfrm>
            <a:off x="3541005" y="3387012"/>
            <a:ext cx="620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AFE1621F-ABA3-145B-0D8E-83A8B9EF7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25" y="2820055"/>
            <a:ext cx="910635" cy="910635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41024A-48DE-BEC4-D89A-AEB3EB3D5867}"/>
              </a:ext>
            </a:extLst>
          </p:cNvPr>
          <p:cNvSpPr txBox="1"/>
          <p:nvPr/>
        </p:nvSpPr>
        <p:spPr>
          <a:xfrm>
            <a:off x="4345813" y="381973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Engineer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E22AB87-DC1A-C194-FF57-DDC37F3493F1}"/>
              </a:ext>
            </a:extLst>
          </p:cNvPr>
          <p:cNvCxnSpPr>
            <a:cxnSpLocks/>
          </p:cNvCxnSpPr>
          <p:nvPr/>
        </p:nvCxnSpPr>
        <p:spPr>
          <a:xfrm flipV="1">
            <a:off x="5447452" y="2814399"/>
            <a:ext cx="648548" cy="58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1BA5A73-94E8-A764-93AF-377763449AD4}"/>
              </a:ext>
            </a:extLst>
          </p:cNvPr>
          <p:cNvCxnSpPr>
            <a:cxnSpLocks/>
          </p:cNvCxnSpPr>
          <p:nvPr/>
        </p:nvCxnSpPr>
        <p:spPr>
          <a:xfrm>
            <a:off x="5447452" y="3398435"/>
            <a:ext cx="542801" cy="73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70E6320-B781-90CE-8B32-9F1B4AB350F6}"/>
              </a:ext>
            </a:extLst>
          </p:cNvPr>
          <p:cNvSpPr txBox="1"/>
          <p:nvPr/>
        </p:nvSpPr>
        <p:spPr>
          <a:xfrm>
            <a:off x="6761448" y="1308958"/>
            <a:ext cx="19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Defect detection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3611EC0-9756-755D-2FC2-7A170F93E125}"/>
              </a:ext>
            </a:extLst>
          </p:cNvPr>
          <p:cNvSpPr txBox="1"/>
          <p:nvPr/>
        </p:nvSpPr>
        <p:spPr>
          <a:xfrm>
            <a:off x="6761448" y="3436113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real-time monitoring </a:t>
            </a:r>
            <a:endParaRPr lang="zh-TW" altLang="en-US" dirty="0"/>
          </a:p>
        </p:txBody>
      </p:sp>
      <p:pic>
        <p:nvPicPr>
          <p:cNvPr id="50" name="圖片 49" descr="一張含有 文字, 監視器, 螢幕擷取畫面, 相框 的圖片&#10;&#10;自動產生的描述">
            <a:extLst>
              <a:ext uri="{FF2B5EF4-FFF2-40B4-BE49-F238E27FC236}">
                <a16:creationId xmlns:a16="http://schemas.microsoft.com/office/drawing/2014/main" id="{04975E9D-FEAF-6D0A-0AB1-92354F62B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319" y="5225527"/>
            <a:ext cx="831616" cy="831616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9E7F4A78-E792-86C4-2149-7E2C7AC1EF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48" y="1942152"/>
            <a:ext cx="713792" cy="713792"/>
          </a:xfrm>
          <a:prstGeom prst="rect">
            <a:avLst/>
          </a:prstGeom>
        </p:spPr>
      </p:pic>
      <p:sp>
        <p:nvSpPr>
          <p:cNvPr id="53" name="文字方塊 52">
            <a:extLst>
              <a:ext uri="{FF2B5EF4-FFF2-40B4-BE49-F238E27FC236}">
                <a16:creationId xmlns:a16="http://schemas.microsoft.com/office/drawing/2014/main" id="{2844B250-98FB-1823-F156-1B6EE4BAF9FE}"/>
              </a:ext>
            </a:extLst>
          </p:cNvPr>
          <p:cNvSpPr txBox="1"/>
          <p:nvPr/>
        </p:nvSpPr>
        <p:spPr>
          <a:xfrm>
            <a:off x="6345808" y="26984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硬體設備評估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8C9378-9637-B323-778D-4F4FCBF4667F}"/>
              </a:ext>
            </a:extLst>
          </p:cNvPr>
          <p:cNvSpPr txBox="1"/>
          <p:nvPr/>
        </p:nvSpPr>
        <p:spPr>
          <a:xfrm>
            <a:off x="10854319" y="611391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Survey</a:t>
            </a:r>
            <a:endParaRPr lang="zh-TW" altLang="en-US" dirty="0"/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5A15468D-DF1B-D703-E793-15A118DE35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65" y="4638803"/>
            <a:ext cx="831444" cy="831444"/>
          </a:xfrm>
          <a:prstGeom prst="rect">
            <a:avLst/>
          </a:prstGeom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id="{ED926911-8A89-B62C-79D9-D2D85F6B6C05}"/>
              </a:ext>
            </a:extLst>
          </p:cNvPr>
          <p:cNvSpPr txBox="1"/>
          <p:nvPr/>
        </p:nvSpPr>
        <p:spPr>
          <a:xfrm>
            <a:off x="5861757" y="56242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工廠實地評估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79C643E-AD60-34F9-8DB9-C2140953C3E3}"/>
              </a:ext>
            </a:extLst>
          </p:cNvPr>
          <p:cNvCxnSpPr>
            <a:cxnSpLocks/>
          </p:cNvCxnSpPr>
          <p:nvPr/>
        </p:nvCxnSpPr>
        <p:spPr>
          <a:xfrm>
            <a:off x="7211276" y="5225527"/>
            <a:ext cx="620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圖片 58">
            <a:extLst>
              <a:ext uri="{FF2B5EF4-FFF2-40B4-BE49-F238E27FC236}">
                <a16:creationId xmlns:a16="http://schemas.microsoft.com/office/drawing/2014/main" id="{13AE690D-B24F-5307-8525-DB0B85E44D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56" y="4117097"/>
            <a:ext cx="629614" cy="629614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D097D3D6-0CD1-EF65-53ED-62D3F91CC1DE}"/>
              </a:ext>
            </a:extLst>
          </p:cNvPr>
          <p:cNvSpPr txBox="1"/>
          <p:nvPr/>
        </p:nvSpPr>
        <p:spPr>
          <a:xfrm>
            <a:off x="7948875" y="47786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攝影機架設位置</a:t>
            </a: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B73D167B-709D-87D9-9958-889BDAE8B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92" y="5154424"/>
            <a:ext cx="839141" cy="839141"/>
          </a:xfrm>
          <a:prstGeom prst="rect">
            <a:avLst/>
          </a:prstGeom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0881EFEB-6691-959B-BEAE-552619A7598D}"/>
              </a:ext>
            </a:extLst>
          </p:cNvPr>
          <p:cNvSpPr txBox="1"/>
          <p:nvPr/>
        </p:nvSpPr>
        <p:spPr>
          <a:xfrm>
            <a:off x="7948875" y="59336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作業員如何操作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E94F7B6-7F0E-4E66-E05F-0C34E48B7370}"/>
              </a:ext>
            </a:extLst>
          </p:cNvPr>
          <p:cNvCxnSpPr>
            <a:cxnSpLocks/>
          </p:cNvCxnSpPr>
          <p:nvPr/>
        </p:nvCxnSpPr>
        <p:spPr>
          <a:xfrm>
            <a:off x="9818235" y="5225527"/>
            <a:ext cx="620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圖片 65">
            <a:extLst>
              <a:ext uri="{FF2B5EF4-FFF2-40B4-BE49-F238E27FC236}">
                <a16:creationId xmlns:a16="http://schemas.microsoft.com/office/drawing/2014/main" id="{D7ACFB21-534C-1E74-5C79-2A724E9A8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319" y="4004001"/>
            <a:ext cx="713792" cy="713792"/>
          </a:xfrm>
          <a:prstGeom prst="rect">
            <a:avLst/>
          </a:prstGeom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237887E8-F43E-D16B-82DF-467D321602B1}"/>
              </a:ext>
            </a:extLst>
          </p:cNvPr>
          <p:cNvSpPr txBox="1"/>
          <p:nvPr/>
        </p:nvSpPr>
        <p:spPr>
          <a:xfrm>
            <a:off x="10438679" y="47602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硬體設備評估</a:t>
            </a:r>
          </a:p>
        </p:txBody>
      </p:sp>
      <p:pic>
        <p:nvPicPr>
          <p:cNvPr id="68" name="圖片 67" descr="一張含有 文字, 監視器, 螢幕擷取畫面, 相框 的圖片&#10;&#10;自動產生的描述">
            <a:extLst>
              <a:ext uri="{FF2B5EF4-FFF2-40B4-BE49-F238E27FC236}">
                <a16:creationId xmlns:a16="http://schemas.microsoft.com/office/drawing/2014/main" id="{1E8357C4-655E-836F-0ADD-603E19683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15" y="1794005"/>
            <a:ext cx="831616" cy="831616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EA0DB4C3-DB14-631E-5386-ECF909244E49}"/>
              </a:ext>
            </a:extLst>
          </p:cNvPr>
          <p:cNvSpPr txBox="1"/>
          <p:nvPr/>
        </p:nvSpPr>
        <p:spPr>
          <a:xfrm>
            <a:off x="8264615" y="268239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Survey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421C37-FB9C-A4D8-2BFA-B83234B2AD36}"/>
              </a:ext>
            </a:extLst>
          </p:cNvPr>
          <p:cNvSpPr txBox="1"/>
          <p:nvPr/>
        </p:nvSpPr>
        <p:spPr>
          <a:xfrm>
            <a:off x="909478" y="1609339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Time</a:t>
            </a:r>
            <a:r>
              <a:rPr lang="zh-TW" altLang="en-US" dirty="0"/>
              <a:t>：</a:t>
            </a:r>
            <a:r>
              <a:rPr lang="en-US" altLang="zh-TW" dirty="0"/>
              <a:t>1~3 week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58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1FE37-9E37-FB1A-F92E-5ED294E6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000000"/>
                </a:solidFill>
                <a:effectLst/>
                <a:latin typeface="NVIDIA-APAC"/>
              </a:rPr>
              <a:t>NVIDIA Jetson Nano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1905B-059B-D622-B1EF-92D7AA03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0759"/>
          </a:xfrm>
        </p:spPr>
        <p:txBody>
          <a:bodyPr/>
          <a:lstStyle/>
          <a:p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NVIDIA Jetson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是隸屬於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NVIDIA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平台，是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NVIDIA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為自主機器開發的一個嵌入式系統。</a:t>
            </a:r>
            <a:endParaRPr lang="en-US" altLang="zh-TW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NVIDIA Jetson Nano 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開發套件是一部小而強大的電腦，可同時執行多個神經網路，適合應用於影像分類、物體偵測、分割和語音處理</a:t>
            </a:r>
            <a:endParaRPr lang="en-US" altLang="zh-TW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圖片 8" descr="一張含有 文字, 電子用品 的圖片&#10;&#10;自動產生的描述">
            <a:extLst>
              <a:ext uri="{FF2B5EF4-FFF2-40B4-BE49-F238E27FC236}">
                <a16:creationId xmlns:a16="http://schemas.microsoft.com/office/drawing/2014/main" id="{5E585087-CF39-FC35-6198-0B756C798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21" y="3631540"/>
            <a:ext cx="2851069" cy="32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54443-C967-211A-DF4F-AEC4D725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開發流程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3AAC87-1D3A-7AEB-47C5-713B70853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88" y="3202130"/>
            <a:ext cx="910635" cy="91063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678EE71-95B5-608C-840D-B09CD0A9ABF4}"/>
              </a:ext>
            </a:extLst>
          </p:cNvPr>
          <p:cNvSpPr txBox="1"/>
          <p:nvPr/>
        </p:nvSpPr>
        <p:spPr>
          <a:xfrm>
            <a:off x="2403049" y="416767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Engineer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859527-0682-7138-69F7-6B07B2700528}"/>
              </a:ext>
            </a:extLst>
          </p:cNvPr>
          <p:cNvSpPr txBox="1"/>
          <p:nvPr/>
        </p:nvSpPr>
        <p:spPr>
          <a:xfrm>
            <a:off x="966284" y="1616847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Time</a:t>
            </a:r>
            <a:r>
              <a:rPr lang="zh-TW" altLang="en-US" dirty="0"/>
              <a:t>：</a:t>
            </a:r>
            <a:r>
              <a:rPr lang="en-US" altLang="zh-TW" dirty="0"/>
              <a:t>1~3 week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7534327-D47F-31F5-16B9-E58CC6DD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86" y="3244040"/>
            <a:ext cx="826816" cy="8268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BAB838-165B-7A8E-A28E-FD172E69235C}"/>
              </a:ext>
            </a:extLst>
          </p:cNvPr>
          <p:cNvSpPr txBox="1"/>
          <p:nvPr/>
        </p:nvSpPr>
        <p:spPr>
          <a:xfrm>
            <a:off x="969555" y="41598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User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FCCF052-6633-1EC3-7A87-3CF43DFC0AF2}"/>
              </a:ext>
            </a:extLst>
          </p:cNvPr>
          <p:cNvCxnSpPr>
            <a:cxnSpLocks/>
          </p:cNvCxnSpPr>
          <p:nvPr/>
        </p:nvCxnSpPr>
        <p:spPr>
          <a:xfrm flipH="1">
            <a:off x="1864888" y="3853543"/>
            <a:ext cx="51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C9EFFE5-85BF-BC51-6332-AF7C9987162D}"/>
              </a:ext>
            </a:extLst>
          </p:cNvPr>
          <p:cNvCxnSpPr>
            <a:cxnSpLocks/>
          </p:cNvCxnSpPr>
          <p:nvPr/>
        </p:nvCxnSpPr>
        <p:spPr>
          <a:xfrm flipV="1">
            <a:off x="5477999" y="3202130"/>
            <a:ext cx="733927" cy="6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A4FCAC97-94D8-4C9A-0EFB-444484F49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53" y="2857517"/>
            <a:ext cx="689226" cy="68922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4B3D8D-054D-EE89-5AC6-C4A2D43E4D6B}"/>
              </a:ext>
            </a:extLst>
          </p:cNvPr>
          <p:cNvSpPr txBox="1"/>
          <p:nvPr/>
        </p:nvSpPr>
        <p:spPr>
          <a:xfrm>
            <a:off x="4409063" y="3521089"/>
            <a:ext cx="7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BEA4E8F-139A-AAC9-374A-0C16CE4B0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53" y="3904417"/>
            <a:ext cx="744009" cy="744009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376E6766-1794-83D6-5904-BE4D6D7591F5}"/>
              </a:ext>
            </a:extLst>
          </p:cNvPr>
          <p:cNvSpPr txBox="1"/>
          <p:nvPr/>
        </p:nvSpPr>
        <p:spPr>
          <a:xfrm>
            <a:off x="4409063" y="4648426"/>
            <a:ext cx="7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Video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84BE8C-5DA5-EE0E-B141-145C79022ADE}"/>
              </a:ext>
            </a:extLst>
          </p:cNvPr>
          <p:cNvCxnSpPr>
            <a:cxnSpLocks/>
          </p:cNvCxnSpPr>
          <p:nvPr/>
        </p:nvCxnSpPr>
        <p:spPr>
          <a:xfrm>
            <a:off x="7295656" y="5024533"/>
            <a:ext cx="54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圖片 38" descr="一張含有 文字 的圖片&#10;&#10;自動產生的描述">
            <a:extLst>
              <a:ext uri="{FF2B5EF4-FFF2-40B4-BE49-F238E27FC236}">
                <a16:creationId xmlns:a16="http://schemas.microsoft.com/office/drawing/2014/main" id="{4A3F08DB-89F5-F51D-B17E-28FF55E0F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09" y="2284044"/>
            <a:ext cx="744008" cy="744008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10619440-23D8-3925-C783-9D47E354D5CB}"/>
              </a:ext>
            </a:extLst>
          </p:cNvPr>
          <p:cNvSpPr txBox="1"/>
          <p:nvPr/>
        </p:nvSpPr>
        <p:spPr>
          <a:xfrm>
            <a:off x="6375918" y="3035781"/>
            <a:ext cx="7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Study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1F49725-C0C1-FD98-434D-1D1B520362C1}"/>
              </a:ext>
            </a:extLst>
          </p:cNvPr>
          <p:cNvCxnSpPr>
            <a:cxnSpLocks/>
          </p:cNvCxnSpPr>
          <p:nvPr/>
        </p:nvCxnSpPr>
        <p:spPr>
          <a:xfrm>
            <a:off x="5486230" y="3884091"/>
            <a:ext cx="641372" cy="8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90FDD9B-9B18-7FEE-D977-FA5A198068D5}"/>
              </a:ext>
            </a:extLst>
          </p:cNvPr>
          <p:cNvSpPr txBox="1"/>
          <p:nvPr/>
        </p:nvSpPr>
        <p:spPr>
          <a:xfrm>
            <a:off x="7307497" y="2558172"/>
            <a:ext cx="1899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Accuracy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Inference time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E86EA9C-0846-262F-BD12-91CF6003B8FB}"/>
              </a:ext>
            </a:extLst>
          </p:cNvPr>
          <p:cNvCxnSpPr>
            <a:cxnSpLocks/>
          </p:cNvCxnSpPr>
          <p:nvPr/>
        </p:nvCxnSpPr>
        <p:spPr>
          <a:xfrm>
            <a:off x="3561565" y="3857046"/>
            <a:ext cx="54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BE8B3AD-7A52-9F5C-D740-2906961E55F2}"/>
              </a:ext>
            </a:extLst>
          </p:cNvPr>
          <p:cNvGrpSpPr/>
          <p:nvPr/>
        </p:nvGrpSpPr>
        <p:grpSpPr>
          <a:xfrm>
            <a:off x="4553472" y="222952"/>
            <a:ext cx="7422286" cy="369332"/>
            <a:chOff x="6194421" y="225769"/>
            <a:chExt cx="5707419" cy="307977"/>
          </a:xfrm>
        </p:grpSpPr>
        <p:sp>
          <p:nvSpPr>
            <p:cNvPr id="25" name="&gt; 形箭號 8">
              <a:extLst>
                <a:ext uri="{FF2B5EF4-FFF2-40B4-BE49-F238E27FC236}">
                  <a16:creationId xmlns:a16="http://schemas.microsoft.com/office/drawing/2014/main" id="{2FA85ADD-EF63-7136-3F58-80D598994129}"/>
                </a:ext>
              </a:extLst>
            </p:cNvPr>
            <p:cNvSpPr/>
            <p:nvPr/>
          </p:nvSpPr>
          <p:spPr>
            <a:xfrm>
              <a:off x="6194421" y="225769"/>
              <a:ext cx="1088887" cy="305435"/>
            </a:xfrm>
            <a:prstGeom prst="chevron">
              <a:avLst>
                <a:gd name="adj" fmla="val 4578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談需求</a:t>
              </a:r>
            </a:p>
          </p:txBody>
        </p:sp>
        <p:sp>
          <p:nvSpPr>
            <p:cNvPr id="26" name="&gt; 形箭號 14">
              <a:extLst>
                <a:ext uri="{FF2B5EF4-FFF2-40B4-BE49-F238E27FC236}">
                  <a16:creationId xmlns:a16="http://schemas.microsoft.com/office/drawing/2014/main" id="{EE72E740-F518-B4BD-4329-75F43837BE0E}"/>
                </a:ext>
              </a:extLst>
            </p:cNvPr>
            <p:cNvSpPr/>
            <p:nvPr/>
          </p:nvSpPr>
          <p:spPr>
            <a:xfrm>
              <a:off x="8094951" y="228311"/>
              <a:ext cx="1800808" cy="305435"/>
            </a:xfrm>
            <a:prstGeom prst="chevron">
              <a:avLst>
                <a:gd name="adj" fmla="val 4578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演算法、</a:t>
              </a:r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GUI</a:t>
              </a:r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開發</a:t>
              </a:r>
            </a:p>
          </p:txBody>
        </p:sp>
        <p:sp>
          <p:nvSpPr>
            <p:cNvPr id="27" name="&gt; 形箭號 15">
              <a:extLst>
                <a:ext uri="{FF2B5EF4-FFF2-40B4-BE49-F238E27FC236}">
                  <a16:creationId xmlns:a16="http://schemas.microsoft.com/office/drawing/2014/main" id="{0802D71B-0128-AC46-2471-B8A9A106D98B}"/>
                </a:ext>
              </a:extLst>
            </p:cNvPr>
            <p:cNvSpPr/>
            <p:nvPr/>
          </p:nvSpPr>
          <p:spPr>
            <a:xfrm>
              <a:off x="9802452" y="227041"/>
              <a:ext cx="1207428" cy="305435"/>
            </a:xfrm>
            <a:prstGeom prst="chevron">
              <a:avLst>
                <a:gd name="adj" fmla="val 4578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測試評估</a:t>
              </a:r>
            </a:p>
          </p:txBody>
        </p:sp>
        <p:sp>
          <p:nvSpPr>
            <p:cNvPr id="29" name="&gt; 形箭號 16">
              <a:extLst>
                <a:ext uri="{FF2B5EF4-FFF2-40B4-BE49-F238E27FC236}">
                  <a16:creationId xmlns:a16="http://schemas.microsoft.com/office/drawing/2014/main" id="{4B2EFC1A-10DA-C4AD-F230-0DB8B0C516CE}"/>
                </a:ext>
              </a:extLst>
            </p:cNvPr>
            <p:cNvSpPr/>
            <p:nvPr/>
          </p:nvSpPr>
          <p:spPr>
            <a:xfrm>
              <a:off x="10922125" y="227041"/>
              <a:ext cx="979715" cy="305435"/>
            </a:xfrm>
            <a:prstGeom prst="chevron">
              <a:avLst>
                <a:gd name="adj" fmla="val 4578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上線</a:t>
              </a:r>
            </a:p>
          </p:txBody>
        </p:sp>
        <p:sp>
          <p:nvSpPr>
            <p:cNvPr id="30" name="&gt; 形箭號 8">
              <a:extLst>
                <a:ext uri="{FF2B5EF4-FFF2-40B4-BE49-F238E27FC236}">
                  <a16:creationId xmlns:a16="http://schemas.microsoft.com/office/drawing/2014/main" id="{48E5461D-19A2-4BAF-5836-88301BB48E2F}"/>
                </a:ext>
              </a:extLst>
            </p:cNvPr>
            <p:cNvSpPr/>
            <p:nvPr/>
          </p:nvSpPr>
          <p:spPr>
            <a:xfrm>
              <a:off x="7183285" y="225769"/>
              <a:ext cx="1006475" cy="305435"/>
            </a:xfrm>
            <a:prstGeom prst="chevron">
              <a:avLst>
                <a:gd name="adj" fmla="val 4578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Survey</a:t>
              </a:r>
              <a:endParaRPr lang="zh-TW" altLang="en-US" sz="1400" b="1" dirty="0">
                <a:latin typeface="標楷體" panose="03000509000000000000" charset="-120"/>
                <a:ea typeface="標楷體" panose="03000509000000000000" charset="-120"/>
              </a:endParaRPr>
            </a:p>
          </p:txBody>
        </p:sp>
      </p:grpSp>
      <p:pic>
        <p:nvPicPr>
          <p:cNvPr id="6" name="圖片 5" descr="一張含有 文字, 向量圖形, 壽司, 碗盤 的圖片&#10;&#10;自動產生的描述">
            <a:extLst>
              <a:ext uri="{FF2B5EF4-FFF2-40B4-BE49-F238E27FC236}">
                <a16:creationId xmlns:a16="http://schemas.microsoft.com/office/drawing/2014/main" id="{1A6FAA71-2642-B6CE-E797-2FA48852C2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9716" y="4618769"/>
            <a:ext cx="802905" cy="80290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3C33692-F755-BE79-ED26-16E6275FF4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281" y="3803081"/>
            <a:ext cx="733927" cy="73392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C75C2A6-15B3-9546-196D-09477532B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32" y="4968587"/>
            <a:ext cx="802905" cy="80290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6B7713CC-A752-619B-8CF0-0BF963730B21}"/>
              </a:ext>
            </a:extLst>
          </p:cNvPr>
          <p:cNvSpPr txBox="1"/>
          <p:nvPr/>
        </p:nvSpPr>
        <p:spPr>
          <a:xfrm>
            <a:off x="7997034" y="4562951"/>
            <a:ext cx="147570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Result report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B552D4-D6C5-1C63-17A5-912BCB4300A9}"/>
              </a:ext>
            </a:extLst>
          </p:cNvPr>
          <p:cNvSpPr txBox="1"/>
          <p:nvPr/>
        </p:nvSpPr>
        <p:spPr>
          <a:xfrm>
            <a:off x="8010024" y="5812971"/>
            <a:ext cx="147570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Flowchart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E94B6D3-1619-3303-7A2C-9958AA7C0482}"/>
              </a:ext>
            </a:extLst>
          </p:cNvPr>
          <p:cNvCxnSpPr>
            <a:cxnSpLocks/>
          </p:cNvCxnSpPr>
          <p:nvPr/>
        </p:nvCxnSpPr>
        <p:spPr>
          <a:xfrm>
            <a:off x="9525500" y="5017758"/>
            <a:ext cx="54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圖片 34" descr="一張含有 文字, 交通, 光, 向量圖形 的圖片&#10;&#10;自動產生的描述">
            <a:extLst>
              <a:ext uri="{FF2B5EF4-FFF2-40B4-BE49-F238E27FC236}">
                <a16:creationId xmlns:a16="http://schemas.microsoft.com/office/drawing/2014/main" id="{7CAC69A3-E281-8534-8970-D21D445485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787" y="4486550"/>
            <a:ext cx="1062416" cy="1062416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B1C0DDEC-697F-33C2-946F-43BA6CFEE751}"/>
              </a:ext>
            </a:extLst>
          </p:cNvPr>
          <p:cNvSpPr txBox="1"/>
          <p:nvPr/>
        </p:nvSpPr>
        <p:spPr>
          <a:xfrm>
            <a:off x="10158015" y="5379958"/>
            <a:ext cx="147570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Meeting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BE78FE4-C530-6DC2-9041-D84F6795097C}"/>
              </a:ext>
            </a:extLst>
          </p:cNvPr>
          <p:cNvSpPr txBox="1"/>
          <p:nvPr/>
        </p:nvSpPr>
        <p:spPr>
          <a:xfrm>
            <a:off x="6147227" y="5475612"/>
            <a:ext cx="12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Experiment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29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54443-C967-211A-DF4F-AEC4D725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開發流程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859527-0682-7138-69F7-6B07B2700528}"/>
              </a:ext>
            </a:extLst>
          </p:cNvPr>
          <p:cNvSpPr txBox="1"/>
          <p:nvPr/>
        </p:nvSpPr>
        <p:spPr>
          <a:xfrm>
            <a:off x="966284" y="1616847"/>
            <a:ext cx="21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Time</a:t>
            </a:r>
            <a:r>
              <a:rPr lang="zh-TW" altLang="en-US" dirty="0"/>
              <a:t>：</a:t>
            </a:r>
            <a:r>
              <a:rPr lang="en-US" altLang="zh-TW" dirty="0"/>
              <a:t>2~3 month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BAB838-165B-7A8E-A28E-FD172E69235C}"/>
              </a:ext>
            </a:extLst>
          </p:cNvPr>
          <p:cNvSpPr txBox="1"/>
          <p:nvPr/>
        </p:nvSpPr>
        <p:spPr>
          <a:xfrm>
            <a:off x="520485" y="4236099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Meeting report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BE8B3AD-7A52-9F5C-D740-2906961E55F2}"/>
              </a:ext>
            </a:extLst>
          </p:cNvPr>
          <p:cNvGrpSpPr/>
          <p:nvPr/>
        </p:nvGrpSpPr>
        <p:grpSpPr>
          <a:xfrm>
            <a:off x="4553472" y="222952"/>
            <a:ext cx="7422286" cy="369332"/>
            <a:chOff x="6194421" y="225769"/>
            <a:chExt cx="5707419" cy="307977"/>
          </a:xfrm>
        </p:grpSpPr>
        <p:sp>
          <p:nvSpPr>
            <p:cNvPr id="25" name="&gt; 形箭號 8">
              <a:extLst>
                <a:ext uri="{FF2B5EF4-FFF2-40B4-BE49-F238E27FC236}">
                  <a16:creationId xmlns:a16="http://schemas.microsoft.com/office/drawing/2014/main" id="{2FA85ADD-EF63-7136-3F58-80D598994129}"/>
                </a:ext>
              </a:extLst>
            </p:cNvPr>
            <p:cNvSpPr/>
            <p:nvPr/>
          </p:nvSpPr>
          <p:spPr>
            <a:xfrm>
              <a:off x="6194421" y="225769"/>
              <a:ext cx="1088887" cy="305435"/>
            </a:xfrm>
            <a:prstGeom prst="chevron">
              <a:avLst>
                <a:gd name="adj" fmla="val 4578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談需求</a:t>
              </a:r>
            </a:p>
          </p:txBody>
        </p:sp>
        <p:sp>
          <p:nvSpPr>
            <p:cNvPr id="26" name="&gt; 形箭號 14">
              <a:extLst>
                <a:ext uri="{FF2B5EF4-FFF2-40B4-BE49-F238E27FC236}">
                  <a16:creationId xmlns:a16="http://schemas.microsoft.com/office/drawing/2014/main" id="{EE72E740-F518-B4BD-4329-75F43837BE0E}"/>
                </a:ext>
              </a:extLst>
            </p:cNvPr>
            <p:cNvSpPr/>
            <p:nvPr/>
          </p:nvSpPr>
          <p:spPr>
            <a:xfrm>
              <a:off x="8094951" y="228311"/>
              <a:ext cx="1800808" cy="305435"/>
            </a:xfrm>
            <a:prstGeom prst="chevron">
              <a:avLst>
                <a:gd name="adj" fmla="val 4578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演算法、</a:t>
              </a:r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GUI</a:t>
              </a:r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開發</a:t>
              </a:r>
            </a:p>
          </p:txBody>
        </p:sp>
        <p:sp>
          <p:nvSpPr>
            <p:cNvPr id="27" name="&gt; 形箭號 15">
              <a:extLst>
                <a:ext uri="{FF2B5EF4-FFF2-40B4-BE49-F238E27FC236}">
                  <a16:creationId xmlns:a16="http://schemas.microsoft.com/office/drawing/2014/main" id="{0802D71B-0128-AC46-2471-B8A9A106D98B}"/>
                </a:ext>
              </a:extLst>
            </p:cNvPr>
            <p:cNvSpPr/>
            <p:nvPr/>
          </p:nvSpPr>
          <p:spPr>
            <a:xfrm>
              <a:off x="9802452" y="227041"/>
              <a:ext cx="1207428" cy="305435"/>
            </a:xfrm>
            <a:prstGeom prst="chevron">
              <a:avLst>
                <a:gd name="adj" fmla="val 4578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測試評估</a:t>
              </a:r>
            </a:p>
          </p:txBody>
        </p:sp>
        <p:sp>
          <p:nvSpPr>
            <p:cNvPr id="29" name="&gt; 形箭號 16">
              <a:extLst>
                <a:ext uri="{FF2B5EF4-FFF2-40B4-BE49-F238E27FC236}">
                  <a16:creationId xmlns:a16="http://schemas.microsoft.com/office/drawing/2014/main" id="{4B2EFC1A-10DA-C4AD-F230-0DB8B0C516CE}"/>
                </a:ext>
              </a:extLst>
            </p:cNvPr>
            <p:cNvSpPr/>
            <p:nvPr/>
          </p:nvSpPr>
          <p:spPr>
            <a:xfrm>
              <a:off x="10922125" y="227041"/>
              <a:ext cx="979715" cy="305435"/>
            </a:xfrm>
            <a:prstGeom prst="chevron">
              <a:avLst>
                <a:gd name="adj" fmla="val 4578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標楷體" panose="03000509000000000000" charset="-120"/>
                  <a:ea typeface="標楷體" panose="03000509000000000000" charset="-120"/>
                </a:rPr>
                <a:t>上線</a:t>
              </a:r>
            </a:p>
          </p:txBody>
        </p:sp>
        <p:sp>
          <p:nvSpPr>
            <p:cNvPr id="30" name="&gt; 形箭號 8">
              <a:extLst>
                <a:ext uri="{FF2B5EF4-FFF2-40B4-BE49-F238E27FC236}">
                  <a16:creationId xmlns:a16="http://schemas.microsoft.com/office/drawing/2014/main" id="{48E5461D-19A2-4BAF-5836-88301BB48E2F}"/>
                </a:ext>
              </a:extLst>
            </p:cNvPr>
            <p:cNvSpPr/>
            <p:nvPr/>
          </p:nvSpPr>
          <p:spPr>
            <a:xfrm>
              <a:off x="7183285" y="225769"/>
              <a:ext cx="1006475" cy="305435"/>
            </a:xfrm>
            <a:prstGeom prst="chevron">
              <a:avLst>
                <a:gd name="adj" fmla="val 4578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標楷體" panose="03000509000000000000" charset="-120"/>
                  <a:ea typeface="標楷體" panose="03000509000000000000" charset="-120"/>
                </a:rPr>
                <a:t>Survey</a:t>
              </a:r>
              <a:endParaRPr lang="zh-TW" altLang="en-US" sz="1400" b="1" dirty="0">
                <a:latin typeface="標楷體" panose="03000509000000000000" charset="-120"/>
                <a:ea typeface="標楷體" panose="03000509000000000000" charset="-120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2D9E20C1-E5BB-8F4F-B437-D174D584A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85" y="3509371"/>
            <a:ext cx="726728" cy="72672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2B5BC2-E3C8-4326-22DF-B044B607B7FE}"/>
              </a:ext>
            </a:extLst>
          </p:cNvPr>
          <p:cNvCxnSpPr>
            <a:cxnSpLocks/>
          </p:cNvCxnSpPr>
          <p:nvPr/>
        </p:nvCxnSpPr>
        <p:spPr>
          <a:xfrm>
            <a:off x="1972965" y="3978875"/>
            <a:ext cx="473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9E43D833-6840-4795-2AD6-8DCA5F12A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72" y="3429000"/>
            <a:ext cx="807089" cy="80708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2F611AFA-253C-A79A-0A98-E6FD6B8999D1}"/>
              </a:ext>
            </a:extLst>
          </p:cNvPr>
          <p:cNvSpPr txBox="1"/>
          <p:nvPr/>
        </p:nvSpPr>
        <p:spPr>
          <a:xfrm>
            <a:off x="2547258" y="427340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Model tuning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4F6A700-189F-E4BF-379D-2889C99DDF4E}"/>
              </a:ext>
            </a:extLst>
          </p:cNvPr>
          <p:cNvCxnSpPr>
            <a:cxnSpLocks/>
          </p:cNvCxnSpPr>
          <p:nvPr/>
        </p:nvCxnSpPr>
        <p:spPr>
          <a:xfrm>
            <a:off x="3861311" y="3947380"/>
            <a:ext cx="47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圖片 39" descr="一張含有 文字, 交通, 光, 向量圖形 的圖片&#10;&#10;自動產生的描述">
            <a:extLst>
              <a:ext uri="{FF2B5EF4-FFF2-40B4-BE49-F238E27FC236}">
                <a16:creationId xmlns:a16="http://schemas.microsoft.com/office/drawing/2014/main" id="{FC24F5B4-BFA7-9C4A-9776-975C9136B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24" y="3380076"/>
            <a:ext cx="904936" cy="904936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FD860127-8A2A-5387-F074-520B2F77B534}"/>
              </a:ext>
            </a:extLst>
          </p:cNvPr>
          <p:cNvSpPr txBox="1"/>
          <p:nvPr/>
        </p:nvSpPr>
        <p:spPr>
          <a:xfrm>
            <a:off x="4406741" y="4236100"/>
            <a:ext cx="147570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Meeting</a:t>
            </a:r>
            <a:endParaRPr lang="zh-TW" altLang="en-US" dirty="0"/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78F9160B-E011-78A7-159D-F0475FAF5F2E}"/>
              </a:ext>
            </a:extLst>
          </p:cNvPr>
          <p:cNvCxnSpPr>
            <a:stCxn id="40" idx="0"/>
          </p:cNvCxnSpPr>
          <p:nvPr/>
        </p:nvCxnSpPr>
        <p:spPr>
          <a:xfrm rot="16200000" flipV="1">
            <a:off x="2932679" y="1168162"/>
            <a:ext cx="608884" cy="38149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125471CD-358B-4524-B050-AEC55C7BC99A}"/>
              </a:ext>
            </a:extLst>
          </p:cNvPr>
          <p:cNvCxnSpPr>
            <a:cxnSpLocks/>
          </p:cNvCxnSpPr>
          <p:nvPr/>
        </p:nvCxnSpPr>
        <p:spPr>
          <a:xfrm>
            <a:off x="1329649" y="2771191"/>
            <a:ext cx="0" cy="62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5EA506D-661B-3C83-6B74-0438327E5FD6}"/>
              </a:ext>
            </a:extLst>
          </p:cNvPr>
          <p:cNvCxnSpPr>
            <a:cxnSpLocks/>
          </p:cNvCxnSpPr>
          <p:nvPr/>
        </p:nvCxnSpPr>
        <p:spPr>
          <a:xfrm>
            <a:off x="5839453" y="3978875"/>
            <a:ext cx="744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94943637-910D-50A9-FE7D-932880CABFCD}"/>
              </a:ext>
            </a:extLst>
          </p:cNvPr>
          <p:cNvGrpSpPr/>
          <p:nvPr/>
        </p:nvGrpSpPr>
        <p:grpSpPr>
          <a:xfrm>
            <a:off x="6752572" y="3380077"/>
            <a:ext cx="941287" cy="1539656"/>
            <a:chOff x="1753127" y="2948564"/>
            <a:chExt cx="960871" cy="1538228"/>
          </a:xfrm>
        </p:grpSpPr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9E63918C-A809-CFA0-CD6C-E0E335C6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127" y="2948564"/>
              <a:ext cx="960871" cy="960871"/>
            </a:xfrm>
            <a:prstGeom prst="rect">
              <a:avLst/>
            </a:prstGeom>
          </p:spPr>
        </p:pic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D6977F9-FAC4-EFE7-1967-BE8F930FD2C8}"/>
                </a:ext>
              </a:extLst>
            </p:cNvPr>
            <p:cNvSpPr txBox="1"/>
            <p:nvPr/>
          </p:nvSpPr>
          <p:spPr>
            <a:xfrm>
              <a:off x="1800385" y="3841061"/>
              <a:ext cx="866354" cy="645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GUI</a:t>
              </a:r>
            </a:p>
            <a:p>
              <a:pPr algn="ctr"/>
              <a:r>
                <a:rPr lang="en-US" altLang="zh-TW" dirty="0"/>
                <a:t>(PyQt5)</a:t>
              </a:r>
              <a:endParaRPr lang="zh-TW" altLang="en-US" dirty="0"/>
            </a:p>
          </p:txBody>
        </p:sp>
      </p:grpSp>
      <p:pic>
        <p:nvPicPr>
          <p:cNvPr id="92" name="圖片 91" descr="一張含有 文字 的圖片&#10;&#10;自動產生的描述">
            <a:extLst>
              <a:ext uri="{FF2B5EF4-FFF2-40B4-BE49-F238E27FC236}">
                <a16:creationId xmlns:a16="http://schemas.microsoft.com/office/drawing/2014/main" id="{65D1BFEF-7B1F-FB17-8187-CD8176DE0F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972" y="3499942"/>
            <a:ext cx="857555" cy="857555"/>
          </a:xfrm>
          <a:prstGeom prst="rect">
            <a:avLst/>
          </a:prstGeom>
        </p:spPr>
      </p:pic>
      <p:sp>
        <p:nvSpPr>
          <p:cNvPr id="93" name="文字方塊 92">
            <a:extLst>
              <a:ext uri="{FF2B5EF4-FFF2-40B4-BE49-F238E27FC236}">
                <a16:creationId xmlns:a16="http://schemas.microsoft.com/office/drawing/2014/main" id="{E41EF4F4-9E52-8046-2397-EDBAD64CD874}"/>
              </a:ext>
            </a:extLst>
          </p:cNvPr>
          <p:cNvSpPr txBox="1"/>
          <p:nvPr/>
        </p:nvSpPr>
        <p:spPr>
          <a:xfrm>
            <a:off x="7947958" y="4400930"/>
            <a:ext cx="12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Instruction</a:t>
            </a:r>
            <a:endParaRPr lang="zh-TW" altLang="en-US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F6192C-C25F-70F8-E59B-2B969BA05FFF}"/>
              </a:ext>
            </a:extLst>
          </p:cNvPr>
          <p:cNvCxnSpPr>
            <a:cxnSpLocks/>
          </p:cNvCxnSpPr>
          <p:nvPr/>
        </p:nvCxnSpPr>
        <p:spPr>
          <a:xfrm>
            <a:off x="9245582" y="3978875"/>
            <a:ext cx="744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圖片 95">
            <a:extLst>
              <a:ext uri="{FF2B5EF4-FFF2-40B4-BE49-F238E27FC236}">
                <a16:creationId xmlns:a16="http://schemas.microsoft.com/office/drawing/2014/main" id="{FFAE9425-4A77-E4E9-ADCA-3FBECA7F6E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035" y="3351664"/>
            <a:ext cx="961760" cy="961760"/>
          </a:xfrm>
          <a:prstGeom prst="rect">
            <a:avLst/>
          </a:prstGeom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980E62F3-FC74-B692-C198-2725503D0290}"/>
              </a:ext>
            </a:extLst>
          </p:cNvPr>
          <p:cNvSpPr txBox="1"/>
          <p:nvPr/>
        </p:nvSpPr>
        <p:spPr>
          <a:xfrm>
            <a:off x="10089124" y="4420765"/>
            <a:ext cx="12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Testing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1C319135-614E-4AE4-56B6-7734A7B35F1F}"/>
              </a:ext>
            </a:extLst>
          </p:cNvPr>
          <p:cNvSpPr txBox="1"/>
          <p:nvPr/>
        </p:nvSpPr>
        <p:spPr>
          <a:xfrm>
            <a:off x="5825047" y="3509371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Agree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3630244-E186-79D7-CBC4-03AB8827B60A}"/>
              </a:ext>
            </a:extLst>
          </p:cNvPr>
          <p:cNvSpPr txBox="1"/>
          <p:nvPr/>
        </p:nvSpPr>
        <p:spPr>
          <a:xfrm>
            <a:off x="2738331" y="2396385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Disagree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19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20D0F-8B59-0DA1-C942-66BEEACF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PyQt5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EC72F-F638-346B-6D37-79B575A5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351" y="1786982"/>
            <a:ext cx="2677357" cy="1148394"/>
          </a:xfrm>
        </p:spPr>
        <p:txBody>
          <a:bodyPr/>
          <a:lstStyle/>
          <a:p>
            <a:r>
              <a:rPr lang="en-US" altLang="zh-TW" dirty="0"/>
              <a:t>Qt designer</a:t>
            </a:r>
            <a:endParaRPr lang="zh-TW" altLang="en-US" dirty="0"/>
          </a:p>
        </p:txBody>
      </p:sp>
      <p:pic>
        <p:nvPicPr>
          <p:cNvPr id="1028" name="Picture 4" descr="Qt (software) - Wikipedia">
            <a:extLst>
              <a:ext uri="{FF2B5EF4-FFF2-40B4-BE49-F238E27FC236}">
                <a16:creationId xmlns:a16="http://schemas.microsoft.com/office/drawing/2014/main" id="{ABBB3DBF-8F5E-DBDA-4AFB-59E0E2A4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37" y="295522"/>
            <a:ext cx="1594595" cy="116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080B40A-7F20-E939-EA6B-FF674FC8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231" y="1690688"/>
            <a:ext cx="3742011" cy="478316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94507C3-FC6D-1579-4410-690AA7517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90" y="2408412"/>
            <a:ext cx="5993772" cy="369675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21BE9C7-A074-2BC0-3F08-9C02A5FAAA9C}"/>
              </a:ext>
            </a:extLst>
          </p:cNvPr>
          <p:cNvSpPr txBox="1"/>
          <p:nvPr/>
        </p:nvSpPr>
        <p:spPr>
          <a:xfrm>
            <a:off x="6489356" y="3916628"/>
            <a:ext cx="15977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.</a:t>
            </a:r>
            <a:r>
              <a:rPr lang="en-US" altLang="zh-TW" b="1" dirty="0" err="1"/>
              <a:t>ui</a:t>
            </a:r>
            <a:r>
              <a:rPr lang="en-US" altLang="zh-TW" b="1" dirty="0"/>
              <a:t>  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➔</a:t>
            </a:r>
            <a:r>
              <a:rPr lang="en-US" altLang="zh-TW" b="1" dirty="0"/>
              <a:t> .</a:t>
            </a:r>
            <a:r>
              <a:rPr lang="en-US" altLang="zh-TW" b="1" dirty="0" err="1"/>
              <a:t>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0773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512</Words>
  <Application>Microsoft Office PowerPoint</Application>
  <PresentationFormat>寬螢幕</PresentationFormat>
  <Paragraphs>144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Noto Sans TC</vt:lpstr>
      <vt:lpstr>NVIDIA-APAC</vt:lpstr>
      <vt:lpstr>微軟正黑體</vt:lpstr>
      <vt:lpstr>標楷體</vt:lpstr>
      <vt:lpstr>Arial</vt:lpstr>
      <vt:lpstr>Calibri</vt:lpstr>
      <vt:lpstr>Calibri Light</vt:lpstr>
      <vt:lpstr>Lato</vt:lpstr>
      <vt:lpstr>Wingdings</vt:lpstr>
      <vt:lpstr>Office 佈景主題</vt:lpstr>
      <vt:lpstr>PowerPoint 簡報</vt:lpstr>
      <vt:lpstr>目錄</vt:lpstr>
      <vt:lpstr>Description</vt:lpstr>
      <vt:lpstr>開發流程</vt:lpstr>
      <vt:lpstr>開發流程</vt:lpstr>
      <vt:lpstr>NVIDIA Jetson Nano</vt:lpstr>
      <vt:lpstr>開發流程</vt:lpstr>
      <vt:lpstr>開發流程</vt:lpstr>
      <vt:lpstr>PyQt5</vt:lpstr>
      <vt:lpstr>開發流程</vt:lpstr>
      <vt:lpstr>開發流程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冠頤 呂</dc:creator>
  <cp:lastModifiedBy>冠頤 呂</cp:lastModifiedBy>
  <cp:revision>1</cp:revision>
  <dcterms:created xsi:type="dcterms:W3CDTF">2023-02-04T13:07:28Z</dcterms:created>
  <dcterms:modified xsi:type="dcterms:W3CDTF">2023-02-05T16:47:38Z</dcterms:modified>
</cp:coreProperties>
</file>