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04" r:id="rId3"/>
    <p:sldId id="307" r:id="rId4"/>
    <p:sldId id="347" r:id="rId5"/>
    <p:sldId id="379" r:id="rId6"/>
    <p:sldId id="380" r:id="rId7"/>
    <p:sldId id="404" r:id="rId8"/>
    <p:sldId id="405" r:id="rId9"/>
    <p:sldId id="381" r:id="rId10"/>
    <p:sldId id="382" r:id="rId11"/>
    <p:sldId id="384" r:id="rId12"/>
    <p:sldId id="385" r:id="rId13"/>
    <p:sldId id="407" r:id="rId14"/>
    <p:sldId id="390" r:id="rId15"/>
    <p:sldId id="387" r:id="rId16"/>
    <p:sldId id="388" r:id="rId17"/>
    <p:sldId id="389" r:id="rId18"/>
    <p:sldId id="399" r:id="rId19"/>
    <p:sldId id="408" r:id="rId20"/>
    <p:sldId id="409" r:id="rId21"/>
    <p:sldId id="400" r:id="rId22"/>
    <p:sldId id="410" r:id="rId23"/>
    <p:sldId id="392" r:id="rId24"/>
    <p:sldId id="401" r:id="rId25"/>
    <p:sldId id="402" r:id="rId26"/>
    <p:sldId id="393" r:id="rId27"/>
    <p:sldId id="403" r:id="rId28"/>
    <p:sldId id="394" r:id="rId29"/>
    <p:sldId id="377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A11"/>
    <a:srgbClr val="005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99"/>
    <p:restoredTop sz="88727" autoAdjust="0"/>
  </p:normalViewPr>
  <p:slideViewPr>
    <p:cSldViewPr>
      <p:cViewPr varScale="1">
        <p:scale>
          <a:sx n="99" d="100"/>
          <a:sy n="99" d="100"/>
        </p:scale>
        <p:origin x="1352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5T19:26:26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7T06:02:31.6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1432 115 24575,'24'-15'0,"2"-2"0,-16 12 0,9-10 0,-4 5 0,0-4 0,-1 8 0,-5-2 0,0 7 0,-4-7 0,7 16 0,-1-2 0,9 20 0,6-4 0,3 16 0,-1-9 0,6 12 0,-16-14 0,2-6 0,-6-2 0,-3-4 0,3 0 0,-5-1 0,-4-5 0,3-4 0,-2-19 0,3-5 0,2-23 0,0 2 0,-5-5 0,5-8 0,-10 11 0,5 7 0,-6 16 0,0 18 0,0 29 0,-5-7 0,4 16 0,-3-18 0,-1-9 0,4 4 0,-7 0 0,7-4 0,-8 4 0,4-5 0,-4 0 0,0-4 0,0 3 0,-5-7 0,3 7 0,-8-7 0,-1 3 0,-13-4 0,-1 0 0,-10 0 0,10 0 0,-11-5 0,12 3 0,-6-7 0,7 7 0,0-7 0,-7 8 0,11-4 0,-9 0 0,10 4 0,-11-4 0,10 0 0,-15 4 0,8-3 0,-5 4 0,2 0 0,6 0 0,5 0 0,2 0 0,9 0 0,2 0 0,5 0 0,0 0 0,0 0 0,0 0 0,-1 0 0,-4 0 0,4 0 0,-4 0 0,-5 0 0,7 0 0,-18 0 0,18 0 0,-12 0 0,14 0 0,-9-5 0,9 4 0,-9-3 0,4 4 0,-5-5 0,0 4 0,0-8 0,-6 3 0,-1 1 0,-5-5 0,-6 4 0,-2-5 0,-6 4 0,12 2 0,-3 5 0,15 0 0,-9 0 0,15 0 0,-8 0 0,13 0 0,-3 0 0,5 0 0,0 0 0,0 0 0,-5 0 0,3 0 0,-8 0 0,-1 0 0,-2 0 0,-3 0 0,5 0 0,5 0 0,-4 0 0,9 0 0,-4 0 0,4 0 0,1 0 0,0 0 0,0 0 0,0 0 0</inkml:trace>
  <inkml:trace contextRef="#ctx0" brushRef="#br0" timeOffset="96">10 84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21:53:45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24575,'8'0'0,"-1"0"0,-2-4 0,-2 4 0,-3-4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8T05:42:08.7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2733 1105 24575,'0'-26'0,"0"-1"0,0 16 0,0-3 0,-5-1 0,0 0 0,-4 3 0,-5-6 0,4 11 0,-4-7 0,5 4 0,4 1 0,-3-1 0,7 1 0,-3 0 0,4 0 0,0 0 0,0 0 0,0 0 0,8 0 0,-3 0 0,8-1 0,-5 1 0,1 0 0,-1 4 0,1-3 0,-1 7 0,1-3 0,0 4 0,4 0 0,2 0 0,4 0 0,6 0 0,-5 0 0,11 0 0,-5 0 0,0 0 0,-1 4 0,-6 6 0,0 2 0,-3 7 0,-3-3 0,-3 5 0,-4 0 0,-2-1 0,-4 1 0,0 0 0,0-1 0,0-4 0,0 3 0,0-8 0,0 8 0,0-8 0,-4 3 0,-1-4 0,-4-1 0,0 0 0,0 1 0,-4-5 0,-2-1 0,0-4 0,-3 0 0,3 0 0,-10 0 0,4 0 0,-3 0 0,4 0 0,1 0 0,-1-5 0,1-1 0,-1 1 0,0-5 0,1 5 0,-1-6 0,1 5 0,-1-3 0,1 3 0,0-4 0,-1 0 0,1-1 0,4 1 0,-3 5 0,3-9 0,-5 8 0,1-9 0,4 9 0,-3-3 0,3 3 0,-4-5 0,-1 1 0,1 0 0,-1-1 0,1 5 0,-1-3 0,0 8 0,6-4 0,-5 0 0,4 4 0,0-3 0,2 4 0,-1 0 0,4 0 0,-4 0 0,6 0 0,-6 0 0,4 0 0,-4 0 0,5-5 0,0 4 0,1-3 0,-1 4 0,-5 0 0,0 0 0,0 0 0,1 0 0,4 0 0,0 0 0,0 0 0,0 0 0,1 0 0,-1 0 0,0 0 0,-5 0 0,4 0 0,-3 0 0,4 0 0,-5 0 0,4 0 0,-8 0 0,7 0 0,-7 0 0,8 0 0,-9 0 0,9 0 0,-8-5 0,3 4 0,-5-3 0,1 4 0,-1-5 0,1 4 0,-1-4 0,1 1 0,-1 2 0,0-2 0,1 4 0,-1-5 0,5 4 0,-3-4 0,3 5 0,-4 0 0,-1 0 0,0-4 0,6 2 0,-5-2 0,5 4 0,-6 0 0,5 0 0,-3 0 0,8 0 0,-9 0 0,4 0 0,0 0 0,2 0 0,-1 0 0,4 0 0,-8 0 0,8 0 0,-8 0 0,8 0 0,-9 0 0,9 0 0,-8-5 0,8 4 0,-9-4 0,9 5 0,-8 0 0,8 0 0,-9 0 0,9 0 0,-8 0 0,8 0 0,-9 0 0,9 0 0,-3 0 0,-1 0 0,4-4 0,-9 3 0,9-3 0,-8 4 0,8 0 0,-4 0 0,0 0 0,4-4 0,-8 3 0,8-4 0,-4 5 0,6 0 0,-6 0 0,4 0 0,-4-4 0,0 3 0,4-3 0,-3 4 0,-1-5 0,4 4 0,-4-4 0,1 5 0,3 0 0,-4 0 0,1-4 0,3 3 0,-4-4 0,0 5 0,4 0 0,-3 0 0,4 0 0,0 0 0,-5 0 0,4 0 0,-4 0 0,6 0 0,-1 0 0,0 0 0,0 0 0,0 0 0,0 0 0,0 0 0,0 0 0,0 0 0,0 0 0,0 0 0,0 0 0,0 0 0,0 0 0,1 0 0,-1 0 0,0 0 0,0 0 0,0 0 0,0 0 0,0 0 0,0 0 0,0 0 0,1 0 0,-1 0 0,0 0 0,0 0 0,0 0 0,0 0 0,0 0 0,0 0 0,0 0 0,1 0 0,-1 0 0,-5 0 0,0 0 0,-1 0 0,2 0 0,1 0 0,2 0 0,-3 0 0,4 0 0,0 0 0,1 0 0,-1 0 0,0 0 0,0 0 0,0 0 0,0 0 0,1 0 0,-1 0 0,0 0 0,0 0 0,1 0 0,-1 0 0,0 0 0,0 0 0,1 4 0,-1-3 0,1 3 0,-1-4 0,1 0 0,29 0 0,-14-4 0,24 3 0,-22-3 0,0 0 0,0 3 0,-1-3 0,-3 0 0,7-2 0,-6 1 0,6 1 0,-3 0 0,0 2 0,-1-2 0,1 0 0,0 3 0,0-3 0,-1 4 0,1 0 0,0 0 0,0 0 0,-1 0 0,1-4 0,-1 2 0,0-2 0,1 4 0,-1-4 0,1 3 0,-1-3 0,1 4 0,0 0 0,-1 0 0,1 0 0,0 0 0,-1 0 0,1 0 0,-1 0 0,1 0 0,-1 0 0,1 0 0,-5 8 0,0-1 0,-4 6 0,0-4 0,0-1 0,0 1 0,0 0 0,0 1 0,0-1 0,0 0 0,0 0 0,0 1 0,0-1 0,0 0 0,0 0 0,0 0 0,0 0 0,0-1 0,8 1 0,-3-4 0,7-1 0,-3-4 0,-1 0 0,0 0 0,0 0 0,0 0 0,-28 0 0,8 0 0,-19 0 0,13 0 0,8 0 0,-4 0 0,5 0 0,0 0 0,0 0 0,0 0 0,1 0 0,-1 0 0,0 0 0,0 0 0,1 0 0,-1 0 0,1 0 0,0 0 0,-1 0 0,1 0 0,0 0 0,-1 0 0,1 0 0,0 0 0,-1 0 0,1 0 0,0 0 0,-1 0 0,1 0 0,0 0 0,-1 0 0,1 4 0,-1-3 0,4 7 0,-6-7 0,5 3 0,-7-4 0,5 0 0,4-4 0,8-14 0,2 5 0,3-9 0,0 7 0,-4 4 0,4-3 0,0-1 0,0 4 0,0-3 0,0 4 0,0 1 0,-1 4 0,1-4 0,0 8 0,0-7 0,0 7 0,-1-8 0,1 8 0,5-3 0,-4 4 0,3 0 0,-4 0 0,0 0 0,0 0 0,0 0 0,-1 0 0,1 0 0,0 0 0,0 0 0,-1 0 0,1 0 0,0 0 0,0 0 0,0 0 0,-1 0 0,6 0 0,1 0 0,4 0 0,1 0 0,-1 0 0,1 0 0,-1 0 0,6 0 0,-4 0 0,4 0 0,0 0 0,-4 0 0,4 0 0,-6 0 0,1 0 0,-1 0 0,1 0 0,-1 0 0,-4 0 0,3 0 0,-8 0 0,4 0 0,-1 0 0,-3 0 0,4 0 0,-6 0 0,1 0 0,0 0 0,0 0 0,-1 0 0,1 0 0,0 0 0,-1 0 0,1 0 0,0 0 0,-1 0 0,1 0 0,-1 0 0,1 0 0,0 0 0,-1 0 0,1 0 0,0 0 0,-1 0 0,1 0 0,-1 0 0,1 4 0,0 1 0,-1 4 0,1 1 0,0-1 0,-1 0 0,1 1 0,0-1 0,0 0 0,0 1 0,-1-1 0,1 0 0,0 1 0,0-1 0,0 0 0,-5 1 0,4-1 0,-3 0 0,4-3 0,-4 2 0,-1-3 0,0 4 0,1-3 0,-1 2 0,4-3 0,-3 4 0,-1 0 0,3-1 0,-6 1 0,3 0 0,-4 0 0,4 0 0,-3 0 0,6 0 0,-6-1 0,3 1 0,-4 0 0,0 0 0,0 0 0,0 0 0,0 0 0,0 0 0,-8-4 0,-2-1 0,-4-4 0,0 0 0,6 0 0,-1 0 0,0 0 0,0 0 0,5-8 0,0 2 0,4-6 0,0 3 0,0 0 0,0 1 0,-11 3 0,5 1 0,-10 4 0,11-10 0,-3 8 0,3-7 0,-3 5 0,-1 3 0,1-3 0,-1 4 0,1 0 0,0-4 0,-1 3 0,1-3 0,-1 4 0,0 0 0,1 0 0,-1 0 0,0 0 0,1 0 0,-1 0 0,0 0 0,0 0 0,1 0 0,-1 0 0,0 0 0,1 0 0,-1 0 0,0 0 0,1 0 0,-1 0 0,0 0 0,0 0 0,1 0 0,-1 0 0,1 0 0,-1 0 0,0-4 0,0 3 0,1-3 0,-1 4 0,0 0 0,1 0 0,-1 0 0,1 0 0,-1 0 0,0 0 0,0-5 0,1 4 0,3-7 0,1 0 0,4-2 0,4-3 0,1 8 0,3 1 0,0 1 0,1 2 0,-1-8 0,0 8 0,1-7 0,0 7 0,0-8 0,-1 8 0,6-3 0,1 4 0,4 0 0,6 0 0,-4 0 0,10 0 0,-5 0 0,12 0 0,-4 0 0,18 0 0,-10 0 0,19 0 0,3 0 0,1 0 0,6 0 0,-8 0 0,0 0 0,-1 0 0,-6 0 0,-2 0 0,-14 0 0,5 0 0,-17 0 0,9 0 0,-16 0 0,4 0 0,-6 0 0,1 0 0,-6 0 0,0 0 0,0-5 0,-5 4 0,5-8 0,-5 8 0,0-7 0,-1 3 0,1-1 0,0-2 0,0 7 0,0-8 0,4 4 0,-3-1 0,8-3 0,-8 8 0,9-4 0,-5 1 0,6 2 0,-1-2 0,1 4 0,5 0 0,1 0 0,6 0 0,0 0 0,0 0 0,7 0 0,-6 0 0,12 0 0,-11 0 0,11 0 0,-17 0 0,9 0 0,-16 0 0,4 0 0,-6 0 0,-4 0 0,3 0 0,-8 0 0,4 0 0,-6 0 0,1 0 0,0 0 0,0 0 0,0 0 0,-1 0 0,1 0 0,-30 9 0,4-6 0,-28 11 0,13-12 0,0 3 0,0-5 0,5 0 0,-3 0 0,9 0 0,-10 0 0,4 0 0,-5 0 0,0 0 0,0 0 0,0 0 0,0 0 0,-1 0 0,1 0 0,0 0 0,6 0 0,5 0 0,8 4 0,4 1 0,0 4 0,4 1 0,1-1 0,4 0 0,0 1 0,0-1 0,0 0 0,0 0 0,0 1 0,0-1 0,0 0 0,0 6 0,0-5 0,0 10 0,0-5 0,0 12 0,0-5 0,0 5 0,0 0 0,0 1 0,0 0 0,0-2 0,0 1 0,0-5 0,0 0 0,0-3 0,0-8 0,0 3 0,0-5 0,0 1 0,0-1 0,0 0 0,-8-3 0,2-2 0,-6-8 0,3-2 0,0-8 0,-1-2 0,-4-5 0,3-5 0,-8 3 0,3-9 0,-4 9 0,4-4 0,-4 1 0,9 3 0,-4-3 0,5 5 0,1 5 0,4-4 0,1 10 0,4-10 0,0 9 0,0-3 0,0-1 0,0 4 0,0-3 0,0 4 0,0 1 0,0 0 0,12-1 0,0 4 0,6-3 0,0 8 0,-3-3 0,0 0 0,3 3 0,-4-3 0,6 4 0,-1 0 0,-4 0 0,3 0 0,-3 0 0,4 0 0,-4 0 0,3 0 0,-8 0 0,9 0 0,-5 0 0,6 0 0,-5 0 0,3 0 0,-3 0 0,4 0 0,1 0 0,-6 0 0,5 4 0,-9-2 0,3 2 0,-4 0 0,0-3 0,-1 4 0,1-1 0,-4 1 0,3 0 0,-7 7 0,7-6 0,-7 8 0,3-5 0,-1-4 0,-2 8 0,7-7 0,-7 7 0,7-3 0,-7-1 0,7 0 0,-7 1 0,7-1 0,-7 1 0,3-1 0,-1 0 0,-2 0 0,7-3 0,-4 1 0,-3-27 0,-2 14 0,-4-21 0,-3 18 0,3-1 0,-4 5 0,0 1 0,1 4 0,-1 0 0,1-5 0,-1 4 0,0-3 0,0 0 0,0 3 0,0-3 0,0-1 0,0 4 0,0-7 0,0 7 0,5-8 0,-4 4 0,3-4 0,-4-1 0,0 5 0,0-4 0,0 4 0,4-4 0,-3-1 0,3 1 0,-4 3 0,4-2 0,-3 3 0,3-1 0,0-2 0,-3 3 0,4-5 0,-1 1 0,1 0 0,0 4 0,-1-7 0,-4 6 0,4-8 0,-2 5 0,2-1 0,-4 1 0,-1-6 0,1 5 0,0-5 0,4 6 0,-3-1 0,3 1 0,-4-1 0,0 1 0,1-1 0,3 1 0,-3 4 0,7-3 0,-7 3 0,3 0 0,0-4 0,-3 4 0,4-4 0,-1 0 0,-3 0 0,3-1 0,0 1 0,-3-1 0,3 1 0,-4-1 0,4 1 0,-3 3 0,23 27 0,-11-11 0,17 25 0,-2-24 0,-3 9 0,21-2 0,-8 4 0,15 3 0,-2 5 0,12-2 0,-2 10 0,2-10 0,-12 2 0,3-5 0,-11-3 0,-1-3 0,-9-4 0,-4-4 0,-5-1 0,-2-5 0,-4-1 0,0-4 0,-4-17 0,-10 4 0,-7-22 0,-8 13 0,0-5 0,0 6 0,5 0 0,-4-5 0,3 3 0,-4-3 0,0 5 0,5 0 0,-4-6 0,3 5 0,-5-11 0,5 5 0,-4-6 0,3 0 0,-4-1 0,4 1 0,1 0 0,2 6 0,2-5 0,-7 11 0,3-11 0,-6-2 0,1-1 0,-2-11 0,10-13 0,3 29 0,10-8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8T05:42:13.1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1189 24575,'5'-50'0,"-2"8"0,-3 3 0,0 3 0,0-7 0,0-5 0,0 13 0,0-12 0,0 11 0,0-4 0,0 6 0,0 0 0,0-1 0,0 7 0,0-5 0,0 11 0,0-4 0,0-1 0,4 10 0,-3-9 0,7 16 0,-7-10 0,3 9 0,0-3 0,-3 4 0,3 1 0,0 0 0,-3 0 0,3-1 0,-1 1 0,-2-1 0,7 1 0,-7 0 0,3-1 0,-4 1 0,4-1 0,-3 1 0,3 0 0,-4-1 0,0 1 0,4 0 0,-3 0 0,3-1 0,-4 1 0,0 0 0,3-1 0,-2 1 0,7 0 0,-7-1 0,2 1 0,1 0 0,-3 0 0,3-1 0,-4 1 0,4-1 0,-3 1 0,7 0 0,-8 0 0,4 0 0,-15 4 0,5 2 0,-6-2 0,4 4 0,3-7 0,0 3 0,-3-5 0,3 1 0,0-1 0,-2 5 0,2-3 0,-4 3 0,0-1 0,5-1 0,-4 6 0,7-11 0,-2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8T05:42:16.5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24575,'19'26'0,"-4"2"0,3-17 0,-3 8 0,5-7 0,-1 7 0,1-3 0,-1 0 0,6 5 0,-5-5 0,5 1 0,-5 2 0,-1-3 0,0 5 0,1-5 0,-1 3 0,1-7 0,-6 2 0,5-4 0,-9 0 0,3 0 0,-4-1 0,0 0 0,-1-4 0,-3-1 0,-1-4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8T05:42:22.2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422 160 24575,'-39'0'0,"-3"0"0,14 0 0,0 0 0,-9 0 0,8 0 0,-10 0 0,9 0 0,-2 0 0,7 0 0,4-9 0,1 7 0,1-12 0,9 8 0,-4 1 0,9-4 0,1 4 0,4-4 0,0-1 0,8 5 0,2 1 0,4 4 0,4 0 0,-8 0 0,8 0 0,-8 0 0,9 0 0,-5 0 0,6 0 0,-1 0 0,0 0 0,1 0 0,-1 0 0,1 0 0,4 0 0,-8 0 0,8 0 0,-4 0 0,-4 0 0,13 0 0,-18 0 0,13-5 0,-4 4 0,1-8 0,4 3 0,-6 0 0,-4-3 0,3 8 0,-3-8 0,4 8 0,0-8 0,1 8 0,-1-4 0,-4 1 0,3 3 0,-4-8 0,6 8 0,-1-3 0,1 4 0,-1 0 0,1 0 0,-1 0 0,0 0 0,0 0 0,0 0 0,1 0 0,-1 0 0,-4 0 0,-1 0 0,-6 0 0,1 0 0,0 0 0,0 4 0,-1-3 0,1 7 0,0-3 0,-4 4 0,3 1 0,-7-1 0,2 0 0,-3 1 0,0-1 0,0 0 0,0 1 0,0-1 0,0 0 0,0 1 0,0-1 0,0 0 0,0 0 0,0 0 0,-7-4 0,1-2 0,-7-3 0,5 0 0,-1 0 0,-5 0 0,4 0 0,-4 0 0,1 0 0,2 0 0,-2 0 0,4 0 0,0-4 0,0 3 0,0-7 0,0 7 0,4-8 0,-3 4 0,3 0 0,0-4 0,-3 4 0,3 0 0,1-3 0,-4 3 0,7-5 0,-7 1 0,3 0 0,1 0 0,-4 3 0,7-2 0,-7 3 0,3 0 0,0-4 0,-6 4 0,5 0 0,-7 1 0,5 4 0,-1 0 0,1 0 0,-1 0 0,1 0 0,-1 0 0,0 0 0,0 0 0,1 0 0,-1 0 0,0 0 0,-5 0 0,4 0 0,-4 0 0,1 0 0,3 0 0,-4 0 0,5 0 0,-4 5 0,3-4 0,-4 7 0,5-6 0,0 6 0,1-3 0,-1 4 0,4 0 0,2 0 0,3 0 0,3 0 0,2 0 0,-1 0 0,4 1 0,-7-2 0,7 2 0,-8-2 0,8-3 0,-7 7 0,7-9 0,-7 9 0,6-7 0,-6 4 0,7-3 0,-3 2 0,0-3 0,3 4 0,-8 0 0,8 1 0,-3-1 0,-1 0 0,4-4 0,-7 3 0,7-3 0,-7 4 0,7-4 0,0-1 0,1-4 0,3 0 0,-4 0 0,0 0 0,1 0 0,-1 0 0,0-4 0,1-1 0,-5-4 0,4 4 0,-7-2 0,10 2 0,-5 0 0,6 1 0,-3 4 0,0 0 0,-1 0 0,1 0 0,0 0 0,0 0 0,0 0 0,-1 0 0,1 0 0,0 0 0,4 0 0,-3 0 0,4 0 0,-6 0 0,1 0 0,0 0 0,0 0 0,-1 4 0,1-3 0,0 7 0,0-7 0,0 3 0,-4 1 0,6 0 0,-5 0 0,6 3 0,-3-7 0,0 8 0,-1-4 0,1 4 0,-4-1 0,2-3 0,-3-1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8T05:43:19.8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320 1505 24575,'-11'70'0,"3"8"0,8 8-492,0-37 0,0 1 0,0 4 0,0 0-255,0 28 962,0-36 1,0-1-216,0 17 546,0 13-546,0-28 0,0 0 0,0-30 983,0-5-585,-10-38-41,2-15-357,-15-35 0,12 33 0,0-2-492,0-13 0,0-4 84,-5-10 0,1-4-84,6-8 0,-1-4 164,0 21 0,-2-2 0,1-1 0,1-5 0,0-1 0,1-1 0,-1-3 0,0 0 0,0-2 0,1-5 0,-1 0 0,1 4 132,0-6 1,1 4-133,4 20 0,1 0 0,0 6 307,0 1 1,0 4 434,0-3 1,1 1-415,0-29 983,-3 34-116,5 21 116,0 10 0,0 22 0,5 18 0,1 8 0,6 28-441,0 5-542,1 16-492,-6-30 0,0 2 268,0 5 1,0 1 223,4 9 0,1 4 0,0 7 0,1 7-328,0-2 0,-1 5 0,1-4 0,-1-20 0,-1-4 0,0 5 82,-2 5 0,-1 5 0,-1 0 0,1-4 82,0 0 1,1-4 0,-2-1 163,2 23 0,-1 1-328,-3-19 0,1 2 0,0-7 117,2-9 1,-2-2 3,0 15 1,-2-2 206,2 21 983,-6-25-931,0-19 931,0-20 0,0-20 0,-5-22 0,-2-15 0,-5-23-838,-7-19-427,8 34 0,0-3 282,-1-12 0,1-3-492,0-4 0,0-2 198,-1-4 1,1-2-199,2-11 0,0-1 0,-4 0 0,1-1 371,6 24 0,0-1 0,1 4 121,0-8 0,0 2-396,1-11 1,1 4 395,-3-11 439,5 37 0,0 2-439,-5-15 983,6 24-594,0 14 594,0 14 0,0 41 0,5 1-329,1 23-654,1-10 0,3 2 0,-3 18 0,6 10-773,7 8 773,-12-39 0,-1 2-492,4 4 0,-1 3 350,-2 4 0,-1 1 142,0-6 0,0 1 0,0 2 0,1 0 0,-1-8 0,0-2-138,0 2 0,0-1 138,1 38 0,-2-20 0,-6-22 0,0-12 712,0-17-712,0-2 983,0-40-668,0 0-8,0-33-307,-6 9 0,0 0 0,-1 1 0,-3-1 0,9-7 0,-5 5 0,6 2 0,0 9 0,0 7 0,0 0 0,0 6 0,0 1 0,0 6 0,0 5 0,0 2 0,0 5 0,0-1 0,0 1 0,0-6 0,0 4 0,0-3 0,0-1 0,0-1 0,5-4 0,-4-1 0,3 0 0,-4 0 0,5 0 0,-4-5 0,3 3 0,-4-9 0,0 9 0,0-9 0,0 10 0,0-5 0,0 6 0,0 5 0,0 10 0,0 6 0</inkml:trace>
  <inkml:trace contextRef="#ctx0" brushRef="#br0" timeOffset="1017">692 1585 24575,'0'0'0</inkml:trace>
  <inkml:trace contextRef="#ctx0" brushRef="#br0" timeOffset="1559">591 1529 24575,'0'0'0</inkml:trace>
  <inkml:trace contextRef="#ctx0" brushRef="#br0" timeOffset="3584">591 1807 24575,'0'-54'0,"0"13"0,0-13 0,0 15 0,0-18 0,0 7 0,0 8 0,0 7 0,0 2 0,0 16 0,0-4 0,0 12 0,-9 40 0,6-17 0,-6 34 0,9-21 0,0-5 0,0 5 0,-5-7 0,4 1 0,-7-1 0,7-4 0,-8-1 0,8-1 0,-3-3 0,4 3 0,0-5 0,0 1 0,0-1 0,0 5 0,0-3 0,0 8 0,0-8 0,0 3 0,0 1 0,0-5 0,0 5 0,0-6 0,0 0 0,0 1 0,4-1 0,0-4 0,5-1 0,-1-4 0,1 0 0,-1 4 0,1-3 0,0 7 0,-1-7 0,1 7 0,0-3 0,-1 0 0,1 3 0,0-3 0,-5 5 0,4-1 0,-3 0 0,0 1 0,3-1 0,-7 0 0,7 6 0,-3 0 0,5 6 0,0 0 0,-5-1 0,4 1 0,-4 0 0,5 0 0,0-1 0,-1 1 0,-3 0 0,3-1 0,-8 1 0,7-5 0,-7 3 0,3-8 0,0 8 0,-3-8 0,3 3 0,-4-5 0,0 1 0,0-1 0,0 0 0,0 1 0,0-1 0,0 0 0,0 1 0,0-1 0,0 1 0,0-1 0,0 0 0,4 1 0,-3-1 0,3 0 0,-4 1 0,0-1 0,4 0 0,-3 1 0,3-1 0,-4 0 0,4 0 0,-3 1 0,7-1 0,-7 0 0,2 0 0,1 0 0,-3 0 0,7 0 0,-7 0 0,6 0 0,-2 0 0,0 0 0,3 1 0,-3-1 0,4 0 0,-5 1 0,4-1 0,-7 0 0,7 1 0,-3-1 0,0 0 0,2-3 0,-6 2 0,3-3 0</inkml:trace>
  <inkml:trace contextRef="#ctx0" brushRef="#br0" timeOffset="5516">779 1331 24575,'5'30'0,"-1"4"0,-4-17 0,0 9 0,0-5 0,0 1 0,0 11 0,0-11 0,0 11 0,0-11 0,0 10 0,0-9 0,0 3 0,0 1 0,0-5 0,0 4 0,0-5 0,0 0 0,0-1 0,0 1 0,0-5 0,0 3 0,0-8 0,0 8 0,0-8 0,0 3 0,0 1 0,0-5 0,0 5 0,0-1 0,0-4 0,0 5 0,0-6 0,0 0 0,0 1 0,0-1 0,0 0 0,0 1 0,0-1 0</inkml:trace>
  <inkml:trace contextRef="#ctx0" brushRef="#br0" timeOffset="6621">784 1397 24575,'0'30'0,"0"-1"0,0-3 0,0-3 0,0 9 0,0 3 0,0 1 0,0 12 0,0-13 0,0 6 0,0 0 0,0-6 0,0 0 0,0-2 0,0-11 0,0 5 0,0-7 0,0 1 0,0 0 0,0-1 0,0 1 0,0-5 0,0-2 0,0-5 0,0 1 0,0-1 0,0 0 0,0 0 0</inkml:trace>
  <inkml:trace contextRef="#ctx0" brushRef="#br0" timeOffset="7696">937 1213 24575,'0'55'0,"0"7"0,0-18 0,0 11 0,0-12 0,0 6 0,0 9 0,0-14 0,0 5 0,0-15 0,0 7 0,0-11 0,0 3 0,0-6 0,0-5 0,0 4 0,0-5 0,0-5 0,0-2 0,0-4 0,0-1 0,0 0 0,-7-4 0,-8-19 0,-5 0 0,5-7 0,6 12 0</inkml:trace>
  <inkml:trace contextRef="#ctx0" brushRef="#br0" timeOffset="8745">871 788 24575,'0'66'0,"0"9"0,0-23 0,0 7 0,0-2 0,0 9 0,0-5 0,0 23 0,0-22 0,0 4 0,0-17 0,0-6 0,0-2 0,0-13 0,0-2 0,0-5 0,0-5 0,0-2 0,0-5 0,0 1 0,-7-5 0,-3-1 0</inkml:trace>
  <inkml:trace contextRef="#ctx0" brushRef="#br0" timeOffset="9981">1048 1077 24575,'0'41'0,"0"-11"0,0 16 0,0 7 0,0-6 0,0 25 0,0-20 0,0 7 0,0-2 0,0-7 0,0-1 0,0 1 0,0-7 0,0-3 0,0-6 0,0 0 0,0 1 0,0-7 0,0-2 0,0-5 0,0 0 0,0-1 0,0 1 0,0-5 0,0-2 0,0-5 0,0 1 0,0-1 0,0 0 0,0 0 0</inkml:trace>
  <inkml:trace contextRef="#ctx0" brushRef="#br0" timeOffset="11137">1115 1389 24575,'0'33'0,"0"3"0,0 7 0,0 1 0,0 14 0,0-1 0,0 2 0,0 16 0,0-5 0,-5 5 0,3-8 0,-3-8 0,-1-2 0,0-8 0,-5-12 0,5 2 0,-3-21 0,8 2 0,-7-11 0,4 1 0,-1-5 0,1-1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8T05:43:32.5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24575,'45'0'0,"-8"0"0,-7 5 0,-3 2 0,4 4 0,1 0 0,-6 0 0,-1 0 0,0 0 0,-4-1 0,4 1 0,0-1 0,-4 1 0,4 0 0,-6-1 0,1 0 0,-1-4 0,-4 3 0,3-8 0,-8 3 0,4 0 0,-5-3 0,-1 3 0,-3 0 0,7 1 0,-6 0 0,6-1 0,-3 1 0,-1-4 0,0 3 0,-28-4 0,4 0 0,-27 0 0,11-5 0,-7 3 0,-1-3 0,14 5 0,6 0 0</inkml:trace>
  <inkml:trace contextRef="#ctx0" brushRef="#br0" timeOffset="686">108 185 24575,'69'0'0,"11"0"0,-23 0 0,14 0 0,-8 0 0,8 0 0,2 0 0,0 0 0,-16 5 0,-11-3 0,-14 3 0,-6-1 0,-6-3 0,-6 4 0,-5-5 0,0 0 0,-1 0 0,0 0 0</inkml:trace>
  <inkml:trace contextRef="#ctx0" brushRef="#br0" timeOffset="1358">894 207 24575,'-28'0'0,"1"0"0,8 0 0,-6 0 0,4 0 0,-5 0 0,7 0 0,-1 0 0,1 0 0,4 0 0,-3 0 0,7 0 0,-7 0 0,3 0 0,0 0 0,2 0 0,-1 0 0,4 0 0,-3 0 0,4 0 0,0 0 0,4 8 0,2-2 0,3 7 0,0-4 0,0 1 0,0-1 0</inkml:trace>
  <inkml:trace contextRef="#ctx0" brushRef="#br0" timeOffset="2399">522 271 24575,'40'6'0,"-5"0"0,3 11 0,-6-4 0,0 8 0,0-8 0,-5 2 0,-2-4 0,-6-1 0,-4 0 0,-2-4 0,-4 2 0,0-7 0,0 8 0,-1-8 0,1 3 0,0 0 0,-1-3 0,1 6 0,-1-2 0,0 0 0,-3 3 0,3-7 0,-3 8 0,3-8 0,1 7 0,0-7 0,0 7 0,0-7 0,4 8 0,2-8 0,16 9 0,3-3 0,20 6 0,9 0 0,-6 0 0,19 1 0,-10-1 0,7 1 0,-2 0 0,-15-1 0,-9-1 0,-8 0 0,-13-6 0,-6-1 0,-6-5 0,-5 0 0,-1 0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8T05:43:36.6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207 1 24575,'0'0'0</inkml:trace>
  <inkml:trace contextRef="#ctx0" brushRef="#br0" timeOffset="827">0 3 24575,'0'0'0</inkml:trace>
  <inkml:trace contextRef="#ctx0" brushRef="#br0" timeOffset="1518">137 12 24575,'0'0'0</inkml:trace>
  <inkml:trace contextRef="#ctx0" brushRef="#br0" timeOffset="3779">154 12 24575,'28'0'0,"2"0"0,-20 0 0,8 0 0,-8 0 0,9 0 0,-5 0 0,1 0 0,3 0 0,-3 0 0,0 0 0,3 0 0,-3 0 0,-1 0 0,5 0 0,-9 0 0,8 0 0,-8 0 0,3 0 0,1 0 0,-4 0 0,3 0 0,-4 0 0,0 0 0,0 0 0,0 0 0,-1 0 0,1 0 0,0 0 0,0 0 0,-1 0 0,1 0 0,0 0 0,-1 0 0,1 0 0,-1 0 0,0 0 0,0 0 0,0 0 0,1 0 0,-1 0 0,0 0 0,0 0 0,0 0 0,0 0 0,0 0 0,0 0 0,0 0 0,0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8T05:43:47.6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497 1542 24575,'0'-25'0,"-4"3"0,3 12 0,-3-4 0,4 3 0,-4-4 0,3 6 0,-3-1 0,0-4 0,3 3 0,-8-9 0,8 10 0,-7-5 0,7 1 0,-3 3 0,-1-9 0,4 4 0,-7 1 0,7-5 0,-7 9 0,7-3 0,-8-1 0,8 4 0,-3-3 0,0 4 0,3 1 0,-3-1 0,4 1 0,0-1 0,0 1 0,-4-1 0,3 1 0,-3 0 0,4-1 0,0 1 0,-4 0 0,3 0 0,-6 0 0,6 0 0,-6 4 0,6-7 0,-7 6 0,4-7 0,-1 4 0,1 0 0,0 3 0,-1-6 0,0 5 0,1-6 0,0 3 0,4 1 0,-4 0 0,0-1 0,3 1 0,-3-1 0,0 1 0,3-1 0,-3 1 0,0-1 0,3 1 0,-3-1 0,0 5 0,3-4 0,-3 0 0,0-1 0,3-4 0,-3 5 0,4 0 0,0 0 0,0 0 0,0 0 0,0 0 0,0 0 0,0 0 0,0 0 0,0 0 0,0 0 0,0 0 0,0-1 0,0 2 0,0-2 0,0 1 0,0 0 0,-4-1 0,3 1 0,-3 0 0,4-1 0,0 1 0,0 0 0,0-1 0,-4 1 0,3 0 0,-3-1 0,4 1 0,0-1 0,0 1 0,0-1 0,0 1 0,0-1 0,-4 1 0,3-1 0,-3 1 0,4 0 0,0-1 0,0 1 0,-4-1 0,3 1 0,-2 0 0,3 0 0,0-1 0,0 1 0,0 0 0,0 0 0,-4-1 0,3 1 0,-3 0 0,4-1 0,0 1 0,-4 0 0,3-1 0,-3 1 0,4 0 0,0 0 0,0 0 0,0 0 0,-4-1 0,3 1 0,-3 0 0,4 0 0,0 0 0,0 0 0,-3 0 0,2 0 0,-3 0 0,4 0 0,0 0 0,0 0 0,0 0 0,0 0 0,0 0 0,0 0 0,0-1 0,0 1 0,0 0 0,-4 0 0,3-1 0,-3 1 0,4 0 0,0-1 0,0 1 0,0 0 0,-4 0 0,3 0 0,-3 33 0,4-17 0,0 27 0,0-25 0,0 0 0,0 1 0,0-1 0,0 0 0,0 1 0,4-1 0,1 0 0,3-4 0,-3 4 0,2-8 0,-2 7 0,3-7 0,0 3 0,0 0 0,-3 1 0,2 0 0,-2 2 0,0-2 0,3 0 0,-3 4 0,0-4 0,2 0 0,-2 3 0,3-7 0,-3 7 0,-1 0 0,-4 2 0,0 3 0,0-4 0,0 0 0,0 0 0,0 0 0,0 1 0,0-1 0,0 0 0,0 1 0,0-1 0,0 1 0,0-1 0,0 0 0,0 1 0,0-1 0,0 0 0,0 1 0,0-1 0,0 0 0,0 1 0,0-1 0,0 0 0,0 1 0,0-1 0,0 0 0,0 1 0,0-1 0,0 0 0,0 1 0,0-1 0,0 0 0,0 6 0,0-5 0,0 5 0,0-1 0,0-3 0,0 3 0,0 0 0,0-3 0,0 3 0,0-4 0,0-1 0,0 5 0,0-3 0,0 3 0,0 1 0,0-5 0,0 5 0,0-1 0,0-3 0,0 3 0,0 0 0,0-3 0,0 3 0,0-4 0,0-1 0,0 0 0,0 1 0,0-1 0,0 1 0,0-1 0,0 0 0,0 1 0,0-1 0,0 0 0,0 1 0,0-1 0,0 0 0,0 1 0,0-1 0,0 0 0,0 0 0,0 0 0,0-1 0,0 1 0,0 0 0,0 0 0,0 0 0,0 0 0,0 0 0,0 0 0,0 0 0,0 0 0,0 0 0,0 0 0,0 0 0,0 1 0,0-1 0,0 0 0,0-1 0,0 1 0,0 0 0,-15-21 0,6 3 0,-15-15 0,13 5 0,-8 2 0,8-3 0,-7-1 0,7 0 0,-8 0 0,8 0 0,-7 1 0,7 4 0,-7-4 0,8 4 0,-4 1 0,0-5 0,4 9 0,-5-8 0,6 8 0,0-9 0,0 10 0,-1-5 0,1 10 0,1 1 0,-1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5T19:26:16.6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9337 577 8027,'-2'2'0,"-41"41"0,-3-1 0,-2 6 0,-2-4 0,-2 2 0,-2 0 0,-4-1 0,3 1 0,1-3 0,2 0 0,-1 0 0,2-1 0,-2 1 0,-2 0 0,-1 3 0,-2-1 0,1 1 0,0 0 0,-3-3 0,0 0 0,1-1 0,2-4 0,-4 3 0,-1-3 0,-2 2 0,0-1 0,0-1 0,2 1 0,1-3 0,1 2 0,1 1 0,-3 0 0,3-1 0,-3-2 0,-1-1 0,-1 1 0,2-1 0,0-1 0,3 0 0,-1-3 0,2 1 0,-2-1 0,1-2 0,-3 2 0,0 1 0,-3-1 0,4 3 0,1-3 0,2 0 0,1-3 0,0 1 0,-3 0 0,0-1 0,-2-2 0,3 1 0,-1-4 0,3 1 0,0-2 0,2-1 0,0 0 0,2-2 0,-3 4 0,2-1 0,-3-2 0,0 0 0,-1 0 0,1 2 0,1 2 0,1-3 0,1 0 0,4 3 0,-3-1 0,-2-2 0,1 1 0,-1-1 0,0 0 0,-2-2 0,10-2 0,2-2 0,-1 2 0,-9 2 0,4-1 0,-2-1 0,4-2 0,3-1 0,-1 0 0,1 0 0,3-2 0,-4 1 0,7-1 0,-4 2 0,1 0 0,3-2 0,-1 0 0,1 0 0,-5 2 0,5 0 0,-5 1 0,5-3 0,-1 0 0,-2-1 0,0 1 0,-3 1 0,11-1 0,-6-1 0,0 1 0,2-2 0,1 2 0,2-3 0,0 3 0,-4-2 0,-3 2 0,1-3 0,-3 2 0,3 0 0,-4-2 0,5-1 0,-1 1 0,-3 1 0,1 2 0,1-3 0,-5 4 0,1-1 0,-1-1 0,5 1 0,-3-3 0,-2 3 0,2-2 0,-4 2 0,10-4 0,-8 2 0,5 0 0,-10 0 0,10 0 0,-7 0 0,7-2 0,-7 1 0,1 2 0,-1-2 0,8 1 0,1-3 0,0 0 0,-4 0 0,2 1 0,2-1 0,4 0 0,-1 0 0,1 0 0,3-1 0,1-1 0,0 2 0,-3-3 0,2 0 0,1 1 0,2-1 0,-2 1 0,2 1 0,0-1 0,2-1 0,0 1 0,4-3 0,1 3 0,2-3 0,3 3 0,2-3 0,3 0 0,8-1 0</inkml:trace>
  <inkml:trace contextRef="#ctx0" brushRef="#br0" timeOffset="-10483">9027 1211 8027,'-38'55'0,"-2"-2"0,17-15 0,-5 5 0,-3 5 0,-4 2 0,-4 2 0,-3 3 0,-1 5 0,-8 10 0,-7 6 0,-4 2 0,0-2 0,29-38 0,-2 0 0,0 2 0,-1-1 0,0 2 0,-1 0 0,-3 1 0,0 1 0,-2 0 0,0 1 0,-3 0 0,-1 0 0,-1 1 0,-1 0 0,-3 1 0,0-1 0,0 2 0,-1-1 0,-2 1 0,-1-1 0,-1 1 0,0-1 0,-1 1 0,0-1 0,0-1 0,0 0 0,-2 0 0,0 0 0,-1 0 0,0-2 0,0 1 0,0-1 0,-1 1 0,0 1 0,1-2 0,0-1 0,1 0 0,-1 0 0,1-1 0,-1 0 0,-1-1 0,0-1 0,0 0 0,-1 0 0,0 1 0,0-1 0,1 1 0,-1-1 0,-1 0 0,-1 1 0,2 0 0,-1 1 0,0-1 0,-1 1 0,-8 5 0,-1 0-62,0-1 1,0 0 0,5-3 0,2-1 61,5-3 0,0 0 0,-9 6 0,-2 1 0,-6 4 0,-1 0 0,3-3 0,1 0 0,2-2 0,1 0 0,3-2 0,-1 1 0,-13 9 0,-1 1 0,11-9 0,1 0 0,-1 0 0,-2 1 0,-6 2 0,0-1 0,7-3 0,2-1 0,3-3 0,-1-1 0,-6 4 0,-3 1 0,-7 3 0,0 1 0,8-5 0,2-1 0,7-5 0,-1-1 0,-6 3 0,-3 1 0,-8 6 0,0-1 0,6-4 0,0-1 0,2 0 0,1-1 0,7-3 0,0 1 0,-9 4 0,-2 1 0,22-10 0,0 1 0,0 0 0,-20 12 0,0 0 0,40-21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8T05:44:02.9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37 117 24575,'0'52'0,"0"7"0,0-17 0,0-3 0,0 8 0,0-17 0,0 20 0,0-17 0,0 6 0,0-16 0,0 3 0,0-11 0,0 2 0,0-6 0,0 1 0,0-5 0,0 0 0,0-30 0,0 13 0,0-26 0,0 21 0,0-2 0,0 2 0,0-3 0,0-1 0,0 1 0,0-3 0,0 2 0,0-7 0,0 4 0,0-5 0,0-3 0,3-1 0,-2-5 0,5 1 0,-3 3 0,1-2 0,1 7 0,-1-4 0,-1 8 0,2 5 0,-4 1 0,3 7 0,-3 0 0,3 5 0,-5 30 0,1-15 0,-4 24 0,1-20 0,-2-2 0,5 5 0,-2-5 0,2 2 0,-3-3 0,3 0 0,-3 0 0,3 0 0,0 0 0,-2 3 0,1 1 0,-4 3 0,5 0 0,-6 3 0,6 2 0,-6 3 0,5 0 0,-4-3 0,5 2 0,-5-6 0,4 2 0,-4-3 0,4-3 0,-4-1 0,5 0 0,-5-5 0,5 5 0,-2-9 0,2 3 0,-4-30 0,3 14 0,-3-23 0,4 23 0,0-2 0,0 4 0,2-4 0,1 2 0,-1 0 0,3 0 0,-1 1 0,-1 1 0,3-3 0,-3 3 0,2-3 0,-1 1 0,-1 0 0,1 1 0,1 0 0,-2 1 0,5-1 0,-5 2 0,6 2 0,-2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8T05:44:10.2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424 1067 24575,'0'-30'0,"0"4"0,0 7 0,0-2 0,0 9 0,0-9 0,0 9 0,0-5 0,0 8 0,0-5 0,0 6 0,0 0 0,0-2 0,0-1 0,0 3 0,0-2 0,0 3 0,9 25 0,-7-12 0,9 22 0,-11-17 0,5 0 0,-5-3 0,3 3 0,-3-3 0,2 3 0,-1 0 0,1-3 0,-2 2 0,0-4 0,0 4 0,0-2 0,0 0 0,0 2 0,0-2 0,0 0 0,0 4 0,0-6 0,0 4 0,0-1 0,2-3 0,-2 6 0,2-5 0,-2 1 0,2-30 0,-1 10 0,1-29 0,-2 19 0,0-1 0,0-2 0,0 6 0,0-3 0,0 7 0,0 1 0,0 3 0,0 3 0,0-3 0,0 6 0,0-5 0,0 2 0,0 1 0,0-4 0,0 5 0,0-5 0,0 3 0,0 1 0,0-2 0,0 1 0,0-1 0,0-1 0,0 3 0,0-2 0,0 1 0,0-1 0,0 1 0,0-1 0,0 1 0,0 1 0,0-2 0,0 1 0,0-2 0,0 3 0,0-2 0,0 1 0,0 0 0,0-1 0,0 1 0,0 0 0,0-1 0,0 1 0,0 0 0,-2-1 0,1 1 0,-1 1 0,0-2 0,2 1 0,-2-1 0,2-1 0,0 3 0,0-2 0,0 2 0,0-2 0,-2-1 0,1 3 0,-1-2 0,2 2 0,-2-3 0,2 1 0,-2 2 0,0 31 0,1-11 0,-1 30 0,2-24 0,0 6 0,0-6 0,0 3 0,0-4 0,0-4 0,0 4 0,0-7 0,0 3 0,0-3 0,0 0 0,0-2 0,0 1 0,0-2 0,0 1 0,0 1 0,-4-2 0,3 0 0,-4 3 0,5-6 0,-2 8 0,1-7 0,-3 4 0,1-3 0,-2-2 0,1 5 0,-1-5 0,0 2 0,-1-2 0,0 0 0,-2-2 0,0-1 0,0-2 0,-3 0 0,5 0 0,-4 0 0,3 0 0,-3 0 0,2 0 0,-4 0 0,7 0 0,-5 0 0,2 0 0,-2 0 0,-1-2 0,1-1 0,0-5 0,-4-2 0,3-1 0,-2 2 0,-1-5 0,3 5 0,-4-9 0,5 6 0,-1-6 0,-4 3 0,6-3 0,-5-1 0,5 1 0,0-1 0,-1 5 0,4-4 0,-5 3 0,5-3 0,-2 3 0,2-2 0,1 2 0,-1-3 0,0 0 0,1 0 0,2 0 0,-2 0 0,4 0 0,-2 3 0,1-3 0,1 3 0,-1 0 0,2-2 0,0 5 0,0-2 0,0 3 0,0 0 0,0 0 0,0 0 0,0 0 0,0 0 0,0 3 0,0 0 0,0 1 0,0-1 0,0-3 0,0 3 0,0-1 0,0 1 0,0-1 0,0 0 0,0 2 0,0-3 0,0 2 0,0-1 0,0 1 0,0 0 0,0-5 0,0 7 0,0-7 0,0 7 0,0-4 0,0-1 0,0 3 0,0-2 0,0 2 0,0 1 0,0-3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8T05:44:16.5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101 92 24575,'-8'25'0,"4"-7"0,-1-10 0,2 0 0,-1-1 0,1 2 0,-2 0 0,3-3 0,-3 4 0,0-2 0,2-1 0,-3 0 0,1-2 0,-4-3 0,0 0 0,2-9 0,0 0 0,4-6 0,-2-1 0,5 2 0,-3-2 0,3 3 0,0 0 0,0 0 0,0 0 0,0 0 0,0 0 0,0 0 0,0 0 0,0 2 0,0-1 0,0 4 0,2-4 0,1 3 0,-1-1 0,4-2 0,-3 7 0,8-1 0,-8 16 0,3-6 0,-6 9 0,2-10 0,-2 2 0,5 3 0,-5-1 0,4 0 0,-3-1 0,3-3 0,-4 6 0,5-6 0,-5 5 0,4-4 0,-1 4 0,0-4 0,3 6 0,-5-5 0,6 2 0,-3-1 0,0 0 0,2 0 0,-4-1 0,3 0 0,2-3 0,0 0 0,2-4 0,0 0 0,-2 0 0,1 0 0,0 0 0,2 0 0,0 0 0,0 0 0,-2 0 0,2 0 0,-5 0 0,4 0 0,-1 0 0,-3-8 0,-1 1 0,-4-7 0,0 6 0,0 1 0,0-5 0,0 6 0,0-6 0,0 3 0,0 1 0,0-3 0,0 3 0,2-1 0,0 1 0,1 1 0,5 23 0,-6-10 0,4 18 0,-6-19 0,0 0 0,0 6 0,0-4 0,0 4 0,0-3 0,2-1 0,-2 3 0,2-2 0,-2 4 0,0-6 0,0 4 0,0-1 0,0-3 0,0 6 0,0-5 0,0 1 0,0 3 0,0-5 0,0-29 0,0 16 0,0-28 0,0 27 0,0 0 0,0-2 0,0 2 0,0 0 0,0-1 0,0 2 0,2 28 0,-1-17 0,0 25 0,-1-24 0,0 0 0,-2 7 0,2-6 0,-2 8 0,2-8 0,0 2 0,0 1 0,0-3 0,-2 6 0,1-5 0,-3-29 0,4 14 0,-2-26 0,2 23 0,0 3 0,0-2 0,0 4 0,0-4 0,0 2 0,0-1 0,0 0 0,0 2 0,0-3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8T05:44:22.8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24575,'30'26'0,"2"1"0,3-1 0,3 5 0,-1 0 0,3-1 0,-2 1 0,-2-1 0,-4-4 0,-10 0 0,-6-14 0,-3 1 0,-4-7 0,-1 0 0,-5 0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8T06:00:32.6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2029 346 24575,'-66'-26'0,"-7"-7"0,21 14 0,-8-6 0,10 0 0,0 7 0,9-6 0,2 15 0,8-4 0,1 11 0,7-11 0,-5 12 0,12-6 0,-5 1 0,7 5 0,0-5 0,6-1 0,-4 6 0,4-5 0,-5 6 0,5-6 0,-4 4 0,5-4 0,-6 6 0,0 0 0,0 0 0,0 0 0,-1 0 0,1 0 0,0 0 0,-1 0 0,1 0 0,-1 0 0,0 0 0,1 0 0,-1 0 0,0 0 0,0 0 0,0 0 0,0 0 0,-7 0 0,5 0 0,-12 0 0,12 0 0,-12 0 0,12 0 0,-13 0 0,6 0 0,0 0 0,-5 0 0,5 0 0,-8 0 0,8 0 0,-5 0 0,5 0 0,-8 0 0,1 0 0,0 0 0,-9 0 0,6 0 0,-6 0 0,9 0 0,7 0 0,-6 0 0,6 0 0,-7 0 0,-1 0 0,8 0 0,2 0 0,0 0 0,5 0 0,-5 0 0,0 0 0,5 0 0,-5 0 0,7 0 0,0 0 0,0 0 0,0 0 0,1 0 0,-1 0 0,1 0 0,0 0 0,-6 5 0,11 3 0,-3 4 0,5-4 0,-1-3 0,-1 1 0,-3-5 0,3 5 0,1 0 0,-5-5 0,5 5 0,-6-6 0,6 6 0,1 1 0,6 6 0,11-7 0,-2 0 0,10-6 0,-6 0 0,1 0 0,-1 0 0,1 0 0,-1 0 0,1 0 0,0 0 0,-1 0 0,0 0 0,1 0 0,-1 0 0,1 0 0,-1-6 0,0-2 0,1 1 0,-1-5 0,0 11 0,0-11 0,1 11 0,-7-11 0,5 10 0,-5-4 0,1 0 0,4 4 0,-5-9 0,7 9 0,-2-4 0,1 6 0,-6-5 0,5 3 0,-5-4 0,5 6 0,1 0 0,0 0 0,-1 0 0,2 0 0,-2 0 0,2 0 0,-1 0 0,0 0 0,0 0 0,1 0 0,-1 0 0,1 0 0,-1 0 0,1-6 0,7 5 0,-6-6 0,14 7 0,-7 0 0,9 0 0,-9 0 0,7 0 0,-6-6 0,-1 4 0,7-5 0,-14 7 0,14 0 0,-14-6 0,6 4 0,-7-4 0,7 6 0,-6 0 0,6-6 0,-7 5 0,-1-6 0,1 7 0,0 0 0,-1-6 0,1 5 0,0-5 0,-1 6 0,1 0 0,0 0 0,-1-7 0,1 6 0,0-5 0,-1 6 0,1 0 0,-1 0 0,1 0 0,-1 0 0,1 0 0,-1 0 0,1 0 0,7 0 0,-6 0 0,6 0 0,0 0 0,2 0 0,7 0 0,-7 0 0,5 0 0,-5 0 0,7 0 0,0 0 0,1 0 0,-1 0 0,0 0 0,0 0 0,0 0 0,0 0 0,-7 0 0,6 0 0,-7 0 0,9 0 0,-1 0 0,0 0 0,-7 0 0,5 0 0,-5 0 0,0 6 0,-2-5 0,0 12 0,-6-11 0,6 4 0,-7-6 0,-1 7 0,1-6 0,0 11 0,-1-10 0,1 4 0,-1 0 0,1-5 0,-1 11 0,1-10 0,-7 9 0,-2-4 0,1 1 0,1-2 0,0 0 0,-25-5 0,-2 5 0,-13-12 0,12-2 0,7 1 0,0-6 0,0 6 0,6-1 0,2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8T06:00:36.2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1128 122 24575,'-28'0'0,"-4"0"0,16 0 0,-5 0 0,7 0 0,1 0 0,-1 0 0,0-6 0,1 4 0,-1-4 0,0 6 0,1-6 0,-1 4 0,1-4 0,-1 6 0,1 0 0,-1 0 0,1 0 0,-1 0 0,1 0 0,-1 0 0,0 0 0,0 0 0,0 0 0,0 0 0,0 0 0,-7 0 0,6 0 0,-6 0 0,8 0 0,-1 0 0,0 0 0,1 0 0,-1 0 0,0 0 0,1 0 0,-1 0 0,0 0 0,1 0 0,-1 0 0,0 0 0,0 0 0,0 0 0,1 0 0,-1 0 0,1 0 0,-1 0 0,0 0 0,0 0 0,0 0 0,0 0 0,1-6 0,-1 5 0,0-6 0,0 7 0,1 0 0,6-6 0,-5 5 0,5-5 0,-6 6 0,0 0 0,0 0 0,0-6 0,0 5 0,0-5 0,0 6 0,0 0 0,6-6 0,-6 4 0,6-4 0,-7 6 0,0-6 0,1 4 0,-1-4 0,1 0 0,-1 5 0,1-5 0,6 0 0,-4 5 0,4-5 0,-6 6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5T19:26:23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38 24575,'-4'-4'0,"-3"4"0,6-7 0,-6 6 0,7-6 0,-4 3 0,1 0 0,2-3 0,1 6 0,4-2 0,4 6 0,-1 1 0,-3 4 0,3-4 0,-7 3 0,4-3 0,-4 3 0,-4-3 0,4 3 0,-7-6 0,3 2 0,-4 0 0,1-2 0,-1 2 0,4 1 0,-3-4 0,-1 4 0,0-4 0,-4 0 0,11 0 0,6-4 0,3 3 0,4-2 0,3-1 0,-5 3 0,6-3 0,-5 4 0,-2 0 0,2 0 0,-7 3 0,3-2 0,-7 5 0,4-1 0,-4 2 0,-4 0 0,4 1 0,-7-1 0,3 1 0,-4-4 0,1-1 0,2 0 0,-1-2 0,2 2 0,-4-3 0,0 0 0,4-3 0,-2-1 0,1-4 0,1 1 0,1-1 0,0 1 0,2-1 0,-6 1 0,6-1 0,-2 1 0,-1 2 0,4-1 0,0 2 0,4-1 0,3 2 0,1 3 0,2 0 0,-2 3 0,3-2 0,-3 2 0,-1 1 0,0 0 0,-2 3 0,1 1 0,-5-1 0,2 0 0,-3 1 0,0-1 0,0 1 0,0-1 0,0 1 0,-3-4 0,-1 2 0,-4-5 0,1 2 0,-1 1 0,1-4 0,-1 4 0,0-4 0,1 0 0,-1 0 0,4-4 0,-2 4 0,1-7 0,1 3 0,-3 0 0,7-3 0,-4 3 0,4-4 0,0 1 0,0-1 0,0 1 0,0-1 0,0 0 0,4 4 0,-4-2 0,7 1 0,-3 1 0,0-2 0,3 5 0,-3-3 0,3 4 0,1 0 0,-1 0 0,1 0 0,-1 0 0,4 0 0,-2 0 0,2 0 0,-3 4 0,-1-4 0,0 7 0,1-6 0,-1 5 0,1-1 0,-1 2 0,0 0 0,-2 1 0,-2-1 0,-3 1 0,0-1 0,-4 0 0,0 1 0,-3-4 0,3 3 0,-3-7 0,3 7 0,-4-6 0,4 5 0,-3-5 0,3 3 0,-3-4 0,-1 0 0,0 0 0,1 0 0,-1 0 0,1 0 0,-1 0 0,4-4 0,-3 3 0,7-5 0,-7 5 0,3-6 0,0 3 0,0-4 0,4 1 0,0-1 0,0 1 0,0-1 0,0 1 0,4 3 0,-4-3 0,7 3 0,-3-4 0,3 1 0,-2-1 0,1 4 0,-5 1 0,2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5T19:36:17.9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5T19:36:30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3 316 24575,'-2'-2'0,"1"1"0</inkml:trace>
  <inkml:trace contextRef="#ctx0" brushRef="#br0" timeOffset="933">22 281 24575,'0'0'0</inkml:trace>
  <inkml:trace contextRef="#ctx0" brushRef="#br0" timeOffset="1923">54 231 24575,'0'0'0</inkml:trace>
  <inkml:trace contextRef="#ctx0" brushRef="#br0" timeOffset="2316">69 194 24575,'1'-2'0,"0"0"0,-1 0 0,0 2 0</inkml:trace>
  <inkml:trace contextRef="#ctx0" brushRef="#br0" timeOffset="2643">84 157 24575,'1'-2'0,"-1"-1"0,1 2 0,-1-1 0,0 1 0</inkml:trace>
  <inkml:trace contextRef="#ctx0" brushRef="#br0" timeOffset="2880">99 127 24575,'0'-4'0,"1"1"0,-1 1 0,1 1 0,-1 0 0</inkml:trace>
  <inkml:trace contextRef="#ctx0" brushRef="#br0" timeOffset="3138">112 89 24575,'1'-3'0,"0"1"0,-1 1 0</inkml:trace>
  <inkml:trace contextRef="#ctx0" brushRef="#br0" timeOffset="3373">125 50 24575,'1'-3'0,"0"1"0,-1 0 0,1 0 0,-1 0 0,1 1 0,-1 0 0</inkml:trace>
  <inkml:trace contextRef="#ctx0" brushRef="#br0" timeOffset="3587">137 12 24575,'0'-3'0,"1"1"0,0 0 0,0 2 0,-1-1 0</inkml:trace>
  <inkml:trace contextRef="#ctx0" brushRef="#br0" timeOffset="4286">140 33 24575,'0'3'0,"0"1"0,0-2 0,-1-1 0,0 0 0,0-1 0</inkml:trace>
  <inkml:trace contextRef="#ctx0" brushRef="#br0" timeOffset="4521">137 52 24575,'0'0'0</inkml:trace>
  <inkml:trace contextRef="#ctx0" brushRef="#br0" timeOffset="6907">4 331 24575,'0'0'0</inkml:trace>
  <inkml:trace contextRef="#ctx0" brushRef="#br0" timeOffset="7356">23 294 24575,'1'-2'0,"1"1"0,-2-1 0,1 1 0,-1 0 0</inkml:trace>
  <inkml:trace contextRef="#ctx0" brushRef="#br0" timeOffset="7604">31 274 24575,'2'-2'0,"-2"1"0,0 0 0</inkml:trace>
  <inkml:trace contextRef="#ctx0" brushRef="#br0" timeOffset="7828">40 259 24575,'0'-2'0,"0"0"0</inkml:trace>
  <inkml:trace contextRef="#ctx0" brushRef="#br0" timeOffset="8065">46 246 24575,'1'-2'0,"0"0"0,-1 0 0,1 1 0,0 0 0,0 1 0</inkml:trace>
  <inkml:trace contextRef="#ctx0" brushRef="#br0" timeOffset="8257">55 227 24575,'1'-2'0,"1"0"0,-2 1 0,1 1 0</inkml:trace>
  <inkml:trace contextRef="#ctx0" brushRef="#br0" timeOffset="8496">66 214 24575,'1'-2'0,"0"0"0,-1 1 0</inkml:trace>
  <inkml:trace contextRef="#ctx0" brushRef="#br0" timeOffset="8695">72 201 24575,'2'-2'0,"-1"1"0,0 1 0</inkml:trace>
  <inkml:trace contextRef="#ctx0" brushRef="#br0" timeOffset="8922">83 181 24575,'1'-3'0,"0"0"0,-1 0 0,1 2 0,-1-1 0,1 2 0,-1-1 0</inkml:trace>
  <inkml:trace contextRef="#ctx0" brushRef="#br0" timeOffset="9145">93 151 24575,'1'-2'0,"0"-1"0,-1 1 0,1 1 0,0 0 0,0 1 0</inkml:trace>
  <inkml:trace contextRef="#ctx0" brushRef="#br0" timeOffset="9336">102 129 24575,'1'-2'0,"0"1"0,-1 0 0</inkml:trace>
  <inkml:trace contextRef="#ctx0" brushRef="#br0" timeOffset="9580">110 110 24575,'2'-3'0,"-1"1"0,-1 0 0,1 1 0,0 0 0</inkml:trace>
  <inkml:trace contextRef="#ctx0" brushRef="#br0" timeOffset="9776">121 90 24575,'1'-3'0,"1"-1"0,-2 3 0,1 0 0</inkml:trace>
  <inkml:trace contextRef="#ctx0" brushRef="#br0" timeOffset="9989">138 59 24575,'1'-2'0,"0"-1"0,-1 2 0,1-1 0,0 1 0,0-1 0,-1 1 0,0 0 0</inkml:trace>
  <inkml:trace contextRef="#ctx0" brushRef="#br0" timeOffset="10226">149 29 24575,'1'-2'0,"0"-1"0,-1 1 0,0 1 0,0 0 0</inkml:trace>
  <inkml:trace contextRef="#ctx0" brushRef="#br0" timeOffset="10405">155 5 24575,'0'-2'0,"0"0"0</inkml:trace>
  <inkml:trace contextRef="#ctx0" brushRef="#br0" timeOffset="11676">5 342 24575,'0'0'0</inkml:trace>
  <inkml:trace contextRef="#ctx0" brushRef="#br0" timeOffset="11912">20 323 24575,'1'-3'0,"1"2"0,-2-1 0,1 2 0,-1-1 0</inkml:trace>
  <inkml:trace contextRef="#ctx0" brushRef="#br0" timeOffset="12104">31 307 24575,'0'-2'0,"0"0"0</inkml:trace>
  <inkml:trace contextRef="#ctx0" brushRef="#br0" timeOffset="12520">39 284 24575,'1'-3'0,"0"1"0,-1 1 0,0 0 0</inkml:trace>
  <inkml:trace contextRef="#ctx0" brushRef="#br0" timeOffset="12756">56 252 24575,'2'-3'0,"0"0"0,-2 1 0,2-2 0,-2 3 0,1-1 0</inkml:trace>
  <inkml:trace contextRef="#ctx0" brushRef="#br0" timeOffset="12983">72 215 24575,'0'-4'0,"1"2"0,-1 0 0,1 1 0,-1-1 0,1 0 0,-1 0 0,1 0 0,-1 1 0</inkml:trace>
  <inkml:trace contextRef="#ctx0" brushRef="#br0" timeOffset="13364">87 163 24575,'2'-3'0,"-1"-1"0,-1 2 0,1 0 0,0 0 0,0 0 0,-1-1 0,2 0 0,-2 0 0,2-1 0,-1 2 0,0-1 0,1 1 0,0-1 0,-1 1 0,0 0 0,0-1 0,0 1 0,0-1 0,1 1 0,-1-1 0,1 1 0,-1 1 0</inkml:trace>
  <inkml:trace contextRef="#ctx0" brushRef="#br0" timeOffset="13589">127 83 24575,'1'-3'0,"0"2"0,-1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5T19:36:47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1 365 24575,'0'-4'0,"1"2"0,-1 0 0,1 1 0,0 0 0,-1-1 0,1 1 0,0 0 0,-1-1 0,1 0 0,0 1 0,-1-1 0,2 1 0,-2-1 0,2 0 0,-2 0 0,1-1 0,0 2 0,0-1 0,0 1 0,-1-1 0,0 0 0,0-1 0,1 1 0,0 0 0,-1 0 0,1 1 0,-1-1 0,1 1 0,0-1 0,-1 1 0,1-1 0,0 0 0,-1 0 0,1 0 0,0 0 0,-1-1 0,2 1 0,-2 0 0,1 0 0,0 0 0,0 0 0,0-1 0,0 1 0,0 0 0,0 1 0,-1-1 0,1 1 0,0-1 0,-1-1 0,2 2 0,-2-1 0,1 1 0,0 0 0,-1-1 0,1 1 0,0 0 0,-1-1 0,2 1 0,-2-1 0,1 1 0,0 0 0,0-1 0,0 1 0,0 0 0,-1-1 0,2 1 0,-2-2 0,2 2 0,-2-1 0,2 1 0,-1-1 0,1 0 0,0 0 0,1-1 0,-1 1 0,0 1 0,-1-1 0,1 2 0,-2-2 0,2 2 0,-1-1 0,0 0 0,1 0 0,-1 0 0,1 1 0,0-1 0,-1-1 0,1 1 0,0-1 0,-1 0 0,1 1 0,-2-1 0,2 0 0,-2 0 0,2-1 0,0 1 0,-1-2 0,1 1 0,-2 0 0,1 0 0,-1 1 0,1-3 0,0 3 0,1-5 0,-1 4 0,0-2 0,2 1 0,-3 1 0,2-4 0,-1 4 0,1-1 0,0 0 0,-2 1 0,1-1 0,0 0 0,-1 1 0,2-1 0,-1 1 0,0-1 0,-1 0 0,1 1 0,-1-2 0,1 3 0,-1-2 0,0 1 0,0 1 0,1-3 0,-1 3 0,1-3 0,-1 2 0,0-1 0,1 1 0,-1 1 0,1 0 0,-1-2 0,0 2 0,1-3 0,0 2 0,0-1 0,-1 1 0,0 1 0,0 0 0,0-1 0,0 1 0,1 1 0,-1-1 0,1 1 0,-1-1 0,0 0 0,1-1 0,-1 1 0,1 0 0,-1 0 0,0 0 0,0 0 0,0-1 0,0 1 0,0 0 0,0 0 0,0 0 0,1 0 0,-1 1 0,1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7T06:02:19.4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1482 962 24575,'35'-39'0,"0"1"0,3-4 0,23-31 0,-40 52 0,-10 7 0,2 8 0,-8 2 0,4 4 0,4 13 0,9 6 0,-10 11 0,8 4 0,-8 11 0,6-4 0,0 18 0,-1-11 0,-5 4 0,-6-12 0,3-7 0,-8-13 0,8-10 0,1-33 0,1 2 0,20-71 0,-9 19-300,-8 18 0,1-4 300,4-4 0,-3 1 0,-7 11 0,0-2 0,10-34 0,0-2-492,-10 30 0,-1 1 440,1-14 1,-1 2 51,-2-25 0,-6 48 0,0 7 0,0 44 0,-5 43 0,-10 26 0,5-19 0,-2 5-306,1-2 0,0 2 306,-4 8 0,1 1 0,6-7 0,-1-1 0,-5 9 0,0-2 868,4 32-868,-8-18 0,5-7 0,1-36 0,-6 7 0,13-30 983,-4-5-730,8-2-58,-11-7-195,6 3 0,-12-8 0,3-2 0,-12-15 0,-1-2 0,-6-12 0,-1 1 0,0-7 0,0 5 0,-1-12 0,-13 5 0,4-7 0,-20-9 0,7 7 0,-9-8 0,2 8 0,15 19 0,13 4 0,18 19 0,10 5 0,-1 1 0,1 8 0,0 1 0,-1 14 0,-5 3 0,3 10 0,-4 7 0,6-11 0,4 3 0,1-11 0,5-5 0,0-1 0,0-5 0,0 0 0,0 0 0,0 5 0,0-4 0,0 4 0,0-5 0,4 0 0,-3 0 0,3 0 0,0 0 0,-3 0 0,7 0 0,-3 0 0,4 0 0,0 0 0,0 0 0,1 0 0,-1 1 0,0-1 0,0 0 0,-4 0 0,3 0 0,-3 0 0,0 5 0,3-4 0,-3 4 0,0-5 0,3 0 0,-7 0 0,3 0 0,-22-4 0,-1-1 0,-18-4 0,5 0 0,0-5 0,5 4 0,-4-9 0,10 9 0,-5-8 0,6 8 0,0-8 0,-11 3 0,8-5 0,-4 5 0,13-2 0,0 6 0,4-6 0,-9 3 0,9 0 0,-4 0 0,4 5 0,5-4 0,-7 3 0,6-7 0,-3 3 0,1 0 0,2-4 0,-3 4 0,0 0 0,0-8 0,-6 7 0,5-4 0,-9 1 0,4 3 0,-1 0 0,-2-2 0,7 6 0,-3-2 0,5 4 0,0 0 0,0 0 0,0 0 0,-1 0 0,1 0 0,0 0 0,0 0 0,0 0 0,-5 0 0,3 0 0,-3 4 0,5-3 0,0 3 0,0-4 0,-1 0 0,1 0 0,0 0 0,0 0 0,0 0 0,-1-4 0,1 3 0,-5-3 0,4 4 0,-4 0 0,5 0 0,-5-5 0,-1 4 0,-1-3 0,2 4 0,5 0 0,0 0 0,0 0 0,0 0 0,-1 0 0,1 4 0,0-3 0,0 3 0,0-4 0,-1 0 0,1 0 0,-5 0 0,4 0 0,-4 0 0,5 0 0,-1 0 0,1 0 0,0 0 0,0 0 0,0 0 0,-1 0 0,1 0 0,0 0 0,17-18 0,0 5 0,8-7 0,-7 12 0</inkml:trace>
  <inkml:trace contextRef="#ctx0" brushRef="#br0" timeOffset="356">166 641 24575,'25'-21'0,"-1"2"0,-9 10 0,-1-1 0,-5 1 0,0 4 0,-4-3 0,7 3 0,-1-5 0,14 5 0,14-11 0,2 14 0,19-15 0,-13 16 0,20-10 0,5 3 0,-7 1 0,4 1 0,-30 6 0,6 0 0,-17 0 0,3 0 0,-11 0 0,-5 0 0,-5 4 0,-6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7T06:02:24.5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2042 197 24575,'29'4'0,"-7"-3"0,-8 8 0,-13-8 0,-27 3 0,-6-4 0,-23 0 0,9-5 0,0 3 0,0-3 0,12 1 0,-6-1 0,23-1 0,-18-2 0,12 7 0,-12-3 0,3 4 0,-1-5 0,-8 4 0,7-9 0,-2 9 0,11-4 0,5 1 0,0 3 0,5-4 0,1 5 0,4 0 0,1-4 0,-5 3 0,-1-3 0,-5 0 0,0 2 0,-5-2 0,-2 4 0,-12-5 0,-21 4 0,-4 1 0,3-6 0,-10 6 0,-1 0 0,16 0 0,9 0 0,8 0 0,30 0 0,0-4 0,-5-1 0,3-4 0,-3 3 0,-3-6 0,1 5 0,-3-2 0,5 4 0,9 1 0,-3 3 0,-6-7 0,-2 7 0,-3-7 0,-14 7 0,19-7 0,-20 7 0,24-3 0,-4 4 0,5 0 0,0 0 0,-5 0 0,3 0 0,-13 0 0,-5 0 0,5 0 0,-3 0 0,18 0 0,-1 0 0,1 0 0,0 0 0,-4 0 0,2 0 0,-2 0 0,4 0 0,0 0 0,0 0 0,-1 0 0,1 0 0,0 0 0,0 4 0,0-3 0,-1 3 0,1-4 0,0 4 0,0-3 0,0 3 0,0-4 0,-1 0 0,1 4 0,0-3 0,-5 3 0,4-4 0,-4 0 0,0 0 0,3 0 0,-3 0 0,9 8 0,1-2 0,4 7 0,0-4 0,16-12 0,-12 1 0,16-7 0,-15 0 0,4 4 0,0 0 0,-4-3 0,3 3 0,-3 0 0,4-3 0,1 7 0,-1-3 0,0-1 0,0 4 0,0-3 0,0 0 0,0 3 0,5-3 0,1 4 0,10 0 0,2 0 0,11 5 0,2-4 0,5 5 0,1-6 0,0 0 0,0 0 0,-6 0 0,-8 0 0,-11 0 0,-7 0 0,-9 4 0,7-3 0,-1 3 0,3-4 0,10 4 0,-8-2 0,5 2 0,-3-4 0,-11 4 0,5-3 0,-2 7 0,4-7 0,1 7 0,-2-7 0,-3 3 0,-1 0 0,0-3 0,0 7 0,0-7 0,-4 7 0,3-2 0,-3-1 0,4 3 0,5-3 0,-4 0 0,0 4 0,-2-8 0,-3 7 0,4-3 0,1 14 0,0 3 0,5 10 0,-4-5 0,4-2 0,-5-5 0,0-5 0,0 3 0,-5-3 0,3 0 0,-7-1 0,7-5 0,-7 0 0,3 0 0,-4 0 0,0 1 0,0-1 0,0 0 0,0 0 0,0 5 0,4-4 0,-3 4 0,3-5 0,-4 0 0,0 0 0,0 5 0,0-4 0,0 4 0,0-5 0,0 0 0,0 0 0,0 0 0,0 0 0,0 0 0,0 0 0,0 0 0,0 0 0,0 0 0,0 0 0,0 0 0,0 0 0,0 0 0,0 0 0,0 0 0,0 0 0,0 5 0,0-3 0,0 7 0,0-3 0,0 0 0,0-1 0,0-5 0,0 0 0,0 0 0,0 5 0,0-4 0,0 4 0,-8-9 0,-2-1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7T06:02:28.9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768 522 24575,'-11'-43'0,"-5"5"0,5 18 0,-3 4 0,4-2 0,1 7 0,3-3 0,-2 5 0,7 0 0,-7 4 0,3-3 0,0 3 0,-12-5 0,9 1 0,-10-1 0,9 1 0,0 4 0,0-3 0,0 2 0,-5-3 0,-2-1 0,1 1 0,1 3 0,5-2 0,0 7 0,4-7 0,-7 7 0,9-8 0,-9 4 0,7 0 0,-4-3 0,0 7 0,0-7 0,3 3 0,-2 0 0,3-3 0,0 2 0,-3-3 0,3 4 0,-4 1 0,-1 0 0,5-1 0,-7-4 0,1-1 0,-3 1 0,0 3 0,4-2 0,1 7 0,0-7 0,0 3 0,0-4 0,-1-1 0,1 5 0,0-3 0,0 3 0,0 0 0,-1-3 0,1 7 0,0-3 0,0 0 0,0 3 0,0-8 0,-1 8 0,1-3 0,0 4 0,0 0 0,0 0 0,-1 0 0,1 0 0,0 0 0,0 0 0,0 0 0,-1 0 0,1 4 0,0-3 0,0 7 0,0-7 0,4 7 0,-8-3 0,7 4 0,-7-4 0,8 4 0,1-4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4038-6672-4F7E-9629-41FC047C8FB2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1BF83-2DBA-4E43-B839-2AC64DD60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1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730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Assume</a:t>
            </a:r>
            <a:r>
              <a:rPr kumimoji="1" lang="zh-TW" altLang="en-US" dirty="0"/>
              <a:t> </a:t>
            </a:r>
            <a:r>
              <a:rPr kumimoji="1" lang="en-US" altLang="zh-TW" dirty="0"/>
              <a:t>our</a:t>
            </a:r>
            <a:r>
              <a:rPr kumimoji="1" lang="zh-TW" altLang="en-US" dirty="0"/>
              <a:t> </a:t>
            </a:r>
            <a:r>
              <a:rPr kumimoji="1" lang="en-US" altLang="zh-TW" dirty="0"/>
              <a:t>target</a:t>
            </a:r>
            <a:r>
              <a:rPr kumimoji="1" lang="zh-TW" altLang="en-US" dirty="0"/>
              <a:t> </a:t>
            </a:r>
            <a:r>
              <a:rPr kumimoji="1" lang="en-US" altLang="zh-TW" dirty="0"/>
              <a:t>is</a:t>
            </a:r>
            <a:r>
              <a:rPr kumimoji="1" lang="zh-TW" altLang="en-US" dirty="0"/>
              <a:t> </a:t>
            </a:r>
            <a:r>
              <a:rPr kumimoji="1" lang="en-US" altLang="zh-TW" dirty="0"/>
              <a:t>find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smallest</a:t>
            </a:r>
            <a:r>
              <a:rPr kumimoji="1" lang="zh-TW" altLang="en-US" dirty="0"/>
              <a:t>  </a:t>
            </a:r>
            <a:r>
              <a:rPr kumimoji="1" lang="en-US" altLang="zh-TW" dirty="0"/>
              <a:t>state</a:t>
            </a:r>
            <a:r>
              <a:rPr kumimoji="1" lang="zh-TW" altLang="en-US" dirty="0"/>
              <a:t> </a:t>
            </a:r>
            <a:r>
              <a:rPr kumimoji="1" lang="en-US" altLang="zh-TW" dirty="0"/>
              <a:t>f(x)</a:t>
            </a:r>
          </a:p>
          <a:p>
            <a:r>
              <a:rPr kumimoji="1" lang="en-US" altLang="zh-TW" dirty="0"/>
              <a:t>We</a:t>
            </a:r>
            <a:r>
              <a:rPr kumimoji="1" lang="zh-TW" altLang="en-US" dirty="0"/>
              <a:t> </a:t>
            </a:r>
            <a:r>
              <a:rPr kumimoji="1" lang="en-US" altLang="zh-TW" dirty="0"/>
              <a:t>have</a:t>
            </a:r>
            <a:r>
              <a:rPr kumimoji="1" lang="zh-TW" altLang="en-US" dirty="0"/>
              <a:t> </a:t>
            </a:r>
            <a:r>
              <a:rPr kumimoji="1" lang="en-US" altLang="zh-TW" dirty="0"/>
              <a:t>a</a:t>
            </a:r>
            <a:r>
              <a:rPr kumimoji="1" lang="zh-TW" altLang="en-US" dirty="0"/>
              <a:t> </a:t>
            </a:r>
            <a:r>
              <a:rPr kumimoji="1" lang="en-US" altLang="zh-TW" dirty="0"/>
              <a:t>initial</a:t>
            </a:r>
            <a:r>
              <a:rPr kumimoji="1" lang="zh-TW" altLang="en-US" dirty="0"/>
              <a:t> </a:t>
            </a:r>
            <a:r>
              <a:rPr kumimoji="1" lang="en-US" altLang="zh-TW" dirty="0"/>
              <a:t>state</a:t>
            </a:r>
            <a:r>
              <a:rPr kumimoji="1" lang="zh-TW" altLang="en-US" dirty="0"/>
              <a:t>  </a:t>
            </a:r>
            <a:r>
              <a:rPr kumimoji="1" lang="en-US" altLang="zh-TW" dirty="0"/>
              <a:t>x0</a:t>
            </a:r>
            <a:r>
              <a:rPr kumimoji="1" lang="zh-TW" altLang="en-US" dirty="0"/>
              <a:t> </a:t>
            </a:r>
            <a:r>
              <a:rPr kumimoji="1" lang="en-US" altLang="zh-TW" dirty="0"/>
              <a:t>and</a:t>
            </a:r>
            <a:r>
              <a:rPr kumimoji="1" lang="zh-TW" altLang="en-US" dirty="0"/>
              <a:t> </a:t>
            </a:r>
            <a:r>
              <a:rPr kumimoji="1" lang="en-US" altLang="zh-TW" dirty="0"/>
              <a:t>f(x0)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We</a:t>
            </a:r>
            <a:r>
              <a:rPr kumimoji="1" lang="zh-TW" altLang="en-US" dirty="0"/>
              <a:t> </a:t>
            </a:r>
            <a:r>
              <a:rPr kumimoji="1" lang="en-US" altLang="zh-TW" dirty="0"/>
              <a:t>change</a:t>
            </a:r>
            <a:r>
              <a:rPr kumimoji="1" lang="zh-TW" altLang="en-US" dirty="0"/>
              <a:t> </a:t>
            </a:r>
            <a:r>
              <a:rPr kumimoji="1" lang="en-US" altLang="zh-TW" dirty="0"/>
              <a:t>this</a:t>
            </a:r>
            <a:r>
              <a:rPr kumimoji="1" lang="zh-TW" altLang="en-US" dirty="0"/>
              <a:t> </a:t>
            </a:r>
            <a:r>
              <a:rPr kumimoji="1" lang="en-US" altLang="zh-TW" dirty="0"/>
              <a:t>state</a:t>
            </a:r>
            <a:r>
              <a:rPr kumimoji="1" lang="zh-TW" altLang="en-US" dirty="0"/>
              <a:t> </a:t>
            </a:r>
            <a:r>
              <a:rPr kumimoji="1" lang="en-US" altLang="zh-TW" dirty="0"/>
              <a:t>to</a:t>
            </a:r>
            <a:r>
              <a:rPr kumimoji="1" lang="zh-TW" altLang="en-US" dirty="0"/>
              <a:t> </a:t>
            </a:r>
            <a:r>
              <a:rPr kumimoji="1" lang="en-US" altLang="zh-TW" dirty="0"/>
              <a:t>get</a:t>
            </a:r>
            <a:r>
              <a:rPr kumimoji="1" lang="zh-TW" altLang="en-US" dirty="0"/>
              <a:t> </a:t>
            </a:r>
            <a:r>
              <a:rPr kumimoji="1" lang="en-US" altLang="zh-TW" dirty="0"/>
              <a:t>next</a:t>
            </a:r>
            <a:r>
              <a:rPr kumimoji="1" lang="zh-TW" altLang="en-US" dirty="0"/>
              <a:t> </a:t>
            </a:r>
            <a:r>
              <a:rPr kumimoji="1" lang="en-US" altLang="zh-TW" dirty="0"/>
              <a:t>state,</a:t>
            </a:r>
            <a:r>
              <a:rPr kumimoji="1" lang="zh-TW" altLang="en-US" dirty="0"/>
              <a:t> </a:t>
            </a:r>
            <a:r>
              <a:rPr kumimoji="1" lang="en-US" altLang="zh-TW" dirty="0"/>
              <a:t>if</a:t>
            </a:r>
            <a:r>
              <a:rPr kumimoji="1" lang="zh-TW" altLang="en-US" dirty="0"/>
              <a:t> </a:t>
            </a:r>
            <a:r>
              <a:rPr kumimoji="1" lang="en-US" altLang="zh-TW" dirty="0"/>
              <a:t>f(</a:t>
            </a:r>
            <a:r>
              <a:rPr kumimoji="1" lang="en-US" altLang="zh-TW" dirty="0" err="1"/>
              <a:t>xk</a:t>
            </a:r>
            <a:r>
              <a:rPr kumimoji="1" lang="en-US" altLang="zh-TW" dirty="0"/>
              <a:t>)</a:t>
            </a:r>
            <a:r>
              <a:rPr kumimoji="1" lang="zh-TW" altLang="en-US" dirty="0"/>
              <a:t> </a:t>
            </a:r>
            <a:r>
              <a:rPr kumimoji="1" lang="en-US" altLang="zh-TW" dirty="0"/>
              <a:t>is</a:t>
            </a:r>
            <a:r>
              <a:rPr kumimoji="1" lang="zh-TW" altLang="en-US" dirty="0"/>
              <a:t> </a:t>
            </a:r>
            <a:r>
              <a:rPr kumimoji="1" lang="en-US" altLang="zh-TW" dirty="0"/>
              <a:t>smaller</a:t>
            </a:r>
            <a:r>
              <a:rPr kumimoji="1" lang="zh-TW" altLang="en-US" dirty="0"/>
              <a:t> </a:t>
            </a:r>
            <a:r>
              <a:rPr kumimoji="1" lang="en-US" altLang="zh-TW" dirty="0"/>
              <a:t>than</a:t>
            </a:r>
            <a:r>
              <a:rPr kumimoji="1" lang="zh-TW" altLang="en-US" dirty="0"/>
              <a:t> </a:t>
            </a:r>
            <a:r>
              <a:rPr kumimoji="1" lang="en-US" altLang="zh-TW" dirty="0"/>
              <a:t>f(x0)</a:t>
            </a:r>
            <a:r>
              <a:rPr kumimoji="1" lang="zh-TW" altLang="en-US" dirty="0"/>
              <a:t> </a:t>
            </a:r>
            <a:r>
              <a:rPr kumimoji="1" lang="en-US" altLang="zh-TW" dirty="0"/>
              <a:t>.</a:t>
            </a:r>
            <a:r>
              <a:rPr kumimoji="1" lang="zh-TW" altLang="en-US" dirty="0"/>
              <a:t> </a:t>
            </a:r>
            <a:r>
              <a:rPr kumimoji="1" lang="en-US" altLang="zh-TW" dirty="0"/>
              <a:t>We</a:t>
            </a:r>
            <a:r>
              <a:rPr kumimoji="1" lang="zh-TW" altLang="en-US" dirty="0"/>
              <a:t> </a:t>
            </a:r>
            <a:r>
              <a:rPr kumimoji="1" lang="en-US" altLang="zh-TW" dirty="0"/>
              <a:t>will</a:t>
            </a:r>
            <a:r>
              <a:rPr kumimoji="1" lang="zh-TW" altLang="en-US" dirty="0"/>
              <a:t> </a:t>
            </a:r>
            <a:r>
              <a:rPr kumimoji="1" lang="en-US" altLang="zh-TW" dirty="0"/>
              <a:t>accept</a:t>
            </a:r>
            <a:r>
              <a:rPr kumimoji="1" lang="zh-TW" altLang="en-US" dirty="0"/>
              <a:t> </a:t>
            </a:r>
            <a:r>
              <a:rPr kumimoji="1" lang="en-US" altLang="zh-TW" dirty="0"/>
              <a:t>it.</a:t>
            </a:r>
          </a:p>
          <a:p>
            <a:r>
              <a:rPr kumimoji="1" lang="en-US" altLang="zh-TW" dirty="0"/>
              <a:t>If</a:t>
            </a:r>
            <a:r>
              <a:rPr kumimoji="1" lang="zh-TW" altLang="en-US" dirty="0"/>
              <a:t> </a:t>
            </a:r>
            <a:r>
              <a:rPr kumimoji="1" lang="en-US" altLang="zh-TW" dirty="0"/>
              <a:t>f(</a:t>
            </a:r>
            <a:r>
              <a:rPr kumimoji="1" lang="en-US" altLang="zh-TW" dirty="0" err="1"/>
              <a:t>xk</a:t>
            </a:r>
            <a:r>
              <a:rPr kumimoji="1" lang="en-US" altLang="zh-TW" dirty="0"/>
              <a:t>)</a:t>
            </a:r>
            <a:r>
              <a:rPr kumimoji="1" lang="zh-TW" altLang="en-US" dirty="0"/>
              <a:t> </a:t>
            </a:r>
            <a:r>
              <a:rPr kumimoji="1" lang="en-US" altLang="zh-TW" dirty="0"/>
              <a:t>is</a:t>
            </a:r>
            <a:r>
              <a:rPr kumimoji="1" lang="zh-TW" altLang="en-US" dirty="0"/>
              <a:t>  </a:t>
            </a:r>
            <a:r>
              <a:rPr kumimoji="1" lang="en-US" altLang="zh-TW" dirty="0"/>
              <a:t>bigger</a:t>
            </a:r>
            <a:r>
              <a:rPr kumimoji="1" lang="zh-TW" altLang="en-US" dirty="0"/>
              <a:t> </a:t>
            </a:r>
            <a:r>
              <a:rPr kumimoji="1" lang="en-US" altLang="zh-TW" dirty="0"/>
              <a:t>than</a:t>
            </a:r>
            <a:r>
              <a:rPr kumimoji="1" lang="zh-TW" altLang="en-US" dirty="0"/>
              <a:t> </a:t>
            </a:r>
            <a:r>
              <a:rPr kumimoji="1" lang="en-US" altLang="zh-TW" dirty="0"/>
              <a:t>f(x0),</a:t>
            </a:r>
            <a:r>
              <a:rPr kumimoji="1" lang="zh-TW" altLang="en-US" dirty="0"/>
              <a:t> </a:t>
            </a:r>
            <a:r>
              <a:rPr kumimoji="1" lang="en-US" altLang="zh-TW" dirty="0"/>
              <a:t>we</a:t>
            </a:r>
            <a:r>
              <a:rPr kumimoji="1" lang="zh-TW" altLang="en-US" dirty="0"/>
              <a:t> </a:t>
            </a:r>
            <a:r>
              <a:rPr kumimoji="1" lang="en-US" altLang="zh-TW" dirty="0"/>
              <a:t>will</a:t>
            </a:r>
            <a:r>
              <a:rPr kumimoji="1" lang="zh-TW" altLang="en-US" dirty="0"/>
              <a:t> </a:t>
            </a:r>
            <a:r>
              <a:rPr kumimoji="1" lang="en-US" altLang="zh-TW" dirty="0"/>
              <a:t>reject</a:t>
            </a:r>
            <a:r>
              <a:rPr kumimoji="1" lang="zh-TW" altLang="en-US" dirty="0"/>
              <a:t> </a:t>
            </a:r>
            <a:r>
              <a:rPr kumimoji="1" lang="en-US" altLang="zh-TW" dirty="0"/>
              <a:t>this</a:t>
            </a:r>
            <a:r>
              <a:rPr kumimoji="1" lang="zh-TW" altLang="en-US" dirty="0"/>
              <a:t> </a:t>
            </a:r>
            <a:r>
              <a:rPr kumimoji="1" lang="en-US" altLang="zh-TW" dirty="0"/>
              <a:t>in</a:t>
            </a:r>
            <a:r>
              <a:rPr kumimoji="1" lang="zh-TW" altLang="en-US" dirty="0"/>
              <a:t> </a:t>
            </a:r>
            <a:r>
              <a:rPr kumimoji="1" lang="en-US" altLang="zh-TW" dirty="0"/>
              <a:t>conventional</a:t>
            </a:r>
            <a:r>
              <a:rPr kumimoji="1" lang="zh-TW" altLang="en-US" dirty="0"/>
              <a:t> </a:t>
            </a:r>
            <a:r>
              <a:rPr kumimoji="1" lang="en-US" altLang="zh-TW" dirty="0"/>
              <a:t>and</a:t>
            </a:r>
            <a:r>
              <a:rPr kumimoji="1" lang="zh-TW" altLang="en-US" dirty="0"/>
              <a:t> </a:t>
            </a:r>
            <a:r>
              <a:rPr kumimoji="1" lang="en-US" altLang="zh-TW" dirty="0"/>
              <a:t>find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next</a:t>
            </a:r>
            <a:r>
              <a:rPr kumimoji="1" lang="zh-TW" altLang="en-US" dirty="0"/>
              <a:t> </a:t>
            </a:r>
            <a:r>
              <a:rPr kumimoji="1" lang="en-US" altLang="zh-TW" dirty="0"/>
              <a:t>better</a:t>
            </a:r>
            <a:r>
              <a:rPr kumimoji="1" lang="zh-TW" altLang="en-US" dirty="0"/>
              <a:t> </a:t>
            </a:r>
            <a:r>
              <a:rPr kumimoji="1" lang="en-US" altLang="zh-TW" dirty="0"/>
              <a:t>state.</a:t>
            </a:r>
          </a:p>
          <a:p>
            <a:r>
              <a:rPr kumimoji="1" lang="en-US" altLang="zh-TW" dirty="0"/>
              <a:t>However</a:t>
            </a:r>
            <a:r>
              <a:rPr kumimoji="1" lang="zh-TW" altLang="en-US" dirty="0"/>
              <a:t> </a:t>
            </a:r>
            <a:r>
              <a:rPr kumimoji="1" lang="en-US" altLang="zh-TW" dirty="0"/>
              <a:t>,</a:t>
            </a:r>
            <a:r>
              <a:rPr kumimoji="1" lang="zh-TW" altLang="en-US" dirty="0"/>
              <a:t> </a:t>
            </a:r>
            <a:r>
              <a:rPr kumimoji="1" lang="en-US" altLang="zh-TW" dirty="0"/>
              <a:t>it</a:t>
            </a:r>
            <a:r>
              <a:rPr kumimoji="1" lang="zh-TW" altLang="en-US" dirty="0"/>
              <a:t>  </a:t>
            </a:r>
            <a:r>
              <a:rPr kumimoji="1" lang="en-US" altLang="zh-TW" dirty="0"/>
              <a:t>doesn’t</a:t>
            </a:r>
            <a:r>
              <a:rPr kumimoji="1" lang="zh-TW" altLang="en-US" dirty="0"/>
              <a:t>  </a:t>
            </a:r>
            <a:r>
              <a:rPr kumimoji="1" lang="en-US" altLang="zh-TW" dirty="0"/>
              <a:t>mean</a:t>
            </a:r>
            <a:r>
              <a:rPr kumimoji="1" lang="zh-TW" altLang="en-US" dirty="0"/>
              <a:t> </a:t>
            </a:r>
            <a:r>
              <a:rPr kumimoji="1" lang="en-US" altLang="zh-TW" dirty="0"/>
              <a:t>that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best</a:t>
            </a:r>
            <a:r>
              <a:rPr kumimoji="1" lang="zh-TW" altLang="en-US" dirty="0"/>
              <a:t> </a:t>
            </a:r>
            <a:r>
              <a:rPr kumimoji="1" lang="en-US" altLang="zh-TW" dirty="0"/>
              <a:t>solution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cannot</a:t>
            </a:r>
            <a:r>
              <a:rPr kumimoji="1" lang="zh-TW" altLang="en-US" dirty="0"/>
              <a:t> </a:t>
            </a:r>
            <a:r>
              <a:rPr kumimoji="1" lang="en-US" altLang="zh-TW" dirty="0"/>
              <a:t>be</a:t>
            </a:r>
            <a:r>
              <a:rPr kumimoji="1" lang="zh-TW" altLang="en-US" dirty="0"/>
              <a:t> </a:t>
            </a:r>
            <a:r>
              <a:rPr kumimoji="1" lang="en-US" altLang="zh-TW" dirty="0"/>
              <a:t>found</a:t>
            </a:r>
            <a:r>
              <a:rPr kumimoji="1" lang="zh-TW" altLang="en-US" dirty="0"/>
              <a:t> </a:t>
            </a:r>
            <a:r>
              <a:rPr kumimoji="1" lang="en-US" altLang="zh-TW" dirty="0"/>
              <a:t>after</a:t>
            </a:r>
            <a:r>
              <a:rPr kumimoji="1" lang="zh-TW" altLang="en-US" dirty="0"/>
              <a:t> </a:t>
            </a:r>
            <a:r>
              <a:rPr kumimoji="1" lang="en-US" altLang="zh-TW" dirty="0"/>
              <a:t>this</a:t>
            </a:r>
            <a:r>
              <a:rPr kumimoji="1" lang="zh-TW" altLang="en-US" dirty="0"/>
              <a:t> </a:t>
            </a:r>
            <a:r>
              <a:rPr kumimoji="1" lang="en-US" altLang="zh-TW" dirty="0"/>
              <a:t>state.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22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804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5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A54E9B6-8846-470E-B1F1-322CD29E16FE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 rot="-5068141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0396BA-971D-4A04-A76F-F858AB0B9E9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CC4234-C9E0-457C-AE6C-2B7A2EC44D03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96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53D9EB28-8664-4481-AAFB-28AD19BD26C6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F59F2-AFC6-4CBC-9106-DE8E8FF73E8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3ED6C8-9D49-4240-B6B0-4B9813FEFF73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F91AAB-06A6-4C37-A975-37C7439077F3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703C3-8DC6-4D45-BEB9-8B632EDA5ADF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42CE55-CCB3-4B6E-8D50-1461DEB93093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CD43D9-F0A5-47DF-831C-917D2F4D3015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29AAF-0D3F-48EF-A6B5-75E70527817F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D978F2-F367-4232-8A0A-5BF678A08BB5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fld id="{8E0FE3F4-E2B0-4F50-A9F8-684B46DD9545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zh-TW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p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.xm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customXml" Target="../ink/ink12.xml"/><Relationship Id="rId21" Type="http://schemas.openxmlformats.org/officeDocument/2006/relationships/customXml" Target="../ink/ink21.xml"/><Relationship Id="rId7" Type="http://schemas.openxmlformats.org/officeDocument/2006/relationships/customXml" Target="../ink/ink14.xml"/><Relationship Id="rId12" Type="http://schemas.openxmlformats.org/officeDocument/2006/relationships/image" Target="../media/image33.png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33" Type="http://schemas.openxmlformats.org/officeDocument/2006/relationships/image" Target="../media/image27.png"/><Relationship Id="rId2" Type="http://schemas.openxmlformats.org/officeDocument/2006/relationships/image" Target="../media/image9.png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16.xml"/><Relationship Id="rId24" Type="http://schemas.openxmlformats.org/officeDocument/2006/relationships/image" Target="../media/image39.png"/><Relationship Id="rId32" Type="http://schemas.openxmlformats.org/officeDocument/2006/relationships/image" Target="../media/image17.png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customXml" Target="../ink/ink24.xml"/><Relationship Id="rId10" Type="http://schemas.openxmlformats.org/officeDocument/2006/relationships/image" Target="../media/image32.png"/><Relationship Id="rId19" Type="http://schemas.openxmlformats.org/officeDocument/2006/relationships/customXml" Target="../ink/ink20.xml"/><Relationship Id="rId31" Type="http://schemas.openxmlformats.org/officeDocument/2006/relationships/image" Target="../media/image42.png"/><Relationship Id="rId4" Type="http://schemas.openxmlformats.org/officeDocument/2006/relationships/image" Target="../media/image29.png"/><Relationship Id="rId9" Type="http://schemas.openxmlformats.org/officeDocument/2006/relationships/customXml" Target="../ink/ink15.xml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image" Target="../media/image10.png"/><Relationship Id="rId30" Type="http://schemas.openxmlformats.org/officeDocument/2006/relationships/customXml" Target="../ink/ink25.xml"/><Relationship Id="rId8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customXml" Target="../ink/ink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customXml" Target="../ink/ink9.xml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/>
              <a:t>Applicability of a Hardware Accelerator to Combinatorial Optimization Problems in EDA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400" dirty="0"/>
              <a:t>Presenter: Ting-Yi Wu</a:t>
            </a:r>
          </a:p>
          <a:p>
            <a:r>
              <a:rPr lang="en-US" altLang="zh-TW" sz="2400" dirty="0"/>
              <a:t>Instructor: Jie-Hong Roland Jiang</a:t>
            </a:r>
          </a:p>
          <a:p>
            <a:pPr>
              <a:lnSpc>
                <a:spcPct val="80000"/>
              </a:lnSpc>
            </a:pPr>
            <a:r>
              <a:rPr lang="en-US" altLang="zh-TW" sz="2400" dirty="0" err="1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altLang="zh-TW" sz="2400" dirty="0" err="1">
                <a:solidFill>
                  <a:srgbClr val="000099"/>
                </a:solidFill>
                <a:latin typeface="Comic Sans MS" pitchFamily="66" charset="0"/>
              </a:rPr>
              <a:t>L</a:t>
            </a:r>
            <a:r>
              <a:rPr lang="en-US" altLang="zh-TW" sz="2400" dirty="0" err="1">
                <a:solidFill>
                  <a:schemeClr val="hlink"/>
                </a:solidFill>
                <a:latin typeface="Comic Sans MS" pitchFamily="66" charset="0"/>
              </a:rPr>
              <a:t>C</a:t>
            </a:r>
            <a:r>
              <a:rPr lang="en-US" altLang="zh-TW" sz="2400" dirty="0" err="1">
                <a:solidFill>
                  <a:schemeClr val="accent1"/>
                </a:solidFill>
                <a:latin typeface="Comic Sans MS" pitchFamily="66" charset="0"/>
              </a:rPr>
              <a:t>om</a:t>
            </a:r>
            <a:r>
              <a:rPr lang="en-US" altLang="zh-TW" sz="2400" dirty="0">
                <a:latin typeface="Comic Sans MS" pitchFamily="66" charset="0"/>
              </a:rPr>
              <a:t> </a:t>
            </a:r>
            <a:r>
              <a:rPr lang="en-US" altLang="zh-TW" sz="2400" dirty="0">
                <a:solidFill>
                  <a:srgbClr val="9966FF"/>
                </a:solidFill>
                <a:latin typeface="Comic Sans MS" pitchFamily="66" charset="0"/>
              </a:rPr>
              <a:t>Lab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EE Dept./ Grad. Inst. of Electronics Eng.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National Taiwan University</a:t>
            </a:r>
          </a:p>
          <a:p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6" name="Picture 4" descr="alcom-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501008"/>
            <a:ext cx="869950" cy="936625"/>
          </a:xfrm>
          <a:prstGeom prst="rect">
            <a:avLst/>
          </a:prstGeom>
          <a:noFill/>
        </p:spPr>
      </p:pic>
      <p:pic>
        <p:nvPicPr>
          <p:cNvPr id="7" name="Picture 5" descr="ntu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5099" y="4931142"/>
            <a:ext cx="954088" cy="954088"/>
          </a:xfrm>
          <a:prstGeom prst="rect">
            <a:avLst/>
          </a:prstGeom>
          <a:noFill/>
        </p:spPr>
      </p:pic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TW" dirty="0"/>
              <a:t>2019/10/18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05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CDEB1-FCAA-0540-95F0-4A565953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 err="1"/>
              <a:t>Ising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383B199-C15D-274C-B5D4-0ED120670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/>
                  <a:t>Find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lowest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Energy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TW" altLang="en-US" dirty="0"/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 </a:t>
                </a:r>
                <a:r>
                  <a:rPr lang="en-US" altLang="zh-TW" dirty="0"/>
                  <a:t>acceptance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probability</a:t>
                </a:r>
                <a:endParaRPr lang="zh-TW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0" i="0" dirty="0" smtClean="0"/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:</a:t>
                </a:r>
                <a:r>
                  <a:rPr kumimoji="1" lang="zh-TW" altLang="en-US" dirty="0"/>
                  <a:t> </a:t>
                </a:r>
                <a:r>
                  <a:rPr lang="en-US" altLang="zh-TW" dirty="0"/>
                  <a:t>local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field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 err="1"/>
                  <a:t>i-th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bit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dirty="0"/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:</a:t>
                </a:r>
                <a:r>
                  <a:rPr kumimoji="1" lang="zh-TW" altLang="en-US" dirty="0"/>
                  <a:t> </a:t>
                </a:r>
                <a:r>
                  <a:rPr lang="en-US" altLang="zh-TW" dirty="0"/>
                  <a:t>local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filed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change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383B199-C15D-274C-B5D4-0ED120670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4530725"/>
              </a:xfrm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6FEDCB-96F4-FD47-B8F9-785B1CE4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ACE8F7-6993-8043-ACD7-66F26A04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345160-AC2A-6E4F-9ECB-36B4207A3DDB}"/>
              </a:ext>
            </a:extLst>
          </p:cNvPr>
          <p:cNvSpPr txBox="1"/>
          <p:nvPr/>
        </p:nvSpPr>
        <p:spPr>
          <a:xfrm>
            <a:off x="-4814371" y="-705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116B5AE-02F3-5E47-A476-6EE6BF7FD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86" y="3686244"/>
            <a:ext cx="5847028" cy="63103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46F3C94-637E-3E48-BE43-953A234D4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4333547"/>
            <a:ext cx="3499062" cy="203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6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BD0BC-35AF-B444-AC7F-6FE9E1F3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SA</a:t>
            </a:r>
            <a:r>
              <a:rPr kumimoji="1" lang="zh-TW" altLang="en-US" dirty="0"/>
              <a:t> </a:t>
            </a:r>
            <a:r>
              <a:rPr lang="en-US" altLang="zh-TW" dirty="0"/>
              <a:t>algorithm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3D3B3-4F19-EF44-A779-A37F4C476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8CA4A1-D350-AA45-9DFC-A05F1107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86837D-28D3-6A47-9156-2A242037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9C291AE-9E8D-D242-A447-D00327FB2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27"/>
          <a:stretch/>
        </p:blipFill>
        <p:spPr>
          <a:xfrm>
            <a:off x="1979712" y="2101366"/>
            <a:ext cx="5347574" cy="3528392"/>
          </a:xfrm>
          <a:prstGeom prst="rect">
            <a:avLst/>
          </a:prstGeom>
        </p:spPr>
      </p:pic>
      <p:sp>
        <p:nvSpPr>
          <p:cNvPr id="7" name="圓角矩形 6">
            <a:extLst>
              <a:ext uri="{FF2B5EF4-FFF2-40B4-BE49-F238E27FC236}">
                <a16:creationId xmlns:a16="http://schemas.microsoft.com/office/drawing/2014/main" id="{6377A937-CDDE-8F45-8D30-DB6857AE046A}"/>
              </a:ext>
            </a:extLst>
          </p:cNvPr>
          <p:cNvSpPr/>
          <p:nvPr/>
        </p:nvSpPr>
        <p:spPr>
          <a:xfrm>
            <a:off x="2771800" y="3429000"/>
            <a:ext cx="4555486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806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778A6-C4C3-6E41-88C9-4C101BAA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 challenges for solving </a:t>
            </a:r>
            <a:r>
              <a:rPr lang="en-US" altLang="zh-TW" sz="4000" dirty="0"/>
              <a:t>combinatorial optimization problems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6FDC2-D479-C849-93E1-0591BC8B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Slow convergence when trapped at local minimum</a:t>
            </a:r>
          </a:p>
          <a:p>
            <a:pPr algn="just"/>
            <a:r>
              <a:rPr lang="en-US" altLang="zh-TW" dirty="0"/>
              <a:t>Solution is sensitive to parameters</a:t>
            </a:r>
          </a:p>
          <a:p>
            <a:pPr lvl="1" algn="just"/>
            <a:r>
              <a:rPr lang="en-US" altLang="zh-TW" dirty="0"/>
              <a:t>If a parameter is slightly shifted, the quality will greatly deteriorate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F75ACE-F20B-7F4E-8DD0-3F57A63A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8D5D46-8E72-4941-ACD1-75EF5BA0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80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</a:t>
            </a:r>
            <a:r>
              <a:rPr lang="zh-TW" altLang="en-US" dirty="0"/>
              <a:t> </a:t>
            </a:r>
            <a:r>
              <a:rPr lang="en-US" altLang="zh-TW" dirty="0"/>
              <a:t>technology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04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778A6-C4C3-6E41-88C9-4C101BAA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accelerator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6FDC2-D479-C849-93E1-0591BC8B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To alleviate two problems in SA</a:t>
            </a:r>
          </a:p>
          <a:p>
            <a:pPr lvl="1"/>
            <a:r>
              <a:rPr lang="en-US" altLang="zh-TW" dirty="0"/>
              <a:t>Slow convergence problem</a:t>
            </a:r>
          </a:p>
          <a:p>
            <a:pPr lvl="1"/>
            <a:r>
              <a:rPr lang="en-US" altLang="zh-TW" dirty="0"/>
              <a:t>Solution’s sensitivity to parameters</a:t>
            </a:r>
          </a:p>
          <a:p>
            <a:r>
              <a:rPr lang="en-US" altLang="zh-TW" dirty="0"/>
              <a:t>Applying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following</a:t>
            </a:r>
            <a:r>
              <a:rPr lang="zh-TW" altLang="en-US" dirty="0"/>
              <a:t> </a:t>
            </a:r>
            <a:r>
              <a:rPr lang="en-US" altLang="zh-TW" dirty="0"/>
              <a:t>techniques</a:t>
            </a:r>
          </a:p>
          <a:p>
            <a:pPr lvl="1"/>
            <a:r>
              <a:rPr lang="en-US" altLang="zh-TW" dirty="0"/>
              <a:t>Parallel search architecture</a:t>
            </a:r>
          </a:p>
          <a:p>
            <a:pPr lvl="1"/>
            <a:r>
              <a:rPr lang="en" altLang="zh-TW" dirty="0"/>
              <a:t>Replica exchange scheme 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F75ACE-F20B-7F4E-8DD0-3F57A63A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8D5D46-8E72-4941-ACD1-75EF5BA0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53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778A6-C4C3-6E41-88C9-4C101BAA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search architecture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6FDC2-D479-C849-93E1-0591BC8B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In the conventional SA algorithm, it executed bit by bit</a:t>
            </a:r>
          </a:p>
          <a:p>
            <a:r>
              <a:rPr lang="en-US" altLang="zh-TW" dirty="0"/>
              <a:t>The proposed hardware accelerator executes all the bits in parallel</a:t>
            </a:r>
          </a:p>
          <a:p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limits the number of flip bits to one, the accelerator is guaranteed to reach the optimum solution like SA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F75ACE-F20B-7F4E-8DD0-3F57A63A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8D5D46-8E72-4941-ACD1-75EF5BA0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780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778A6-C4C3-6E41-88C9-4C101BAA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search architecture</a:t>
            </a:r>
            <a:r>
              <a:rPr lang="zh-TW" altLang="en-US" dirty="0"/>
              <a:t> </a:t>
            </a:r>
            <a:r>
              <a:rPr lang="en-US" altLang="zh-TW" dirty="0"/>
              <a:t>(c</a:t>
            </a:r>
            <a:r>
              <a:rPr lang="en" altLang="zh-TW" dirty="0" err="1"/>
              <a:t>ont’d</a:t>
            </a:r>
            <a:r>
              <a:rPr lang="en-US" altLang="zh-TW" dirty="0"/>
              <a:t>)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9F6FDC2-D479-C849-93E1-0591BC8B2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30725"/>
              </a:xfrm>
            </p:spPr>
            <p:txBody>
              <a:bodyPr/>
              <a:lstStyle/>
              <a:p>
                <a:r>
                  <a:rPr lang="en-US" altLang="zh-TW" dirty="0"/>
                  <a:t>The state transition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𝑠𝑖𝑛𝑔𝑙𝑒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dirty="0"/>
                  <a:t>in the single search like the conventional SA algorithm</a:t>
                </a:r>
              </a:p>
              <a:p>
                <a:pPr marL="0" indent="0">
                  <a:buNone/>
                </a:pPr>
                <a:endParaRPr kumimoji="1" lang="en-US" altLang="zh-TW" dirty="0"/>
              </a:p>
              <a:p>
                <a:r>
                  <a:rPr lang="en" altLang="zh-TW" dirty="0"/>
                  <a:t>When the bit flip acceptance probability is much smaller than one, the state transition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𝑝𝑎𝑟𝑎𝑙𝑙𝑒𝑙</m:t>
                        </m:r>
                      </m:sub>
                    </m:sSub>
                  </m:oMath>
                </a14:m>
                <a:r>
                  <a:rPr lang="en" altLang="zh-TW" dirty="0"/>
                  <a:t> :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9F6FDC2-D479-C849-93E1-0591BC8B2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30725"/>
              </a:xfrm>
              <a:blipFill>
                <a:blip r:embed="rId2"/>
                <a:stretch>
                  <a:fillRect l="-1389" t="-1397" r="-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F75ACE-F20B-7F4E-8DD0-3F57A63A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8D5D46-8E72-4941-ACD1-75EF5BA0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8E3FCC1-68DD-EE41-9E3C-83F6A760D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707843"/>
            <a:ext cx="3120783" cy="7364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A9B8D27-EAB0-CB45-A591-8748D225B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027" y="4981055"/>
            <a:ext cx="5047804" cy="13110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F74282F-30BD-EA42-BF2A-59B7E2D889FE}"/>
              </a:ext>
            </a:extLst>
          </p:cNvPr>
          <p:cNvSpPr/>
          <p:nvPr/>
        </p:nvSpPr>
        <p:spPr>
          <a:xfrm>
            <a:off x="6180025" y="5636556"/>
            <a:ext cx="1659806" cy="655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B04CDB7-D752-F34E-B054-EEAF67DC8788}"/>
              </a:ext>
            </a:extLst>
          </p:cNvPr>
          <p:cNvSpPr txBox="1"/>
          <p:nvPr/>
        </p:nvSpPr>
        <p:spPr>
          <a:xfrm>
            <a:off x="7946032" y="5795095"/>
            <a:ext cx="137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Speedup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N times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圓角矩形圖說文字 47">
            <a:extLst>
              <a:ext uri="{FF2B5EF4-FFF2-40B4-BE49-F238E27FC236}">
                <a16:creationId xmlns:a16="http://schemas.microsoft.com/office/drawing/2014/main" id="{AC6A80FD-300D-9B4D-ABB9-077F2EB30BFA}"/>
              </a:ext>
            </a:extLst>
          </p:cNvPr>
          <p:cNvSpPr/>
          <p:nvPr/>
        </p:nvSpPr>
        <p:spPr>
          <a:xfrm>
            <a:off x="7000250" y="4108506"/>
            <a:ext cx="2133599" cy="872550"/>
          </a:xfrm>
          <a:prstGeom prst="wedgeRoundRectCallout">
            <a:avLst>
              <a:gd name="adj1" fmla="val -52218"/>
              <a:gd name="adj2" fmla="val 6680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/>
              <a:t>Subtract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nonacceptance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probability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from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1</a:t>
            </a:r>
            <a:endParaRPr kumimoji="1"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圓角矩形圖說文字 48">
                <a:extLst>
                  <a:ext uri="{FF2B5EF4-FFF2-40B4-BE49-F238E27FC236}">
                    <a16:creationId xmlns:a16="http://schemas.microsoft.com/office/drawing/2014/main" id="{E1A16A8E-3991-0D40-914F-C082BA73623F}"/>
                  </a:ext>
                </a:extLst>
              </p:cNvPr>
              <p:cNvSpPr/>
              <p:nvPr/>
            </p:nvSpPr>
            <p:spPr>
              <a:xfrm>
                <a:off x="-7272" y="5733954"/>
                <a:ext cx="3859192" cy="946512"/>
              </a:xfrm>
              <a:prstGeom prst="wedgeRoundRectCallout">
                <a:avLst>
                  <a:gd name="adj1" fmla="val 56943"/>
                  <a:gd name="adj2" fmla="val 317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600" dirty="0"/>
                  <a:t>Ex:</a:t>
                </a:r>
                <a:r>
                  <a:rPr kumimoji="1" lang="zh-TW" altLang="en-US" sz="1600" dirty="0"/>
                  <a:t> </a:t>
                </a:r>
                <a:r>
                  <a:rPr kumimoji="1" lang="en-US" altLang="zh-TW" sz="1600" dirty="0"/>
                  <a:t>(1-A(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kumimoji="1"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sz="1600" dirty="0"/>
                  <a:t>)) (1-A(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kumimoji="1" lang="en-US" altLang="zh-TW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TW" sz="1600" dirty="0"/>
                  <a:t>))</a:t>
                </a:r>
              </a:p>
              <a:p>
                <a:pPr algn="ctr"/>
                <a:r>
                  <a:rPr kumimoji="1" lang="en-US" altLang="zh-TW" sz="1600" dirty="0"/>
                  <a:t>=</a:t>
                </a:r>
                <a:r>
                  <a:rPr kumimoji="1" lang="zh-TW" altLang="en-US" sz="1600" dirty="0"/>
                  <a:t> </a:t>
                </a:r>
                <a:r>
                  <a:rPr kumimoji="1" lang="en-US" altLang="zh-TW" sz="1600" dirty="0"/>
                  <a:t>1</a:t>
                </a:r>
                <a:r>
                  <a:rPr kumimoji="1" lang="zh-TW" altLang="en-US" sz="1600" dirty="0"/>
                  <a:t> </a:t>
                </a:r>
                <a:r>
                  <a:rPr kumimoji="1" lang="en-US" altLang="zh-TW" sz="1600" dirty="0"/>
                  <a:t>-A(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sz="1600" dirty="0"/>
                  <a:t>) -A(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kumimoji="1" lang="en-US" altLang="zh-TW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TW" sz="1600" dirty="0"/>
                  <a:t>)</a:t>
                </a:r>
                <a:r>
                  <a:rPr kumimoji="1" lang="zh-TW" altLang="en-US" sz="1600" dirty="0"/>
                  <a:t> </a:t>
                </a:r>
                <a:r>
                  <a:rPr kumimoji="1" lang="en-US" altLang="zh-TW" sz="1600" dirty="0"/>
                  <a:t>+A(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sz="1600" dirty="0"/>
                  <a:t>)A(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TW" sz="1600" dirty="0"/>
                  <a:t>)</a:t>
                </a:r>
                <a:endParaRPr kumimoji="1" lang="zh-TW" altLang="en-US" sz="1600" dirty="0"/>
              </a:p>
            </p:txBody>
          </p:sp>
        </mc:Choice>
        <mc:Fallback xmlns="">
          <p:sp>
            <p:nvSpPr>
              <p:cNvPr id="49" name="圓角矩形圖說文字 48">
                <a:extLst>
                  <a:ext uri="{FF2B5EF4-FFF2-40B4-BE49-F238E27FC236}">
                    <a16:creationId xmlns:a16="http://schemas.microsoft.com/office/drawing/2014/main" id="{E1A16A8E-3991-0D40-914F-C082BA73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72" y="5733954"/>
                <a:ext cx="3859192" cy="946512"/>
              </a:xfrm>
              <a:prstGeom prst="wedgeRoundRectCallout">
                <a:avLst>
                  <a:gd name="adj1" fmla="val 56943"/>
                  <a:gd name="adj2" fmla="val 317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A1905929-38A0-8147-BEF0-67CD0E5D4F5A}"/>
              </a:ext>
            </a:extLst>
          </p:cNvPr>
          <p:cNvCxnSpPr/>
          <p:nvPr/>
        </p:nvCxnSpPr>
        <p:spPr>
          <a:xfrm flipV="1">
            <a:off x="2792027" y="6130925"/>
            <a:ext cx="555837" cy="5495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79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778A6-C4C3-6E41-88C9-4C101BAA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Replica exchange scheme </a:t>
            </a:r>
            <a:r>
              <a:rPr lang="en-US" altLang="zh-TW" dirty="0"/>
              <a:t>(c</a:t>
            </a:r>
            <a:r>
              <a:rPr lang="en" altLang="zh-TW" dirty="0" err="1"/>
              <a:t>ont’d</a:t>
            </a:r>
            <a:r>
              <a:rPr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6FDC2-D479-C849-93E1-0591BC8B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Find the optimum scheduling for changing the temperature can be tricky</a:t>
            </a:r>
          </a:p>
          <a:p>
            <a:r>
              <a:rPr lang="en-US" altLang="zh-TW" dirty="0"/>
              <a:t>Proposed hardware accelerator provides a replica exchange scheme</a:t>
            </a:r>
          </a:p>
          <a:p>
            <a:pPr lvl="1"/>
            <a:r>
              <a:rPr kumimoji="1" lang="en-US" altLang="zh-TW" dirty="0"/>
              <a:t>Mitigate the solution’s sensitivity</a:t>
            </a:r>
          </a:p>
          <a:p>
            <a:pPr lvl="1"/>
            <a:r>
              <a:rPr lang="en-US" altLang="zh-TW" dirty="0"/>
              <a:t>Alleviate the slow convergence problem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F75ACE-F20B-7F4E-8DD0-3F57A63A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8D5D46-8E72-4941-ACD1-75EF5BA0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56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67AA56-E470-6942-9F99-A68D96FA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Replica exchange scheme </a:t>
            </a:r>
            <a:r>
              <a:rPr lang="en-US" altLang="zh-TW" dirty="0"/>
              <a:t>(c</a:t>
            </a:r>
            <a:r>
              <a:rPr lang="en" altLang="zh-TW" dirty="0" err="1"/>
              <a:t>ont’d</a:t>
            </a:r>
            <a:r>
              <a:rPr lang="en-US" altLang="zh-TW" dirty="0"/>
              <a:t>)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87F089-00F7-8247-A47F-0BBF9A7E7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4530725"/>
              </a:xfrm>
            </p:spPr>
            <p:txBody>
              <a:bodyPr/>
              <a:lstStyle/>
              <a:p>
                <a:r>
                  <a:rPr lang="en-US" altLang="zh-TW" dirty="0"/>
                  <a:t>Multiple replica run at different temperature with a criterion based on the Metropolis</a:t>
                </a:r>
              </a:p>
              <a:p>
                <a:r>
                  <a:rPr lang="en-US" altLang="zh-TW" dirty="0"/>
                  <a:t>Exchange transition probability</a:t>
                </a:r>
              </a:p>
              <a:p>
                <a:endParaRPr kumimoji="1" lang="en-US" altLang="zh-TW" dirty="0"/>
              </a:p>
              <a:p>
                <a:pPr lvl="1"/>
                <a:r>
                  <a:rPr lang="en-US" altLang="zh-TW" dirty="0"/>
                  <a:t>n : replica index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TW" dirty="0"/>
                  <a:t> : reverse temperature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 : A set of states of replica 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: Energy of replica n</a:t>
                </a:r>
              </a:p>
              <a:p>
                <a:pPr lvl="1"/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87F089-00F7-8247-A47F-0BBF9A7E7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4530725"/>
              </a:xfrm>
              <a:blipFill>
                <a:blip r:embed="rId2"/>
                <a:stretch>
                  <a:fillRect l="-1355" t="-1397" r="-27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267554-67DF-D24C-92D6-BBFDD916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6C31D7-CC83-AD4E-8744-D0CAD916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C2E1D1-12F6-CC4A-B002-DF70177F6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2996952"/>
            <a:ext cx="74803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2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67E45-EECD-6D48-B4F4-F4D47F9E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Replica exchange scheme</a:t>
            </a:r>
            <a:r>
              <a:rPr lang="en-US" altLang="zh-TW" dirty="0"/>
              <a:t> (c</a:t>
            </a:r>
            <a:r>
              <a:rPr lang="en" altLang="zh-TW" dirty="0" err="1"/>
              <a:t>ont’d</a:t>
            </a:r>
            <a:r>
              <a:rPr lang="en-US" altLang="zh-TW" dirty="0"/>
              <a:t>)</a:t>
            </a:r>
            <a:r>
              <a:rPr lang="en" altLang="zh-TW" dirty="0"/>
              <a:t> 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9ABFEF-5F9B-794A-BA09-70698C9AC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R</a:t>
                </a:r>
              </a:p>
              <a:p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process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cold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down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decrease)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kumimoji="1" lang="zh-TW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is</a:t>
                </a:r>
                <a:r>
                  <a:rPr kumimoji="1" lang="zh-TW" altLang="en-US" dirty="0"/>
                  <a:t> </a:t>
                </a:r>
                <a:r>
                  <a:rPr lang="en-US" altLang="zh-TW" dirty="0"/>
                  <a:t>reverse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temperature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so</a:t>
                </a:r>
                <a14:m>
                  <m:oMath xmlns:m="http://schemas.openxmlformats.org/officeDocument/2006/math">
                    <m:r>
                      <a:rPr lang="zh-TW" alt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TW" altLang="en-US" dirty="0"/>
                  <a:t> </a:t>
                </a:r>
                <a:r>
                  <a:rPr lang="en-US" altLang="zh-TW" dirty="0"/>
                  <a:t>-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+</a:t>
                </a:r>
              </a:p>
              <a:p>
                <a:r>
                  <a:rPr lang="en-US" altLang="zh-TW" dirty="0"/>
                  <a:t>When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mean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energy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decrease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_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 </a:t>
                </a:r>
                <a:r>
                  <a:rPr lang="en-US" altLang="zh-TW" dirty="0"/>
                  <a:t>(must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change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state)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en-US" altLang="zh-TW" dirty="0"/>
                  <a:t>When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-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mean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energy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increase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_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exp(+)</a:t>
                </a:r>
                <a:r>
                  <a:rPr lang="zh-TW" altLang="en-US" dirty="0"/>
                  <a:t>*</a:t>
                </a:r>
                <a:r>
                  <a:rPr lang="en-US" altLang="zh-TW" dirty="0"/>
                  <a:t>(+)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 </a:t>
                </a:r>
                <a:r>
                  <a:rPr lang="en-US" altLang="zh-TW" dirty="0"/>
                  <a:t>(maybe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change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state)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9ABFEF-5F9B-794A-BA09-70698C9AC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397" r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7943EE-8362-2748-A106-91036BFE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B97CDE-24D0-D94B-ACA9-2B445083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/>
          <a:p>
            <a:fld id="{CE036CB1-5950-409A-BF4D-F587253C7E33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4" name="圖片 63">
            <a:extLst>
              <a:ext uri="{FF2B5EF4-FFF2-40B4-BE49-F238E27FC236}">
                <a16:creationId xmlns:a16="http://schemas.microsoft.com/office/drawing/2014/main" id="{4F0F8FF9-9A5F-504B-B0E2-E53CEC23B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84" y="1544464"/>
            <a:ext cx="74803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6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</a:p>
          <a:p>
            <a:r>
              <a:rPr lang="en-US" altLang="zh-TW" dirty="0"/>
              <a:t>Proposed</a:t>
            </a:r>
            <a:r>
              <a:rPr lang="zh-TW" altLang="en-US" dirty="0"/>
              <a:t> </a:t>
            </a:r>
            <a:r>
              <a:rPr lang="en-US" altLang="zh-TW" dirty="0"/>
              <a:t>technology</a:t>
            </a:r>
          </a:p>
          <a:p>
            <a:r>
              <a:rPr lang="en-US" altLang="zh-TW" dirty="0"/>
              <a:t>Experimental Result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828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67E45-EECD-6D48-B4F4-F4D47F9E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Replica exchange scheme</a:t>
            </a:r>
            <a:r>
              <a:rPr lang="en-US" altLang="zh-TW" dirty="0"/>
              <a:t> (c</a:t>
            </a:r>
            <a:r>
              <a:rPr lang="en" altLang="zh-TW" dirty="0" err="1"/>
              <a:t>ont’d</a:t>
            </a:r>
            <a:r>
              <a:rPr lang="en-US" altLang="zh-TW" dirty="0"/>
              <a:t>)</a:t>
            </a:r>
            <a:r>
              <a:rPr lang="en" altLang="zh-TW" dirty="0"/>
              <a:t> 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7943EE-8362-2748-A106-91036BFE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B97CDE-24D0-D94B-ACA9-2B445083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/>
          <a:p>
            <a:fld id="{CE036CB1-5950-409A-BF4D-F587253C7E33}" type="slidenum">
              <a:rPr lang="zh-TW" altLang="en-US" smtClean="0"/>
              <a:t>20</a:t>
            </a:fld>
            <a:endParaRPr lang="zh-TW" altLang="en-US"/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6B511F00-08A2-ED4B-9DA0-5C3E678D4E87}"/>
              </a:ext>
            </a:extLst>
          </p:cNvPr>
          <p:cNvGrpSpPr/>
          <p:nvPr/>
        </p:nvGrpSpPr>
        <p:grpSpPr>
          <a:xfrm>
            <a:off x="-307138" y="1467667"/>
            <a:ext cx="5795876" cy="3922665"/>
            <a:chOff x="1149293" y="1567530"/>
            <a:chExt cx="6845414" cy="435667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2CBFFB1-C15E-F94B-B99F-35E1917EF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9293" y="1567530"/>
              <a:ext cx="6845414" cy="3550063"/>
            </a:xfrm>
            <a:prstGeom prst="rect">
              <a:avLst/>
            </a:prstGeom>
          </p:spPr>
        </p:pic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EEE6B828-4A16-A341-ADBB-9A3E5E0C3713}"/>
                </a:ext>
              </a:extLst>
            </p:cNvPr>
            <p:cNvGrpSpPr/>
            <p:nvPr/>
          </p:nvGrpSpPr>
          <p:grpSpPr>
            <a:xfrm>
              <a:off x="1479966" y="1619508"/>
              <a:ext cx="6285240" cy="4304692"/>
              <a:chOff x="1479966" y="1619508"/>
              <a:chExt cx="6285240" cy="4304692"/>
            </a:xfrm>
          </p:grpSpPr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4363E4FB-4D82-FB4C-806B-0EE4D9351AC2}"/>
                  </a:ext>
                </a:extLst>
              </p:cNvPr>
              <p:cNvSpPr/>
              <p:nvPr/>
            </p:nvSpPr>
            <p:spPr>
              <a:xfrm>
                <a:off x="3059832" y="3342561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01BD4E48-B995-7B4F-86EF-43893F769FF2}"/>
                  </a:ext>
                </a:extLst>
              </p:cNvPr>
              <p:cNvSpPr/>
              <p:nvPr/>
            </p:nvSpPr>
            <p:spPr>
              <a:xfrm>
                <a:off x="3347864" y="4086061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EFEE7B7C-D218-D14F-8827-B7DE0CE884F2}"/>
                  </a:ext>
                </a:extLst>
              </p:cNvPr>
              <p:cNvSpPr/>
              <p:nvPr/>
            </p:nvSpPr>
            <p:spPr>
              <a:xfrm>
                <a:off x="4039957" y="342900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37F4DDC7-47FA-0D48-8824-1650020688A9}"/>
                  </a:ext>
                </a:extLst>
              </p:cNvPr>
              <p:cNvSpPr/>
              <p:nvPr/>
            </p:nvSpPr>
            <p:spPr>
              <a:xfrm>
                <a:off x="4572000" y="4088083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690A1A17-5215-AC48-A20B-9DC9AB12294F}"/>
                  </a:ext>
                </a:extLst>
              </p:cNvPr>
              <p:cNvSpPr/>
              <p:nvPr/>
            </p:nvSpPr>
            <p:spPr>
              <a:xfrm>
                <a:off x="4970371" y="3342561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0B8998EC-8B62-C94B-BC65-0DDDDC8A3846}"/>
                  </a:ext>
                </a:extLst>
              </p:cNvPr>
              <p:cNvSpPr/>
              <p:nvPr/>
            </p:nvSpPr>
            <p:spPr>
              <a:xfrm>
                <a:off x="5148064" y="2609537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314C439C-1671-1E4A-94AA-0D5039DACCCD}"/>
                  </a:ext>
                </a:extLst>
              </p:cNvPr>
              <p:cNvSpPr/>
              <p:nvPr/>
            </p:nvSpPr>
            <p:spPr>
              <a:xfrm>
                <a:off x="6084168" y="3798029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45D59DF8-0247-AF4A-8CB3-DDEEB1569DB9}"/>
                  </a:ext>
                </a:extLst>
              </p:cNvPr>
              <p:cNvSpPr/>
              <p:nvPr/>
            </p:nvSpPr>
            <p:spPr>
              <a:xfrm>
                <a:off x="6409184" y="412263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CEC321F-F16E-F14F-92EA-739FAAF5C4D1}"/>
                  </a:ext>
                </a:extLst>
              </p:cNvPr>
              <p:cNvSpPr txBox="1"/>
              <p:nvPr/>
            </p:nvSpPr>
            <p:spPr>
              <a:xfrm>
                <a:off x="6698351" y="4122636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R1</a:t>
                </a:r>
                <a:endParaRPr kumimoji="1"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DB8DA67-FF6C-0C48-90EC-3556FF3D20A0}"/>
                  </a:ext>
                </a:extLst>
              </p:cNvPr>
              <p:cNvSpPr txBox="1"/>
              <p:nvPr/>
            </p:nvSpPr>
            <p:spPr>
              <a:xfrm>
                <a:off x="6156176" y="328498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R2</a:t>
                </a:r>
                <a:endParaRPr kumimoji="1" lang="zh-TW" altLang="en-US" dirty="0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5894A435-3559-5B47-9D0D-9A7105FEDE30}"/>
                  </a:ext>
                </a:extLst>
              </p:cNvPr>
              <p:cNvSpPr txBox="1"/>
              <p:nvPr/>
            </p:nvSpPr>
            <p:spPr>
              <a:xfrm>
                <a:off x="4716016" y="248360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R3</a:t>
                </a:r>
                <a:endParaRPr kumimoji="1" lang="zh-TW" altLang="en-US" dirty="0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B2C4682-D99F-7447-AA1E-BC21ADEB288F}"/>
                  </a:ext>
                </a:extLst>
              </p:cNvPr>
              <p:cNvSpPr txBox="1"/>
              <p:nvPr/>
            </p:nvSpPr>
            <p:spPr>
              <a:xfrm>
                <a:off x="5020082" y="3691977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R4</a:t>
                </a:r>
                <a:endParaRPr kumimoji="1" lang="zh-TW" altLang="en-US" dirty="0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D02C78C-EA66-874F-A20D-D3BFABFD03D5}"/>
                  </a:ext>
                </a:extLst>
              </p:cNvPr>
              <p:cNvSpPr txBox="1"/>
              <p:nvPr/>
            </p:nvSpPr>
            <p:spPr>
              <a:xfrm>
                <a:off x="4766397" y="4236497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R5</a:t>
                </a:r>
                <a:endParaRPr kumimoji="1" lang="zh-TW" altLang="en-US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59AB803F-E7FB-6442-B12C-F41B548599B0}"/>
                  </a:ext>
                </a:extLst>
              </p:cNvPr>
              <p:cNvSpPr txBox="1"/>
              <p:nvPr/>
            </p:nvSpPr>
            <p:spPr>
              <a:xfrm>
                <a:off x="3887924" y="3043333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R6</a:t>
                </a:r>
                <a:endParaRPr kumimoji="1" lang="zh-TW" altLang="en-US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6D2E81B-0A6B-2B44-928B-6FD5465E17F7}"/>
                  </a:ext>
                </a:extLst>
              </p:cNvPr>
              <p:cNvSpPr txBox="1"/>
              <p:nvPr/>
            </p:nvSpPr>
            <p:spPr>
              <a:xfrm>
                <a:off x="3606023" y="4191845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R7</a:t>
                </a:r>
                <a:endParaRPr kumimoji="1"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6D08220-7C45-6148-8901-5ED8ABD4998F}"/>
                  </a:ext>
                </a:extLst>
              </p:cNvPr>
              <p:cNvSpPr txBox="1"/>
              <p:nvPr/>
            </p:nvSpPr>
            <p:spPr>
              <a:xfrm>
                <a:off x="3151006" y="2920489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R8</a:t>
                </a:r>
                <a:endParaRPr kumimoji="1" lang="zh-TW" altLang="en-US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23" name="筆跡 22">
                    <a:extLst>
                      <a:ext uri="{FF2B5EF4-FFF2-40B4-BE49-F238E27FC236}">
                        <a16:creationId xmlns:a16="http://schemas.microsoft.com/office/drawing/2014/main" id="{A7751FA8-CED4-AB4D-B5FD-408A041ACCED}"/>
                      </a:ext>
                    </a:extLst>
                  </p14:cNvPr>
                  <p14:cNvContentPartPr/>
                  <p14:nvPr/>
                </p14:nvContentPartPr>
                <p14:xfrm>
                  <a:off x="6480366" y="3439120"/>
                  <a:ext cx="1284840" cy="530640"/>
                </p14:xfrm>
              </p:contentPart>
            </mc:Choice>
            <mc:Fallback xmlns="">
              <p:pic>
                <p:nvPicPr>
                  <p:cNvPr id="23" name="筆跡 22">
                    <a:extLst>
                      <a:ext uri="{FF2B5EF4-FFF2-40B4-BE49-F238E27FC236}">
                        <a16:creationId xmlns:a16="http://schemas.microsoft.com/office/drawing/2014/main" id="{A7751FA8-CED4-AB4D-B5FD-408A041ACCE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406388" y="3369141"/>
                    <a:ext cx="1433222" cy="6701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24" name="筆跡 23">
                    <a:extLst>
                      <a:ext uri="{FF2B5EF4-FFF2-40B4-BE49-F238E27FC236}">
                        <a16:creationId xmlns:a16="http://schemas.microsoft.com/office/drawing/2014/main" id="{45D0BB6A-73BA-CD4F-8CA0-D0E5B52B700C}"/>
                      </a:ext>
                    </a:extLst>
                  </p14:cNvPr>
                  <p14:cNvContentPartPr/>
                  <p14:nvPr/>
                </p14:nvContentPartPr>
                <p14:xfrm>
                  <a:off x="6752166" y="5448640"/>
                  <a:ext cx="51840" cy="475560"/>
                </p14:xfrm>
              </p:contentPart>
            </mc:Choice>
            <mc:Fallback xmlns="">
              <p:pic>
                <p:nvPicPr>
                  <p:cNvPr id="24" name="筆跡 23">
                    <a:extLst>
                      <a:ext uri="{FF2B5EF4-FFF2-40B4-BE49-F238E27FC236}">
                        <a16:creationId xmlns:a16="http://schemas.microsoft.com/office/drawing/2014/main" id="{45D0BB6A-73BA-CD4F-8CA0-D0E5B52B700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677805" y="5379046"/>
                    <a:ext cx="200136" cy="6151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5" name="筆跡 24">
                    <a:extLst>
                      <a:ext uri="{FF2B5EF4-FFF2-40B4-BE49-F238E27FC236}">
                        <a16:creationId xmlns:a16="http://schemas.microsoft.com/office/drawing/2014/main" id="{CBFA0B58-6E02-4444-9785-98C887AC5FAC}"/>
                      </a:ext>
                    </a:extLst>
                  </p14:cNvPr>
                  <p14:cNvContentPartPr/>
                  <p14:nvPr/>
                </p14:nvContentPartPr>
                <p14:xfrm>
                  <a:off x="6799686" y="4642960"/>
                  <a:ext cx="180000" cy="150480"/>
                </p14:xfrm>
              </p:contentPart>
            </mc:Choice>
            <mc:Fallback xmlns="">
              <p:pic>
                <p:nvPicPr>
                  <p:cNvPr id="25" name="筆跡 24">
                    <a:extLst>
                      <a:ext uri="{FF2B5EF4-FFF2-40B4-BE49-F238E27FC236}">
                        <a16:creationId xmlns:a16="http://schemas.microsoft.com/office/drawing/2014/main" id="{CBFA0B58-6E02-4444-9785-98C887AC5FAC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725394" y="4572923"/>
                    <a:ext cx="328160" cy="2901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6" name="筆跡 25">
                    <a:extLst>
                      <a:ext uri="{FF2B5EF4-FFF2-40B4-BE49-F238E27FC236}">
                        <a16:creationId xmlns:a16="http://schemas.microsoft.com/office/drawing/2014/main" id="{3FFAFD61-9CFC-8E47-BF68-EA12D6B12688}"/>
                      </a:ext>
                    </a:extLst>
                  </p14:cNvPr>
                  <p14:cNvContentPartPr/>
                  <p14:nvPr/>
                </p14:nvContentPartPr>
                <p14:xfrm>
                  <a:off x="1947966" y="1865560"/>
                  <a:ext cx="416520" cy="132120"/>
                </p14:xfrm>
              </p:contentPart>
            </mc:Choice>
            <mc:Fallback xmlns="">
              <p:pic>
                <p:nvPicPr>
                  <p:cNvPr id="26" name="筆跡 25">
                    <a:extLst>
                      <a:ext uri="{FF2B5EF4-FFF2-40B4-BE49-F238E27FC236}">
                        <a16:creationId xmlns:a16="http://schemas.microsoft.com/office/drawing/2014/main" id="{3FFAFD61-9CFC-8E47-BF68-EA12D6B1268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873587" y="1795897"/>
                    <a:ext cx="564852" cy="271847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BBA29EB-88FC-D848-A955-E6A1B60E5640}"/>
                  </a:ext>
                </a:extLst>
              </p:cNvPr>
              <p:cNvSpPr txBox="1"/>
              <p:nvPr/>
            </p:nvSpPr>
            <p:spPr>
              <a:xfrm>
                <a:off x="1763688" y="1619508"/>
                <a:ext cx="753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E(T)</a:t>
                </a:r>
                <a:endParaRPr kumimoji="1"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3485590-4A1D-FE41-9434-92407EF83A15}"/>
                  </a:ext>
                </a:extLst>
              </p:cNvPr>
              <p:cNvSpPr txBox="1"/>
              <p:nvPr/>
            </p:nvSpPr>
            <p:spPr>
              <a:xfrm>
                <a:off x="6697216" y="4470579"/>
                <a:ext cx="753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T</a:t>
                </a:r>
                <a:endParaRPr kumimoji="1" lang="zh-TW" altLang="en-US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5" name="筆跡 44">
                    <a:extLst>
                      <a:ext uri="{FF2B5EF4-FFF2-40B4-BE49-F238E27FC236}">
                        <a16:creationId xmlns:a16="http://schemas.microsoft.com/office/drawing/2014/main" id="{BA224423-F618-6B46-9285-17BD935AC7E3}"/>
                      </a:ext>
                    </a:extLst>
                  </p14:cNvPr>
                  <p14:cNvContentPartPr/>
                  <p14:nvPr/>
                </p14:nvContentPartPr>
                <p14:xfrm>
                  <a:off x="1479966" y="2806240"/>
                  <a:ext cx="474480" cy="1077480"/>
                </p14:xfrm>
              </p:contentPart>
            </mc:Choice>
            <mc:Fallback xmlns="">
              <p:pic>
                <p:nvPicPr>
                  <p:cNvPr id="45" name="筆跡 44">
                    <a:extLst>
                      <a:ext uri="{FF2B5EF4-FFF2-40B4-BE49-F238E27FC236}">
                        <a16:creationId xmlns:a16="http://schemas.microsoft.com/office/drawing/2014/main" id="{BA224423-F618-6B46-9285-17BD935AC7E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405988" y="2736674"/>
                    <a:ext cx="622861" cy="12170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50" name="筆跡 49">
                    <a:extLst>
                      <a:ext uri="{FF2B5EF4-FFF2-40B4-BE49-F238E27FC236}">
                        <a16:creationId xmlns:a16="http://schemas.microsoft.com/office/drawing/2014/main" id="{F4CD4B2B-455D-9E48-A7F6-F7D9C31A6A27}"/>
                      </a:ext>
                    </a:extLst>
                  </p14:cNvPr>
                  <p14:cNvContentPartPr/>
                  <p14:nvPr/>
                </p14:nvContentPartPr>
                <p14:xfrm>
                  <a:off x="3128046" y="4729360"/>
                  <a:ext cx="748440" cy="260280"/>
                </p14:xfrm>
              </p:contentPart>
            </mc:Choice>
            <mc:Fallback xmlns="">
              <p:pic>
                <p:nvPicPr>
                  <p:cNvPr id="50" name="筆跡 49">
                    <a:extLst>
                      <a:ext uri="{FF2B5EF4-FFF2-40B4-BE49-F238E27FC236}">
                        <a16:creationId xmlns:a16="http://schemas.microsoft.com/office/drawing/2014/main" id="{F4CD4B2B-455D-9E48-A7F6-F7D9C31A6A2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054010" y="4659392"/>
                    <a:ext cx="896937" cy="3998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56" name="筆跡 55">
                    <a:extLst>
                      <a:ext uri="{FF2B5EF4-FFF2-40B4-BE49-F238E27FC236}">
                        <a16:creationId xmlns:a16="http://schemas.microsoft.com/office/drawing/2014/main" id="{E442B317-D9F2-BA42-B87B-2AA62C67F762}"/>
                      </a:ext>
                    </a:extLst>
                  </p14:cNvPr>
                  <p14:cNvContentPartPr/>
                  <p14:nvPr/>
                </p14:nvContentPartPr>
                <p14:xfrm>
                  <a:off x="2207166" y="3419680"/>
                  <a:ext cx="312480" cy="5040"/>
                </p14:xfrm>
              </p:contentPart>
            </mc:Choice>
            <mc:Fallback xmlns="">
              <p:pic>
                <p:nvPicPr>
                  <p:cNvPr id="56" name="筆跡 55">
                    <a:extLst>
                      <a:ext uri="{FF2B5EF4-FFF2-40B4-BE49-F238E27FC236}">
                        <a16:creationId xmlns:a16="http://schemas.microsoft.com/office/drawing/2014/main" id="{E442B317-D9F2-BA42-B87B-2AA62C67F76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132867" y="3346600"/>
                    <a:ext cx="460653" cy="1516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57" name="筆跡 56">
                    <a:extLst>
                      <a:ext uri="{FF2B5EF4-FFF2-40B4-BE49-F238E27FC236}">
                        <a16:creationId xmlns:a16="http://schemas.microsoft.com/office/drawing/2014/main" id="{0E3A01A1-4592-3941-A748-71BD5F24A23D}"/>
                      </a:ext>
                    </a:extLst>
                  </p14:cNvPr>
                  <p14:cNvContentPartPr/>
                  <p14:nvPr/>
                </p14:nvContentPartPr>
                <p14:xfrm>
                  <a:off x="3011046" y="3882280"/>
                  <a:ext cx="211680" cy="617040"/>
                </p14:xfrm>
              </p:contentPart>
            </mc:Choice>
            <mc:Fallback xmlns="">
              <p:pic>
                <p:nvPicPr>
                  <p:cNvPr id="57" name="筆跡 56">
                    <a:extLst>
                      <a:ext uri="{FF2B5EF4-FFF2-40B4-BE49-F238E27FC236}">
                        <a16:creationId xmlns:a16="http://schemas.microsoft.com/office/drawing/2014/main" id="{0E3A01A1-4592-3941-A748-71BD5F24A23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936660" y="3812298"/>
                    <a:ext cx="360026" cy="7566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59" name="筆跡 58">
                    <a:extLst>
                      <a:ext uri="{FF2B5EF4-FFF2-40B4-BE49-F238E27FC236}">
                        <a16:creationId xmlns:a16="http://schemas.microsoft.com/office/drawing/2014/main" id="{A3A6874B-F5A4-D246-97D1-D55F14684ED8}"/>
                      </a:ext>
                    </a:extLst>
                  </p14:cNvPr>
                  <p14:cNvContentPartPr/>
                  <p14:nvPr/>
                </p14:nvContentPartPr>
                <p14:xfrm>
                  <a:off x="2865933" y="3415680"/>
                  <a:ext cx="34560" cy="250200"/>
                </p14:xfrm>
              </p:contentPart>
            </mc:Choice>
            <mc:Fallback xmlns="">
              <p:pic>
                <p:nvPicPr>
                  <p:cNvPr id="59" name="筆跡 58">
                    <a:extLst>
                      <a:ext uri="{FF2B5EF4-FFF2-40B4-BE49-F238E27FC236}">
                        <a16:creationId xmlns:a16="http://schemas.microsoft.com/office/drawing/2014/main" id="{A3A6874B-F5A4-D246-97D1-D55F14684ED8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791693" y="3346136"/>
                    <a:ext cx="183467" cy="3896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0" name="筆跡 59">
                    <a:extLst>
                      <a:ext uri="{FF2B5EF4-FFF2-40B4-BE49-F238E27FC236}">
                        <a16:creationId xmlns:a16="http://schemas.microsoft.com/office/drawing/2014/main" id="{B6630A24-36FD-D143-BC8C-4435A8B8D60F}"/>
                      </a:ext>
                    </a:extLst>
                  </p14:cNvPr>
                  <p14:cNvContentPartPr/>
                  <p14:nvPr/>
                </p14:nvContentPartPr>
                <p14:xfrm>
                  <a:off x="2939733" y="3555720"/>
                  <a:ext cx="199080" cy="437400"/>
                </p14:xfrm>
              </p:contentPart>
            </mc:Choice>
            <mc:Fallback xmlns="">
              <p:pic>
                <p:nvPicPr>
                  <p:cNvPr id="60" name="筆跡 59">
                    <a:extLst>
                      <a:ext uri="{FF2B5EF4-FFF2-40B4-BE49-F238E27FC236}">
                        <a16:creationId xmlns:a16="http://schemas.microsoft.com/office/drawing/2014/main" id="{B6630A24-36FD-D143-BC8C-4435A8B8D60F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865716" y="3485752"/>
                    <a:ext cx="347539" cy="5769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1" name="筆跡 60">
                    <a:extLst>
                      <a:ext uri="{FF2B5EF4-FFF2-40B4-BE49-F238E27FC236}">
                        <a16:creationId xmlns:a16="http://schemas.microsoft.com/office/drawing/2014/main" id="{28813415-D3AD-A048-94BE-A30E483E3B11}"/>
                      </a:ext>
                    </a:extLst>
                  </p14:cNvPr>
                  <p14:cNvContentPartPr/>
                  <p14:nvPr/>
                </p14:nvContentPartPr>
                <p14:xfrm>
                  <a:off x="2823453" y="3402360"/>
                  <a:ext cx="114120" cy="120600"/>
                </p14:xfrm>
              </p:contentPart>
            </mc:Choice>
            <mc:Fallback xmlns="">
              <p:pic>
                <p:nvPicPr>
                  <p:cNvPr id="61" name="筆跡 60">
                    <a:extLst>
                      <a:ext uri="{FF2B5EF4-FFF2-40B4-BE49-F238E27FC236}">
                        <a16:creationId xmlns:a16="http://schemas.microsoft.com/office/drawing/2014/main" id="{28813415-D3AD-A048-94BE-A30E483E3B11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748934" y="3332875"/>
                    <a:ext cx="262731" cy="2599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62" name="筆跡 61">
                    <a:extLst>
                      <a:ext uri="{FF2B5EF4-FFF2-40B4-BE49-F238E27FC236}">
                        <a16:creationId xmlns:a16="http://schemas.microsoft.com/office/drawing/2014/main" id="{BF577379-E4A7-3844-940E-99501336CF5A}"/>
                      </a:ext>
                    </a:extLst>
                  </p14:cNvPr>
                  <p14:cNvContentPartPr/>
                  <p14:nvPr/>
                </p14:nvContentPartPr>
                <p14:xfrm>
                  <a:off x="7208424" y="3706272"/>
                  <a:ext cx="167040" cy="133560"/>
                </p14:xfrm>
              </p:contentPart>
            </mc:Choice>
            <mc:Fallback xmlns="">
              <p:pic>
                <p:nvPicPr>
                  <p:cNvPr id="62" name="筆跡 61">
                    <a:extLst>
                      <a:ext uri="{FF2B5EF4-FFF2-40B4-BE49-F238E27FC236}">
                        <a16:creationId xmlns:a16="http://schemas.microsoft.com/office/drawing/2014/main" id="{BF577379-E4A7-3844-940E-99501336CF5A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134467" y="3636693"/>
                    <a:ext cx="315378" cy="273118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40" name="圖片 39">
            <a:extLst>
              <a:ext uri="{FF2B5EF4-FFF2-40B4-BE49-F238E27FC236}">
                <a16:creationId xmlns:a16="http://schemas.microsoft.com/office/drawing/2014/main" id="{079F6A3A-51C1-084C-B1DB-A212AD7CC23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760645" y="2051014"/>
            <a:ext cx="4429870" cy="22459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A76BDC0D-F558-C749-BE0D-F22AC52F08C7}"/>
                  </a:ext>
                </a:extLst>
              </p14:cNvPr>
              <p14:cNvContentPartPr/>
              <p14:nvPr/>
            </p14:nvContentPartPr>
            <p14:xfrm>
              <a:off x="8219910" y="3330810"/>
              <a:ext cx="807840" cy="12456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A76BDC0D-F558-C749-BE0D-F22AC52F08C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56910" y="3268170"/>
                <a:ext cx="9334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8DE5005A-4BCA-F747-8F74-B813993E65DB}"/>
                  </a:ext>
                </a:extLst>
              </p14:cNvPr>
              <p14:cNvContentPartPr/>
              <p14:nvPr/>
            </p14:nvContentPartPr>
            <p14:xfrm>
              <a:off x="8374710" y="3425850"/>
              <a:ext cx="406080" cy="4428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8DE5005A-4BCA-F747-8F74-B813993E65D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11710" y="3362850"/>
                <a:ext cx="531720" cy="169920"/>
              </a:xfrm>
              <a:prstGeom prst="rect">
                <a:avLst/>
              </a:prstGeom>
            </p:spPr>
          </p:pic>
        </mc:Fallback>
      </mc:AlternateContent>
      <p:pic>
        <p:nvPicPr>
          <p:cNvPr id="43" name="內容版面配置區 42">
            <a:extLst>
              <a:ext uri="{FF2B5EF4-FFF2-40B4-BE49-F238E27FC236}">
                <a16:creationId xmlns:a16="http://schemas.microsoft.com/office/drawing/2014/main" id="{26D04BB0-0371-FC4D-8EC4-D777F7148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2"/>
          <a:stretch>
            <a:fillRect/>
          </a:stretch>
        </p:blipFill>
        <p:spPr>
          <a:xfrm>
            <a:off x="5799853" y="4317033"/>
            <a:ext cx="3020619" cy="912167"/>
          </a:xfrm>
          <a:prstGeom prst="rect">
            <a:avLst/>
          </a:prstGeom>
        </p:spPr>
      </p:pic>
      <p:sp>
        <p:nvSpPr>
          <p:cNvPr id="31" name="圓角矩形圖說文字 30">
            <a:extLst>
              <a:ext uri="{FF2B5EF4-FFF2-40B4-BE49-F238E27FC236}">
                <a16:creationId xmlns:a16="http://schemas.microsoft.com/office/drawing/2014/main" id="{501CECD1-247C-A441-8D0A-B4C802A49CA8}"/>
              </a:ext>
            </a:extLst>
          </p:cNvPr>
          <p:cNvSpPr/>
          <p:nvPr/>
        </p:nvSpPr>
        <p:spPr>
          <a:xfrm>
            <a:off x="5605647" y="5653889"/>
            <a:ext cx="2614263" cy="637368"/>
          </a:xfrm>
          <a:prstGeom prst="wedgeRoundRectCallout">
            <a:avLst>
              <a:gd name="adj1" fmla="val 38445"/>
              <a:gd name="adj2" fmla="val -1526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Find</a:t>
            </a:r>
            <a:r>
              <a:rPr kumimoji="1" lang="zh-TW" altLang="en-US" dirty="0"/>
              <a:t> </a:t>
            </a:r>
            <a:r>
              <a:rPr kumimoji="1" lang="en-US" altLang="zh-TW" dirty="0"/>
              <a:t>T</a:t>
            </a:r>
            <a:r>
              <a:rPr kumimoji="1" lang="zh-TW" altLang="en-US" dirty="0"/>
              <a:t> </a:t>
            </a:r>
            <a:r>
              <a:rPr kumimoji="1" lang="en-US" altLang="zh-TW" dirty="0"/>
              <a:t>is</a:t>
            </a:r>
            <a:r>
              <a:rPr kumimoji="1" lang="zh-TW" altLang="en-US" dirty="0"/>
              <a:t> </a:t>
            </a:r>
            <a:r>
              <a:rPr kumimoji="1" lang="en-US" altLang="zh-TW" dirty="0"/>
              <a:t>tricky</a:t>
            </a:r>
            <a:endParaRPr kumimoji="1" lang="zh-TW" altLang="en-US" dirty="0"/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1E906EA2-0776-AE45-ACA3-D980257F4287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21397" y="4633769"/>
            <a:ext cx="5320840" cy="469752"/>
          </a:xfrm>
          <a:prstGeom prst="rect">
            <a:avLst/>
          </a:prstGeom>
        </p:spPr>
      </p:pic>
      <p:sp>
        <p:nvSpPr>
          <p:cNvPr id="47" name="圓角矩形圖說文字 46">
            <a:extLst>
              <a:ext uri="{FF2B5EF4-FFF2-40B4-BE49-F238E27FC236}">
                <a16:creationId xmlns:a16="http://schemas.microsoft.com/office/drawing/2014/main" id="{7D63EB9B-D5B8-8240-8C69-F37086292D87}"/>
              </a:ext>
            </a:extLst>
          </p:cNvPr>
          <p:cNvSpPr/>
          <p:nvPr/>
        </p:nvSpPr>
        <p:spPr>
          <a:xfrm>
            <a:off x="1110340" y="5634656"/>
            <a:ext cx="2614263" cy="637368"/>
          </a:xfrm>
          <a:prstGeom prst="wedgeRoundRectCallout">
            <a:avLst>
              <a:gd name="adj1" fmla="val 31158"/>
              <a:gd name="adj2" fmla="val -1377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Don’t</a:t>
            </a:r>
            <a:r>
              <a:rPr kumimoji="1" lang="zh-TW" altLang="en-US" dirty="0"/>
              <a:t> </a:t>
            </a:r>
            <a:r>
              <a:rPr kumimoji="1" lang="en-US" altLang="zh-TW" dirty="0"/>
              <a:t>need</a:t>
            </a:r>
            <a:r>
              <a:rPr kumimoji="1" lang="zh-TW" altLang="en-US" dirty="0"/>
              <a:t> </a:t>
            </a:r>
            <a:r>
              <a:rPr kumimoji="1" lang="en-US" altLang="zh-TW" dirty="0"/>
              <a:t>to</a:t>
            </a:r>
            <a:r>
              <a:rPr kumimoji="1" lang="zh-TW" altLang="en-US" dirty="0"/>
              <a:t> </a:t>
            </a:r>
            <a:r>
              <a:rPr kumimoji="1" lang="en-US" altLang="zh-TW" dirty="0"/>
              <a:t>find</a:t>
            </a:r>
            <a:r>
              <a:rPr kumimoji="1" lang="zh-TW" altLang="en-US" dirty="0"/>
              <a:t> </a:t>
            </a:r>
            <a:r>
              <a:rPr kumimoji="1" lang="en-US" altLang="zh-TW" dirty="0"/>
              <a:t>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7688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77180-C391-CF49-ADFD-2474C5E3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Replica exchange scheme</a:t>
            </a:r>
            <a:r>
              <a:rPr lang="en-US" altLang="zh-TW" dirty="0"/>
              <a:t> (c</a:t>
            </a:r>
            <a:r>
              <a:rPr lang="en" altLang="zh-TW" dirty="0" err="1"/>
              <a:t>ont’d</a:t>
            </a:r>
            <a:r>
              <a:rPr lang="en-US" altLang="zh-TW" dirty="0"/>
              <a:t>)</a:t>
            </a:r>
            <a:r>
              <a:rPr lang="en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24293-915C-144C-8CC0-F9849A6CC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the state is trapped at local </a:t>
            </a:r>
            <a:r>
              <a:rPr lang="en-US" altLang="zh-TW" dirty="0" err="1"/>
              <a:t>minmum</a:t>
            </a:r>
            <a:r>
              <a:rPr lang="en-US" altLang="zh-TW" dirty="0"/>
              <a:t>, it temperature can rise because state change</a:t>
            </a:r>
          </a:p>
          <a:p>
            <a:r>
              <a:rPr kumimoji="1" lang="en-US" altLang="zh-TW" dirty="0"/>
              <a:t>Shorten time &amp; improved solution quality 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F70651-EC50-7F47-9C79-3FCB21DB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2580ED-57BF-424E-90AB-EF6C0613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Picture 1" descr="page3image5678224">
            <a:extLst>
              <a:ext uri="{FF2B5EF4-FFF2-40B4-BE49-F238E27FC236}">
                <a16:creationId xmlns:a16="http://schemas.microsoft.com/office/drawing/2014/main" id="{406CC64E-3136-5E42-AC40-DA2DC003A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856" y="3613473"/>
            <a:ext cx="6276287" cy="267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180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77180-C391-CF49-ADFD-2474C5E3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Replica exchange scheme </a:t>
            </a:r>
            <a:r>
              <a:rPr lang="en-US" altLang="zh-TW" dirty="0"/>
              <a:t>(c</a:t>
            </a:r>
            <a:r>
              <a:rPr lang="en" altLang="zh-TW" dirty="0" err="1"/>
              <a:t>ont’d</a:t>
            </a:r>
            <a:r>
              <a:rPr lang="en-US" altLang="zh-TW" dirty="0"/>
              <a:t>)</a:t>
            </a:r>
            <a:r>
              <a:rPr lang="en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24293-915C-144C-8CC0-F9849A6CC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Annealing</a:t>
            </a:r>
            <a:r>
              <a:rPr lang="zh-TW" altLang="en-US" sz="2000" dirty="0"/>
              <a:t> </a:t>
            </a:r>
            <a:r>
              <a:rPr lang="en-US" altLang="zh-TW" sz="2000" dirty="0"/>
              <a:t>method</a:t>
            </a:r>
          </a:p>
          <a:p>
            <a:pPr lvl="1"/>
            <a:r>
              <a:rPr lang="en-US" altLang="zh-TW" sz="1800" dirty="0"/>
              <a:t>N</a:t>
            </a:r>
            <a:r>
              <a:rPr lang="en" altLang="zh-TW" sz="1800" dirty="0"/>
              <a:t>umber of optimal solutions remained zero for a long time and increased rapidly from a certain temperature. </a:t>
            </a:r>
            <a:endParaRPr kumimoji="1" lang="en-US" altLang="zh-TW" sz="1600" dirty="0"/>
          </a:p>
          <a:p>
            <a:r>
              <a:rPr lang="en-US" altLang="zh-TW" sz="2000" dirty="0"/>
              <a:t>Replica</a:t>
            </a:r>
            <a:r>
              <a:rPr lang="zh-TW" altLang="en-US" sz="2000" dirty="0"/>
              <a:t> </a:t>
            </a:r>
            <a:r>
              <a:rPr lang="en-US" altLang="zh-TW" sz="2000" dirty="0"/>
              <a:t>exchange</a:t>
            </a:r>
            <a:r>
              <a:rPr lang="zh-TW" altLang="en-US" sz="2000" dirty="0"/>
              <a:t> </a:t>
            </a:r>
            <a:r>
              <a:rPr lang="en-US" altLang="zh-TW" sz="2000" dirty="0"/>
              <a:t>scheme</a:t>
            </a:r>
          </a:p>
          <a:p>
            <a:pPr lvl="1"/>
            <a:r>
              <a:rPr lang="en" altLang="zh-TW" sz="1800" dirty="0"/>
              <a:t>Despite the temperature not being adjusted, </a:t>
            </a:r>
            <a:r>
              <a:rPr lang="en-US" altLang="zh-TW" sz="1800" dirty="0"/>
              <a:t>it</a:t>
            </a:r>
            <a:r>
              <a:rPr lang="zh-TW" altLang="en-US" sz="1800" dirty="0"/>
              <a:t> </a:t>
            </a:r>
            <a:r>
              <a:rPr lang="en" altLang="zh-TW" sz="1800" dirty="0"/>
              <a:t>always found optimal so</a:t>
            </a:r>
            <a:r>
              <a:rPr lang="en-US" altLang="zh-TW" sz="1800" dirty="0"/>
              <a:t>l</a:t>
            </a:r>
            <a:r>
              <a:rPr lang="en" altLang="zh-TW" sz="1800" dirty="0" err="1"/>
              <a:t>utions</a:t>
            </a:r>
            <a:r>
              <a:rPr lang="en" altLang="zh-TW" sz="1800" dirty="0"/>
              <a:t> equivalent to the peak performance in the annealing method. </a:t>
            </a:r>
          </a:p>
          <a:p>
            <a:pPr lvl="1"/>
            <a:endParaRPr lang="en" altLang="zh-TW" dirty="0"/>
          </a:p>
          <a:p>
            <a:pPr lvl="1"/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F70651-EC50-7F47-9C79-3FCB21DB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2580ED-57BF-424E-90AB-EF6C0613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8" name="Picture 1" descr="page3image5678848">
            <a:extLst>
              <a:ext uri="{FF2B5EF4-FFF2-40B4-BE49-F238E27FC236}">
                <a16:creationId xmlns:a16="http://schemas.microsoft.com/office/drawing/2014/main" id="{37C34BD9-54DA-EB48-88A6-59ADE5CC6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88444"/>
            <a:ext cx="4086464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CC89E1D-BFAF-D643-9711-0A65B2D8D782}"/>
              </a:ext>
            </a:extLst>
          </p:cNvPr>
          <p:cNvSpPr txBox="1"/>
          <p:nvPr/>
        </p:nvSpPr>
        <p:spPr>
          <a:xfrm>
            <a:off x="7318648" y="5332511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CB9A11"/>
                </a:solidFill>
              </a:rPr>
              <a:t>Five</a:t>
            </a:r>
            <a:r>
              <a:rPr kumimoji="1" lang="zh-TW" altLang="en-US" dirty="0">
                <a:solidFill>
                  <a:srgbClr val="CB9A11"/>
                </a:solidFill>
              </a:rPr>
              <a:t> </a:t>
            </a:r>
            <a:r>
              <a:rPr kumimoji="1" lang="en-US" altLang="zh-TW" dirty="0">
                <a:solidFill>
                  <a:srgbClr val="CB9A11"/>
                </a:solidFill>
              </a:rPr>
              <a:t>different</a:t>
            </a:r>
            <a:r>
              <a:rPr kumimoji="1" lang="zh-TW" altLang="en-US" dirty="0">
                <a:solidFill>
                  <a:srgbClr val="CB9A11"/>
                </a:solidFill>
              </a:rPr>
              <a:t> </a:t>
            </a:r>
            <a:r>
              <a:rPr kumimoji="1" lang="en-US" altLang="zh-TW" dirty="0">
                <a:solidFill>
                  <a:srgbClr val="CB9A11"/>
                </a:solidFill>
              </a:rPr>
              <a:t>ways</a:t>
            </a:r>
            <a:endParaRPr kumimoji="1" lang="zh-TW" altLang="en-US" dirty="0">
              <a:solidFill>
                <a:srgbClr val="CB9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7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BD0BC-35AF-B444-AC7F-6FE9E1F3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Replica Exchange</a:t>
            </a:r>
            <a:r>
              <a:rPr kumimoji="1" lang="zh-TW" altLang="en-US" dirty="0"/>
              <a:t> </a:t>
            </a:r>
            <a:r>
              <a:rPr lang="en-US" altLang="zh-TW" dirty="0"/>
              <a:t>Algorithm in the proposed hardware accelerator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3D3B3-4F19-EF44-A779-A37F4C476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8CA4A1-D350-AA45-9DFC-A05F1107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86837D-28D3-6A47-9156-2A242037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B1A32DB-07B5-7E40-9D2B-60F813B88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21"/>
          <a:stretch/>
        </p:blipFill>
        <p:spPr>
          <a:xfrm>
            <a:off x="1700307" y="1722424"/>
            <a:ext cx="5743385" cy="4286275"/>
          </a:xfrm>
          <a:prstGeom prst="rect">
            <a:avLst/>
          </a:prstGeom>
        </p:spPr>
      </p:pic>
      <p:sp>
        <p:nvSpPr>
          <p:cNvPr id="8" name="圓角矩形 7">
            <a:extLst>
              <a:ext uri="{FF2B5EF4-FFF2-40B4-BE49-F238E27FC236}">
                <a16:creationId xmlns:a16="http://schemas.microsoft.com/office/drawing/2014/main" id="{9D456F40-97FD-A24E-89A2-6325626CD102}"/>
              </a:ext>
            </a:extLst>
          </p:cNvPr>
          <p:cNvSpPr/>
          <p:nvPr/>
        </p:nvSpPr>
        <p:spPr>
          <a:xfrm>
            <a:off x="2294256" y="4681736"/>
            <a:ext cx="5149436" cy="9795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5067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060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C4F33-481A-E543-A6B7-50D9E5A6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Minmum</a:t>
            </a:r>
            <a:r>
              <a:rPr lang="en-US" altLang="zh-TW" dirty="0"/>
              <a:t> cut problem benchmarks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F3B21F-08AC-064A-871A-384403B13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Evaluation with Test graphs in Graph Partitioning Archive</a:t>
            </a:r>
          </a:p>
          <a:p>
            <a:endParaRPr kumimoji="1" lang="en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7DB3E6-1A09-414D-994C-BFE384A5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0CA797-EC23-4149-8BBD-4C4EB35A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F976785-D384-8740-9C41-CA2BA173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98" y="2785543"/>
            <a:ext cx="6609804" cy="248138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369D3B7-3202-AE40-9567-D7B844CD9802}"/>
              </a:ext>
            </a:extLst>
          </p:cNvPr>
          <p:cNvSpPr/>
          <p:nvPr/>
        </p:nvSpPr>
        <p:spPr>
          <a:xfrm>
            <a:off x="6660232" y="3140968"/>
            <a:ext cx="1080120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663CC8-7DDE-694D-8E17-D64ACF749B27}"/>
              </a:ext>
            </a:extLst>
          </p:cNvPr>
          <p:cNvSpPr/>
          <p:nvPr/>
        </p:nvSpPr>
        <p:spPr>
          <a:xfrm>
            <a:off x="3203848" y="3140968"/>
            <a:ext cx="824400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2980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BFAFA-F37A-B943-98EF-3F81EC9E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363272" cy="1139825"/>
          </a:xfrm>
        </p:spPr>
        <p:txBody>
          <a:bodyPr/>
          <a:lstStyle/>
          <a:p>
            <a:r>
              <a:rPr lang="en" altLang="zh-TW" dirty="0"/>
              <a:t>Evaluation with tree graphs for EDA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6C7D5A-E316-3C48-A1A8-276DF3AF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Compare proposed accelerator and METIS which is a set of highly evaluated serial programs for partitioning graphs</a:t>
            </a:r>
          </a:p>
          <a:p>
            <a:r>
              <a:rPr kumimoji="1" lang="en-US" altLang="zh-TW" dirty="0" err="1"/>
              <a:t>Minmum</a:t>
            </a:r>
            <a:r>
              <a:rPr kumimoji="1" lang="en-US" altLang="zh-TW" dirty="0"/>
              <a:t> Energy</a:t>
            </a:r>
          </a:p>
          <a:p>
            <a:pPr lvl="1"/>
            <a:r>
              <a:rPr lang="en-US" altLang="zh-TW" dirty="0"/>
              <a:t>Faster than METIS</a:t>
            </a:r>
          </a:p>
          <a:p>
            <a:pPr lvl="1"/>
            <a:r>
              <a:rPr lang="en-US" altLang="zh-TW" dirty="0"/>
              <a:t>Lower than METIS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630911-7BFA-0745-8697-84A79F02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ED11F0-FE46-144F-8E1D-C732796A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9" name="Picture 1" descr="page4image5550064">
            <a:extLst>
              <a:ext uri="{FF2B5EF4-FFF2-40B4-BE49-F238E27FC236}">
                <a16:creationId xmlns:a16="http://schemas.microsoft.com/office/drawing/2014/main" id="{D5BCBB95-0494-6648-8863-23E055FFA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79588"/>
            <a:ext cx="4075237" cy="326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449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BFAFA-F37A-B943-98EF-3F81EC9E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363272" cy="1139825"/>
          </a:xfrm>
        </p:spPr>
        <p:txBody>
          <a:bodyPr/>
          <a:lstStyle/>
          <a:p>
            <a:r>
              <a:rPr lang="en" altLang="zh-TW" dirty="0"/>
              <a:t>Evaluation with tree graphs for EDA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6C7D5A-E316-3C48-A1A8-276DF3AF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Coupling density</a:t>
            </a:r>
          </a:p>
          <a:p>
            <a:pPr lvl="1"/>
            <a:r>
              <a:rPr lang="en-US" altLang="zh-TW" dirty="0"/>
              <a:t>Short time to reach </a:t>
            </a:r>
          </a:p>
          <a:p>
            <a:endParaRPr lang="en-US" altLang="zh-TW" dirty="0"/>
          </a:p>
          <a:p>
            <a:r>
              <a:rPr lang="en-US" altLang="zh-TW" dirty="0"/>
              <a:t>Problem size</a:t>
            </a:r>
          </a:p>
          <a:p>
            <a:pPr lvl="1"/>
            <a:r>
              <a:rPr lang="en-US" altLang="zh-TW" dirty="0"/>
              <a:t>Short time to handle </a:t>
            </a:r>
          </a:p>
          <a:p>
            <a:pPr lvl="2"/>
            <a:r>
              <a:rPr lang="en-US" altLang="zh-TW" dirty="0"/>
              <a:t>Based on parallel </a:t>
            </a:r>
          </a:p>
          <a:p>
            <a:pPr lvl="1"/>
            <a:endParaRPr kumimoji="1"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630911-7BFA-0745-8697-84A79F02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ED11F0-FE46-144F-8E1D-C732796A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2050" name="Picture 2" descr="page4image5548608">
            <a:extLst>
              <a:ext uri="{FF2B5EF4-FFF2-40B4-BE49-F238E27FC236}">
                <a16:creationId xmlns:a16="http://schemas.microsoft.com/office/drawing/2014/main" id="{E4EDA025-2FF7-FA44-8DA1-1AAB7C9DE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712" y="1484405"/>
            <a:ext cx="3230424" cy="242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age4image5549232">
            <a:extLst>
              <a:ext uri="{FF2B5EF4-FFF2-40B4-BE49-F238E27FC236}">
                <a16:creationId xmlns:a16="http://schemas.microsoft.com/office/drawing/2014/main" id="{C91FB07F-9415-DA4E-8657-3DDAFEBF2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836" y="4110481"/>
            <a:ext cx="316230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086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BFAFA-F37A-B943-98EF-3F81EC9E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Maximum cut problem benchmarks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6C7D5A-E316-3C48-A1A8-276DF3AF3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30725"/>
          </a:xfrm>
        </p:spPr>
        <p:txBody>
          <a:bodyPr/>
          <a:lstStyle/>
          <a:p>
            <a:r>
              <a:rPr lang="en" altLang="zh-TW" sz="2000" dirty="0"/>
              <a:t>The accelerator and MOH</a:t>
            </a:r>
            <a:r>
              <a:rPr lang="en-US" altLang="zh-TW" sz="2000" dirty="0"/>
              <a:t>(Multiple</a:t>
            </a:r>
            <a:r>
              <a:rPr lang="zh-TW" altLang="en-US" sz="2000" dirty="0"/>
              <a:t> </a:t>
            </a:r>
            <a:r>
              <a:rPr lang="en-US" altLang="zh-TW" sz="2000" dirty="0"/>
              <a:t>operator</a:t>
            </a:r>
            <a:r>
              <a:rPr lang="zh-TW" altLang="en-US" sz="2000" dirty="0"/>
              <a:t> </a:t>
            </a:r>
            <a:r>
              <a:rPr lang="en-US" altLang="zh-TW" sz="2000" dirty="0"/>
              <a:t>heuristic)</a:t>
            </a:r>
            <a:endParaRPr lang="en" altLang="zh-TW" sz="2000" dirty="0"/>
          </a:p>
          <a:p>
            <a:r>
              <a:rPr lang="en" altLang="zh-TW" sz="2000" dirty="0"/>
              <a:t>Same solutions in 58 out of 65 instance</a:t>
            </a:r>
          </a:p>
          <a:p>
            <a:r>
              <a:rPr lang="en" altLang="zh-TW" sz="2000" dirty="0"/>
              <a:t>Better solution</a:t>
            </a:r>
          </a:p>
          <a:p>
            <a:pPr lvl="1"/>
            <a:r>
              <a:rPr lang="en" altLang="zh-TW" sz="1800" dirty="0"/>
              <a:t>The accelerator : G56, G58, G61, G63, and G64</a:t>
            </a:r>
          </a:p>
          <a:p>
            <a:pPr lvl="1"/>
            <a:r>
              <a:rPr lang="en" altLang="zh-TW" sz="1800" dirty="0"/>
              <a:t>MOH : G59 and G65</a:t>
            </a:r>
          </a:p>
          <a:p>
            <a:r>
              <a:rPr lang="en" altLang="zh-TW" sz="2000" dirty="0"/>
              <a:t>Speed faster :</a:t>
            </a:r>
          </a:p>
          <a:p>
            <a:pPr lvl="1"/>
            <a:r>
              <a:rPr lang="en" altLang="zh-TW" sz="1800" dirty="0"/>
              <a:t>The accelerator : 51 instances</a:t>
            </a:r>
          </a:p>
          <a:p>
            <a:pPr lvl="1"/>
            <a:r>
              <a:rPr lang="en" altLang="zh-TW" sz="1800" dirty="0"/>
              <a:t>MOH : 8 instances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630911-7BFA-0745-8697-84A79F02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ED11F0-FE46-144F-8E1D-C732796A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3073" name="Picture 1" descr="page5image5248080">
            <a:extLst>
              <a:ext uri="{FF2B5EF4-FFF2-40B4-BE49-F238E27FC236}">
                <a16:creationId xmlns:a16="http://schemas.microsoft.com/office/drawing/2014/main" id="{C93B55F0-74A5-C144-B35D-0A22B93AB8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29"/>
          <a:stretch/>
        </p:blipFill>
        <p:spPr bwMode="auto">
          <a:xfrm>
            <a:off x="4985178" y="3354366"/>
            <a:ext cx="1995786" cy="307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A25C491-14CA-4F4A-B0B2-28FC71B92DE2}"/>
              </a:ext>
            </a:extLst>
          </p:cNvPr>
          <p:cNvSpPr txBox="1"/>
          <p:nvPr/>
        </p:nvSpPr>
        <p:spPr>
          <a:xfrm>
            <a:off x="-2554941" y="-11026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8" name="Picture 1" descr="page5image5248080">
            <a:extLst>
              <a:ext uri="{FF2B5EF4-FFF2-40B4-BE49-F238E27FC236}">
                <a16:creationId xmlns:a16="http://schemas.microsoft.com/office/drawing/2014/main" id="{481F8C11-57B4-CD4B-98A8-7D6F01C59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99"/>
          <a:stretch/>
        </p:blipFill>
        <p:spPr bwMode="auto">
          <a:xfrm>
            <a:off x="6988314" y="3354366"/>
            <a:ext cx="2133601" cy="31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755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 YOU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5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56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Annealing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TW" dirty="0" err="1"/>
              <a:t>An</a:t>
            </a:r>
            <a:r>
              <a:rPr lang="en-US" altLang="zh-TW" dirty="0" err="1"/>
              <a:t>nealing</a:t>
            </a:r>
            <a:endParaRPr lang="en-US" altLang="zh-TW" dirty="0"/>
          </a:p>
          <a:p>
            <a:pPr lvl="1"/>
            <a:r>
              <a:rPr lang="en-US" altLang="zh-TW" dirty="0"/>
              <a:t>When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 </a:t>
            </a:r>
            <a:r>
              <a:rPr lang="en-US" altLang="zh-TW" dirty="0"/>
              <a:t>gradually</a:t>
            </a:r>
            <a:r>
              <a:rPr lang="zh-TW" altLang="en-US" dirty="0"/>
              <a:t> </a:t>
            </a:r>
            <a:r>
              <a:rPr lang="en-US" altLang="zh-TW" dirty="0"/>
              <a:t>cools</a:t>
            </a:r>
            <a:r>
              <a:rPr lang="zh-TW" altLang="en-US" dirty="0"/>
              <a:t> </a:t>
            </a:r>
            <a:r>
              <a:rPr lang="en-US" altLang="zh-TW" dirty="0"/>
              <a:t>down,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temperature</a:t>
            </a:r>
            <a:r>
              <a:rPr lang="zh-TW" altLang="en-US" dirty="0"/>
              <a:t> </a:t>
            </a:r>
            <a:r>
              <a:rPr lang="en-US" altLang="zh-TW" dirty="0"/>
              <a:t>will</a:t>
            </a:r>
            <a:r>
              <a:rPr lang="zh-TW" altLang="en-US" dirty="0"/>
              <a:t> </a:t>
            </a:r>
            <a:r>
              <a:rPr lang="en-US" altLang="zh-TW" dirty="0"/>
              <a:t>reduce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lower</a:t>
            </a:r>
            <a:r>
              <a:rPr lang="zh-TW" altLang="en-US" dirty="0"/>
              <a:t> </a:t>
            </a:r>
            <a:r>
              <a:rPr lang="en-US" altLang="zh-TW" dirty="0"/>
              <a:t>energy</a:t>
            </a:r>
            <a:r>
              <a:rPr lang="zh-TW" altLang="en-US" dirty="0"/>
              <a:t> </a:t>
            </a:r>
            <a:r>
              <a:rPr lang="en-US" altLang="zh-TW" dirty="0"/>
              <a:t>state.</a:t>
            </a:r>
          </a:p>
          <a:p>
            <a:pPr lvl="1"/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temperature</a:t>
            </a:r>
            <a:r>
              <a:rPr lang="zh-TW" altLang="en-US" dirty="0"/>
              <a:t> </a:t>
            </a:r>
            <a:r>
              <a:rPr lang="en-US" altLang="zh-TW" dirty="0"/>
              <a:t>reduces</a:t>
            </a:r>
            <a:r>
              <a:rPr lang="zh-TW" altLang="en-US" dirty="0"/>
              <a:t> </a:t>
            </a:r>
            <a:r>
              <a:rPr lang="en-US" altLang="zh-TW" dirty="0"/>
              <a:t>slowly	</a:t>
            </a:r>
          </a:p>
          <a:p>
            <a:pPr lvl="2"/>
            <a:r>
              <a:rPr lang="en-US" altLang="zh-TW" dirty="0"/>
              <a:t>Crystal</a:t>
            </a:r>
          </a:p>
          <a:p>
            <a:r>
              <a:rPr lang="en-US" altLang="zh-TW" dirty="0"/>
              <a:t>Quenching</a:t>
            </a:r>
            <a:endParaRPr lang="pt-BR" altLang="zh-TW" dirty="0"/>
          </a:p>
          <a:p>
            <a:pPr lvl="1"/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temperature</a:t>
            </a:r>
            <a:r>
              <a:rPr lang="zh-TW" altLang="en-US" dirty="0"/>
              <a:t> </a:t>
            </a:r>
            <a:r>
              <a:rPr lang="en-US" altLang="zh-TW" dirty="0"/>
              <a:t>reduces</a:t>
            </a:r>
            <a:r>
              <a:rPr lang="zh-TW" altLang="en-US" dirty="0"/>
              <a:t> </a:t>
            </a:r>
            <a:r>
              <a:rPr lang="en-US" altLang="zh-TW" dirty="0"/>
              <a:t>urgently</a:t>
            </a:r>
          </a:p>
          <a:p>
            <a:pPr lvl="2"/>
            <a:r>
              <a:rPr lang="en-US" altLang="zh-TW" dirty="0"/>
              <a:t>Amorphous</a:t>
            </a:r>
          </a:p>
          <a:p>
            <a:pPr lvl="2"/>
            <a:endParaRPr lang="en-US" altLang="zh-TW" dirty="0"/>
          </a:p>
          <a:p>
            <a:pPr lvl="2"/>
            <a:endParaRPr lang="pt-BR" altLang="zh-TW" dirty="0"/>
          </a:p>
          <a:p>
            <a:endParaRPr lang="en-US" altLang="zh-TW" b="0" i="0" dirty="0">
              <a:latin typeface="Cambria Math" panose="02040503050406030204" pitchFamily="18" charset="0"/>
            </a:endParaRPr>
          </a:p>
          <a:p>
            <a:pPr lvl="1"/>
            <a:endParaRPr lang="en-US" altLang="zh-TW" dirty="0">
              <a:latin typeface="Cambria Math" panose="020405030504060302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B73C-E0F4-4B28-9006-FE7E8035F9F9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72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556B1-7E11-E54F-9072-C2608052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Annealing (c</a:t>
            </a:r>
            <a:r>
              <a:rPr lang="en" altLang="zh-TW" dirty="0" err="1"/>
              <a:t>ont’d</a:t>
            </a:r>
            <a:r>
              <a:rPr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58BB11-0B4C-F348-BAAE-F01EDB8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248E72-4CC2-A84E-903C-FC85BA35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5</a:t>
            </a:fld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筆跡 39">
                <a:extLst>
                  <a:ext uri="{FF2B5EF4-FFF2-40B4-BE49-F238E27FC236}">
                    <a16:creationId xmlns:a16="http://schemas.microsoft.com/office/drawing/2014/main" id="{F24CFA2B-8119-BC47-97AA-D55CACDBAE00}"/>
                  </a:ext>
                </a:extLst>
              </p14:cNvPr>
              <p14:cNvContentPartPr/>
              <p14:nvPr/>
            </p14:nvContentPartPr>
            <p14:xfrm>
              <a:off x="-2159306" y="504772"/>
              <a:ext cx="360" cy="360"/>
            </p14:xfrm>
          </p:contentPart>
        </mc:Choice>
        <mc:Fallback xmlns="">
          <p:pic>
            <p:nvPicPr>
              <p:cNvPr id="40" name="筆跡 39">
                <a:extLst>
                  <a:ext uri="{FF2B5EF4-FFF2-40B4-BE49-F238E27FC236}">
                    <a16:creationId xmlns:a16="http://schemas.microsoft.com/office/drawing/2014/main" id="{F24CFA2B-8119-BC47-97AA-D55CACDBAE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168306" y="49577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群組 96">
            <a:extLst>
              <a:ext uri="{FF2B5EF4-FFF2-40B4-BE49-F238E27FC236}">
                <a16:creationId xmlns:a16="http://schemas.microsoft.com/office/drawing/2014/main" id="{F459AED2-E36F-0D43-943B-AA65BE32E5CA}"/>
              </a:ext>
            </a:extLst>
          </p:cNvPr>
          <p:cNvGrpSpPr/>
          <p:nvPr/>
        </p:nvGrpSpPr>
        <p:grpSpPr>
          <a:xfrm>
            <a:off x="1979712" y="2104594"/>
            <a:ext cx="4474364" cy="3487535"/>
            <a:chOff x="1812026" y="1984423"/>
            <a:chExt cx="4474364" cy="348753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8B17D84-22C8-5D42-8493-7E377B84ED17}"/>
                </a:ext>
              </a:extLst>
            </p:cNvPr>
            <p:cNvSpPr/>
            <p:nvPr/>
          </p:nvSpPr>
          <p:spPr>
            <a:xfrm rot="16200000">
              <a:off x="1696687" y="2555481"/>
              <a:ext cx="1728175" cy="5860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Energy</a:t>
              </a:r>
              <a:endParaRPr kumimoji="1" lang="zh-TW" altLang="en-US" dirty="0"/>
            </a:p>
          </p:txBody>
        </p:sp>
        <p:grpSp>
          <p:nvGrpSpPr>
            <p:cNvPr id="96" name="群組 95">
              <a:extLst>
                <a:ext uri="{FF2B5EF4-FFF2-40B4-BE49-F238E27FC236}">
                  <a16:creationId xmlns:a16="http://schemas.microsoft.com/office/drawing/2014/main" id="{AE3A3795-7C67-154B-9656-0BD12E0B2CAF}"/>
                </a:ext>
              </a:extLst>
            </p:cNvPr>
            <p:cNvGrpSpPr/>
            <p:nvPr/>
          </p:nvGrpSpPr>
          <p:grpSpPr>
            <a:xfrm>
              <a:off x="1812026" y="2141171"/>
              <a:ext cx="4474364" cy="3330787"/>
              <a:chOff x="1812026" y="2141171"/>
              <a:chExt cx="4474364" cy="3330787"/>
            </a:xfrm>
          </p:grpSpPr>
          <p:cxnSp>
            <p:nvCxnSpPr>
              <p:cNvPr id="8" name="直線箭頭接點 7">
                <a:extLst>
                  <a:ext uri="{FF2B5EF4-FFF2-40B4-BE49-F238E27FC236}">
                    <a16:creationId xmlns:a16="http://schemas.microsoft.com/office/drawing/2014/main" id="{9DDC2997-1815-734E-9540-4ECDD8A9916B}"/>
                  </a:ext>
                </a:extLst>
              </p:cNvPr>
              <p:cNvCxnSpPr/>
              <p:nvPr/>
            </p:nvCxnSpPr>
            <p:spPr>
              <a:xfrm flipV="1">
                <a:off x="2987824" y="2204864"/>
                <a:ext cx="0" cy="25922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箭頭接點 8">
                <a:extLst>
                  <a:ext uri="{FF2B5EF4-FFF2-40B4-BE49-F238E27FC236}">
                    <a16:creationId xmlns:a16="http://schemas.microsoft.com/office/drawing/2014/main" id="{B5C429A5-361F-AD4A-B2A5-6AC9AF2BD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824" y="4797152"/>
                <a:ext cx="29523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9A63756-7181-CE43-A683-51D1AAC77A15}"/>
                  </a:ext>
                </a:extLst>
              </p:cNvPr>
              <p:cNvSpPr/>
              <p:nvPr/>
            </p:nvSpPr>
            <p:spPr>
              <a:xfrm>
                <a:off x="4211977" y="4885898"/>
                <a:ext cx="1728175" cy="5860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Temperature</a:t>
                </a:r>
                <a:endParaRPr kumimoji="1" lang="zh-TW" altLang="en-US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38" name="筆跡 37">
                    <a:extLst>
                      <a:ext uri="{FF2B5EF4-FFF2-40B4-BE49-F238E27FC236}">
                        <a16:creationId xmlns:a16="http://schemas.microsoft.com/office/drawing/2014/main" id="{01EEF899-6C2B-AB47-B903-8075A3A576F0}"/>
                      </a:ext>
                    </a:extLst>
                  </p14:cNvPr>
                  <p14:cNvContentPartPr/>
                  <p14:nvPr/>
                </p14:nvContentPartPr>
                <p14:xfrm>
                  <a:off x="2976476" y="2637310"/>
                  <a:ext cx="2898360" cy="2171520"/>
                </p14:xfrm>
              </p:contentPart>
            </mc:Choice>
            <mc:Fallback xmlns="">
              <p:pic>
                <p:nvPicPr>
                  <p:cNvPr id="38" name="筆跡 37">
                    <a:extLst>
                      <a:ext uri="{FF2B5EF4-FFF2-40B4-BE49-F238E27FC236}">
                        <a16:creationId xmlns:a16="http://schemas.microsoft.com/office/drawing/2014/main" id="{01EEF899-6C2B-AB47-B903-8075A3A576F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961356" y="2621830"/>
                    <a:ext cx="2928600" cy="220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9" name="筆跡 38">
                    <a:extLst>
                      <a:ext uri="{FF2B5EF4-FFF2-40B4-BE49-F238E27FC236}">
                        <a16:creationId xmlns:a16="http://schemas.microsoft.com/office/drawing/2014/main" id="{EA7F0303-E838-D747-B018-095446F7D7A6}"/>
                      </a:ext>
                    </a:extLst>
                  </p14:cNvPr>
                  <p14:cNvContentPartPr/>
                  <p14:nvPr/>
                </p14:nvContentPartPr>
                <p14:xfrm>
                  <a:off x="5816494" y="2635972"/>
                  <a:ext cx="59400" cy="48960"/>
                </p14:xfrm>
              </p:contentPart>
            </mc:Choice>
            <mc:Fallback xmlns="">
              <p:pic>
                <p:nvPicPr>
                  <p:cNvPr id="39" name="筆跡 38">
                    <a:extLst>
                      <a:ext uri="{FF2B5EF4-FFF2-40B4-BE49-F238E27FC236}">
                        <a16:creationId xmlns:a16="http://schemas.microsoft.com/office/drawing/2014/main" id="{EA7F0303-E838-D747-B018-095446F7D7A6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807494" y="2626972"/>
                    <a:ext cx="77040" cy="666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B8B41E5-36EA-1B48-928B-463EB8435D79}"/>
                  </a:ext>
                </a:extLst>
              </p:cNvPr>
              <p:cNvSpPr/>
              <p:nvPr/>
            </p:nvSpPr>
            <p:spPr>
              <a:xfrm>
                <a:off x="5324196" y="2141171"/>
                <a:ext cx="962194" cy="43110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Start</a:t>
                </a:r>
                <a:endParaRPr kumimoji="1" lang="zh-TW" altLang="en-US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0C5EBF5-20CA-674D-B4B0-A97233F9633C}"/>
                  </a:ext>
                </a:extLst>
              </p:cNvPr>
              <p:cNvSpPr/>
              <p:nvPr/>
            </p:nvSpPr>
            <p:spPr>
              <a:xfrm rot="20115409">
                <a:off x="3575421" y="2908892"/>
                <a:ext cx="1512165" cy="4549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rgbClr val="002060"/>
                    </a:solidFill>
                  </a:rPr>
                  <a:t>Quenching</a:t>
                </a:r>
                <a:endParaRPr kumimoji="1" lang="zh-TW" altLang="en-US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5BB6E3E-F159-6145-9D6C-0657AF85744A}"/>
                  </a:ext>
                </a:extLst>
              </p:cNvPr>
              <p:cNvSpPr/>
              <p:nvPr/>
            </p:nvSpPr>
            <p:spPr>
              <a:xfrm rot="20115409">
                <a:off x="4537315" y="3724405"/>
                <a:ext cx="1512165" cy="4549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rgbClr val="00B050"/>
                    </a:solidFill>
                  </a:rPr>
                  <a:t>Annealing</a:t>
                </a:r>
                <a:endParaRPr kumimoji="1" lang="zh-TW" alt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C31578A-CE4E-FC4E-93D0-72597AED2957}"/>
                  </a:ext>
                </a:extLst>
              </p:cNvPr>
              <p:cNvSpPr/>
              <p:nvPr/>
            </p:nvSpPr>
            <p:spPr>
              <a:xfrm>
                <a:off x="1856660" y="3674380"/>
                <a:ext cx="1113239" cy="2941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rgbClr val="002060"/>
                    </a:solidFill>
                  </a:rPr>
                  <a:t>Amorphous</a:t>
                </a:r>
                <a:endParaRPr kumimoji="1" lang="zh-TW" altLang="en-US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89B699C-C663-3F49-B73C-AB6DEC4603D1}"/>
                  </a:ext>
                </a:extLst>
              </p:cNvPr>
              <p:cNvSpPr/>
              <p:nvPr/>
            </p:nvSpPr>
            <p:spPr>
              <a:xfrm>
                <a:off x="1812026" y="4773136"/>
                <a:ext cx="1113239" cy="2941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crystal</a:t>
                </a:r>
                <a:endParaRPr kumimoji="1" lang="zh-TW" altLang="en-US" sz="1200" dirty="0">
                  <a:solidFill>
                    <a:srgbClr val="00B050"/>
                  </a:solidFill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54" name="筆跡 53">
                    <a:extLst>
                      <a:ext uri="{FF2B5EF4-FFF2-40B4-BE49-F238E27FC236}">
                        <a16:creationId xmlns:a16="http://schemas.microsoft.com/office/drawing/2014/main" id="{D3485B7D-2767-7C47-866E-9E5F11B5BAE0}"/>
                      </a:ext>
                    </a:extLst>
                  </p14:cNvPr>
                  <p14:cNvContentPartPr/>
                  <p14:nvPr/>
                </p14:nvContentPartPr>
                <p14:xfrm>
                  <a:off x="5832670" y="2655340"/>
                  <a:ext cx="360" cy="360"/>
                </p14:xfrm>
              </p:contentPart>
            </mc:Choice>
            <mc:Fallback xmlns="">
              <p:pic>
                <p:nvPicPr>
                  <p:cNvPr id="54" name="筆跡 53">
                    <a:extLst>
                      <a:ext uri="{FF2B5EF4-FFF2-40B4-BE49-F238E27FC236}">
                        <a16:creationId xmlns:a16="http://schemas.microsoft.com/office/drawing/2014/main" id="{D3485B7D-2767-7C47-866E-9E5F11B5BAE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769670" y="2592700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4" name="筆跡 93">
                    <a:extLst>
                      <a:ext uri="{FF2B5EF4-FFF2-40B4-BE49-F238E27FC236}">
                        <a16:creationId xmlns:a16="http://schemas.microsoft.com/office/drawing/2014/main" id="{CCEBC00F-C0BB-044E-A7CA-DFBD9885BFE2}"/>
                      </a:ext>
                    </a:extLst>
                  </p14:cNvPr>
                  <p14:cNvContentPartPr/>
                  <p14:nvPr/>
                </p14:nvContentPartPr>
                <p14:xfrm>
                  <a:off x="5767870" y="2742460"/>
                  <a:ext cx="56160" cy="123480"/>
                </p14:xfrm>
              </p:contentPart>
            </mc:Choice>
            <mc:Fallback xmlns="">
              <p:pic>
                <p:nvPicPr>
                  <p:cNvPr id="94" name="筆跡 93">
                    <a:extLst>
                      <a:ext uri="{FF2B5EF4-FFF2-40B4-BE49-F238E27FC236}">
                        <a16:creationId xmlns:a16="http://schemas.microsoft.com/office/drawing/2014/main" id="{CCEBC00F-C0BB-044E-A7CA-DFBD9885BFE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763550" y="2738140"/>
                    <a:ext cx="6480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95" name="筆跡 94">
                    <a:extLst>
                      <a:ext uri="{FF2B5EF4-FFF2-40B4-BE49-F238E27FC236}">
                        <a16:creationId xmlns:a16="http://schemas.microsoft.com/office/drawing/2014/main" id="{4A216044-F295-9447-B273-750FF1F22B9C}"/>
                      </a:ext>
                    </a:extLst>
                  </p14:cNvPr>
                  <p14:cNvContentPartPr/>
                  <p14:nvPr/>
                </p14:nvContentPartPr>
                <p14:xfrm>
                  <a:off x="5766790" y="2738860"/>
                  <a:ext cx="48960" cy="131400"/>
                </p14:xfrm>
              </p:contentPart>
            </mc:Choice>
            <mc:Fallback xmlns="">
              <p:pic>
                <p:nvPicPr>
                  <p:cNvPr id="95" name="筆跡 94">
                    <a:extLst>
                      <a:ext uri="{FF2B5EF4-FFF2-40B4-BE49-F238E27FC236}">
                        <a16:creationId xmlns:a16="http://schemas.microsoft.com/office/drawing/2014/main" id="{4A216044-F295-9447-B273-750FF1F22B9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762470" y="2734540"/>
                    <a:ext cx="57600" cy="140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98" name="圓角矩形圖說文字 97">
            <a:extLst>
              <a:ext uri="{FF2B5EF4-FFF2-40B4-BE49-F238E27FC236}">
                <a16:creationId xmlns:a16="http://schemas.microsoft.com/office/drawing/2014/main" id="{8F939CE2-7D9F-3B46-9C57-E431DD44BFD4}"/>
              </a:ext>
            </a:extLst>
          </p:cNvPr>
          <p:cNvSpPr/>
          <p:nvPr/>
        </p:nvSpPr>
        <p:spPr>
          <a:xfrm>
            <a:off x="6660232" y="3256515"/>
            <a:ext cx="1944216" cy="1338545"/>
          </a:xfrm>
          <a:prstGeom prst="wedgeRoundRectCallout">
            <a:avLst>
              <a:gd name="adj1" fmla="val -87018"/>
              <a:gd name="adj2" fmla="val -18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Stable!!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127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A455B-C407-0041-8BF7-460D5312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Simulated Annealing (SA)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A6B8B0-399E-DC40-BD30-0721DC6F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Metropoils</a:t>
            </a:r>
            <a:r>
              <a:rPr kumimoji="1" lang="en-US" altLang="zh-TW" dirty="0"/>
              <a:t> used Monte Carlo simulation to calculate the behavior of cold down</a:t>
            </a:r>
          </a:p>
          <a:p>
            <a:r>
              <a:rPr lang="en-US" altLang="zh-TW" dirty="0"/>
              <a:t>The energy of physical systems is quite similar to optimization problem</a:t>
            </a:r>
          </a:p>
          <a:p>
            <a:pPr lvl="1"/>
            <a:r>
              <a:rPr lang="en-US" altLang="zh-TW" dirty="0"/>
              <a:t>The lower energy vs The lower cost</a:t>
            </a:r>
          </a:p>
          <a:p>
            <a:r>
              <a:rPr lang="en-US" altLang="zh-TW" dirty="0"/>
              <a:t>What is the simulated annealing ?</a:t>
            </a:r>
            <a:endParaRPr lang="pt-BR" altLang="zh-TW" dirty="0"/>
          </a:p>
          <a:p>
            <a:pPr lvl="1"/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simulating the process of cooling</a:t>
            </a:r>
            <a:r>
              <a:rPr lang="zh-TW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zh-TW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</a:t>
            </a:r>
            <a:r>
              <a:rPr lang="zh-TW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zh-TW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crystal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A4B04D-BCD6-F149-90CF-3E3F5AF5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8114E7-CAEB-F740-8F1D-B82B7C9D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31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1FD07-B1B7-D146-9A4D-EDF4B649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6715E5-3A7B-7944-BCAA-A5B4E18B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1E95C1-42F9-BA4E-9E56-C8FD0F74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2FA909-AE02-6047-91EA-8B99A37C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28D703-BB5F-F24B-BDE7-8843F2E56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30044"/>
            <a:ext cx="4330824" cy="224598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1DA2ACF-6BCF-474C-872D-6481D15A7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30" y="3762582"/>
            <a:ext cx="4429870" cy="224598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2D9D2E1-7FB1-294A-B79F-1A6B9A724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814" y="2846794"/>
            <a:ext cx="3970784" cy="19808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EF59CED4-A0F6-E34E-A96A-7DC9A3475F4C}"/>
                  </a:ext>
                </a:extLst>
              </p14:cNvPr>
              <p14:cNvContentPartPr/>
              <p14:nvPr/>
            </p14:nvContentPartPr>
            <p14:xfrm>
              <a:off x="3867776" y="2617094"/>
              <a:ext cx="761040" cy="42120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EF59CED4-A0F6-E34E-A96A-7DC9A3475F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4776" y="2554094"/>
                <a:ext cx="88668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564AC1E6-8DBB-7E43-BF85-D51C936CF1E7}"/>
                  </a:ext>
                </a:extLst>
              </p14:cNvPr>
              <p14:cNvContentPartPr/>
              <p14:nvPr/>
            </p14:nvContentPartPr>
            <p14:xfrm>
              <a:off x="4030136" y="5080934"/>
              <a:ext cx="758880" cy="30420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564AC1E6-8DBB-7E43-BF85-D51C936CF1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7496" y="5017934"/>
                <a:ext cx="88452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37CEDFA0-E8F7-FA4F-9BDD-0177CD33540E}"/>
                  </a:ext>
                </a:extLst>
              </p14:cNvPr>
              <p14:cNvContentPartPr/>
              <p14:nvPr/>
            </p14:nvContentPartPr>
            <p14:xfrm>
              <a:off x="3990536" y="5102534"/>
              <a:ext cx="276840" cy="18828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37CEDFA0-E8F7-FA4F-9BDD-0177CD3354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27896" y="5039534"/>
                <a:ext cx="4024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A1D247E4-C404-A44F-A72C-3F74B6315A44}"/>
                  </a:ext>
                </a:extLst>
              </p14:cNvPr>
              <p14:cNvContentPartPr/>
              <p14:nvPr/>
            </p14:nvContentPartPr>
            <p14:xfrm>
              <a:off x="7756136" y="4022894"/>
              <a:ext cx="683280" cy="1119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A1D247E4-C404-A44F-A72C-3F74B6315A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93496" y="3960254"/>
                <a:ext cx="808920" cy="237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直線圖說文字 1 9">
            <a:extLst>
              <a:ext uri="{FF2B5EF4-FFF2-40B4-BE49-F238E27FC236}">
                <a16:creationId xmlns:a16="http://schemas.microsoft.com/office/drawing/2014/main" id="{36446831-02E1-E548-B655-62E99EB20E11}"/>
              </a:ext>
            </a:extLst>
          </p:cNvPr>
          <p:cNvSpPr/>
          <p:nvPr/>
        </p:nvSpPr>
        <p:spPr>
          <a:xfrm>
            <a:off x="6804248" y="5102534"/>
            <a:ext cx="1864350" cy="1028391"/>
          </a:xfrm>
          <a:prstGeom prst="borderCallout1">
            <a:avLst>
              <a:gd name="adj1" fmla="val -1009"/>
              <a:gd name="adj2" fmla="val 53429"/>
              <a:gd name="adj3" fmla="val -124608"/>
              <a:gd name="adj4" fmla="val 149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Accept this state?</a:t>
            </a:r>
            <a:endParaRPr kumimoji="1" lang="zh-TW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7C038403-C75F-4C49-BAF9-CF07747AB5CC}"/>
                  </a:ext>
                </a:extLst>
              </p14:cNvPr>
              <p14:cNvContentPartPr/>
              <p14:nvPr/>
            </p14:nvContentPartPr>
            <p14:xfrm>
              <a:off x="1336929" y="3082236"/>
              <a:ext cx="8640" cy="288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7C038403-C75F-4C49-BAF9-CF07747AB5C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27929" y="3073236"/>
                <a:ext cx="26280" cy="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705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1FD07-B1B7-D146-9A4D-EDF4B649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6715E5-3A7B-7944-BCAA-A5B4E18B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Set a probability to accept the bad state</a:t>
            </a:r>
          </a:p>
          <a:p>
            <a:r>
              <a:rPr lang="en-US" altLang="zh-TW" dirty="0"/>
              <a:t>Use Boltzmann</a:t>
            </a:r>
            <a:r>
              <a:rPr lang="zh-TW" altLang="en-US" dirty="0"/>
              <a:t> </a:t>
            </a:r>
            <a:r>
              <a:rPr lang="en-US" altLang="zh-TW" dirty="0"/>
              <a:t>function to set probability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PR is too lower, can’t escape local field</a:t>
            </a:r>
          </a:p>
          <a:p>
            <a:r>
              <a:rPr lang="en-US" altLang="zh-TW" dirty="0"/>
              <a:t>If PR is too higher, can’t convergence</a:t>
            </a:r>
          </a:p>
          <a:p>
            <a:r>
              <a:rPr lang="en-US" altLang="zh-TW" dirty="0"/>
              <a:t>Temperature will reduce when find solution</a:t>
            </a:r>
          </a:p>
          <a:p>
            <a:pPr lvl="1"/>
            <a:r>
              <a:rPr lang="en-US" altLang="zh-TW" dirty="0"/>
              <a:t>Important parameter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1E95C1-42F9-BA4E-9E56-C8FD0F74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2FA909-AE02-6047-91EA-8B99A37C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015330F-0260-134F-A03E-F45976AE7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299" y="2666004"/>
            <a:ext cx="3003545" cy="9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3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9B913991-F42A-9A44-9EC4-2CE44D364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203" y="2276872"/>
            <a:ext cx="2386608" cy="170311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FCDEB1-FCAA-0540-95F0-4A565953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Ising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383B199-C15D-274C-B5D4-0ED120670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Statistical model representing the spin</a:t>
                </a:r>
              </a:p>
              <a:p>
                <a:r>
                  <a:rPr lang="en-US" altLang="zh-TW" dirty="0"/>
                  <a:t>Atomic spins in two states(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+1 </a:t>
                </a:r>
                <a:r>
                  <a:rPr lang="en-US" altLang="zh-TW" dirty="0"/>
                  <a:t>or </a:t>
                </a:r>
                <a:r>
                  <a:rPr lang="en-US" altLang="zh-TW" dirty="0">
                    <a:solidFill>
                      <a:srgbClr val="0050F4"/>
                    </a:solidFill>
                  </a:rPr>
                  <a:t>-1</a:t>
                </a:r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+1 </a:t>
                </a:r>
                <a:r>
                  <a:rPr lang="en-US" altLang="zh-TW" dirty="0"/>
                  <a:t>: up</a:t>
                </a:r>
              </a:p>
              <a:p>
                <a:pPr lvl="1"/>
                <a:r>
                  <a:rPr lang="en-US" altLang="zh-TW" dirty="0"/>
                  <a:t> </a:t>
                </a:r>
                <a:r>
                  <a:rPr lang="en-US" altLang="zh-TW" dirty="0">
                    <a:solidFill>
                      <a:srgbClr val="0050F4"/>
                    </a:solidFill>
                  </a:rPr>
                  <a:t>-1</a:t>
                </a:r>
                <a:r>
                  <a:rPr lang="en-US" altLang="zh-TW" dirty="0"/>
                  <a:t> : down</a:t>
                </a:r>
              </a:p>
              <a:p>
                <a:r>
                  <a:rPr lang="en-US" altLang="zh-TW" dirty="0"/>
                  <a:t>The energy</a:t>
                </a:r>
              </a:p>
              <a:p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TW" altLang="en-US" dirty="0"/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∈ </a:t>
                </a:r>
                <a:r>
                  <a:rPr lang="en-US" altLang="zh-TW" dirty="0"/>
                  <a:t>{0, 1} : spin direction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TW" altLang="en-US" dirty="0"/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/>
                  <a:t> : </a:t>
                </a:r>
                <a:r>
                  <a:rPr lang="en" altLang="zh-TW" dirty="0"/>
                  <a:t>coupling coefficient between bits </a:t>
                </a:r>
                <a:r>
                  <a:rPr lang="en" altLang="zh-TW" dirty="0" err="1"/>
                  <a:t>i</a:t>
                </a:r>
                <a:r>
                  <a:rPr lang="en" altLang="zh-TW" dirty="0"/>
                  <a:t> and j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altLang="zh-TW" dirty="0"/>
                  <a:t> : bias term</a:t>
                </a:r>
              </a:p>
              <a:p>
                <a:pPr lvl="1"/>
                <a:r>
                  <a:rPr lang="en" altLang="zh-TW" dirty="0"/>
                  <a:t>N : total number of bits</a:t>
                </a:r>
              </a:p>
              <a:p>
                <a:pPr lvl="1"/>
                <a:endParaRPr lang="en" altLang="zh-TW" dirty="0"/>
              </a:p>
              <a:p>
                <a:pPr lvl="1"/>
                <a:endParaRPr lang="zh-TW" altLang="en-US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383B199-C15D-274C-B5D4-0ED120670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89" t="-1397" b="-7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6FEDCB-96F4-FD47-B8F9-785B1CE4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ACE8F7-6993-8043-ACD7-66F26A04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345160-AC2A-6E4F-9ECB-36B4207A3DDB}"/>
              </a:ext>
            </a:extLst>
          </p:cNvPr>
          <p:cNvSpPr txBox="1"/>
          <p:nvPr/>
        </p:nvSpPr>
        <p:spPr>
          <a:xfrm>
            <a:off x="-4814371" y="-705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0B896AB-2608-0B40-ADB0-DA15CA8C6C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5" t="16150" r="2212" b="11978"/>
          <a:stretch/>
        </p:blipFill>
        <p:spPr>
          <a:xfrm>
            <a:off x="1115615" y="4077072"/>
            <a:ext cx="5437585" cy="4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08673"/>
      </p:ext>
    </p:extLst>
  </p:cSld>
  <p:clrMapOvr>
    <a:masterClrMapping/>
  </p:clrMapOvr>
</p:sld>
</file>

<file path=ppt/theme/theme1.xml><?xml version="1.0" encoding="utf-8"?>
<a:theme xmlns:a="http://schemas.openxmlformats.org/drawingml/2006/main" name="ALCOM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ALCOM</Template>
  <TotalTime>12886</TotalTime>
  <Words>1007</Words>
  <Application>Microsoft Macintosh PowerPoint</Application>
  <PresentationFormat>如螢幕大小 (4:3)</PresentationFormat>
  <Paragraphs>230</Paragraphs>
  <Slides>29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Calibri</vt:lpstr>
      <vt:lpstr>Cambria Math</vt:lpstr>
      <vt:lpstr>Comic Sans MS</vt:lpstr>
      <vt:lpstr>Garamond</vt:lpstr>
      <vt:lpstr>Verdana</vt:lpstr>
      <vt:lpstr>Wingdings</vt:lpstr>
      <vt:lpstr>ALCOM</vt:lpstr>
      <vt:lpstr>Applicability of a Hardware Accelerator to Combinatorial Optimization Problems in EDA</vt:lpstr>
      <vt:lpstr>Outline</vt:lpstr>
      <vt:lpstr>BACKGROUND</vt:lpstr>
      <vt:lpstr>Annealing </vt:lpstr>
      <vt:lpstr>Annealing (cont’d)</vt:lpstr>
      <vt:lpstr>Simulated Annealing (SA)</vt:lpstr>
      <vt:lpstr>Example</vt:lpstr>
      <vt:lpstr>SA Example</vt:lpstr>
      <vt:lpstr>Ising model</vt:lpstr>
      <vt:lpstr>SA for Ising model </vt:lpstr>
      <vt:lpstr>SA algorithm</vt:lpstr>
      <vt:lpstr>SA challenges for solving combinatorial optimization problems</vt:lpstr>
      <vt:lpstr>Proposed technology</vt:lpstr>
      <vt:lpstr>Hardware accelerator</vt:lpstr>
      <vt:lpstr>Parallel search architecture</vt:lpstr>
      <vt:lpstr>Parallel search architecture (cont’d)</vt:lpstr>
      <vt:lpstr>Replica exchange scheme (cont’d)</vt:lpstr>
      <vt:lpstr>Replica exchange scheme (cont’d)</vt:lpstr>
      <vt:lpstr>Replica exchange scheme (cont’d) </vt:lpstr>
      <vt:lpstr>Replica exchange scheme (cont’d) </vt:lpstr>
      <vt:lpstr>Replica exchange scheme (cont’d) </vt:lpstr>
      <vt:lpstr>Replica exchange scheme (cont’d) </vt:lpstr>
      <vt:lpstr>Replica Exchange Algorithm in the proposed hardware accelerator</vt:lpstr>
      <vt:lpstr>Experimental results</vt:lpstr>
      <vt:lpstr>Minmum cut problem benchmarks</vt:lpstr>
      <vt:lpstr>Evaluation with tree graphs for EDA</vt:lpstr>
      <vt:lpstr>Evaluation with tree graphs for EDA</vt:lpstr>
      <vt:lpstr>Maximum cut problem benchmarks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Automata from Recurrent Neural Networks Using Queries and Counterexamples</dc:title>
  <dc:creator>綦家志</dc:creator>
  <cp:lastModifiedBy>Microsoft Office User</cp:lastModifiedBy>
  <cp:revision>102</cp:revision>
  <dcterms:created xsi:type="dcterms:W3CDTF">2015-10-09T07:47:48Z</dcterms:created>
  <dcterms:modified xsi:type="dcterms:W3CDTF">2019-10-18T08:31:04Z</dcterms:modified>
</cp:coreProperties>
</file>