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4" r:id="rId3"/>
    <p:sldId id="349" r:id="rId4"/>
    <p:sldId id="293" r:id="rId5"/>
    <p:sldId id="350" r:id="rId6"/>
    <p:sldId id="329" r:id="rId7"/>
    <p:sldId id="351" r:id="rId8"/>
    <p:sldId id="352" r:id="rId9"/>
    <p:sldId id="292" r:id="rId10"/>
  </p:sldIdLst>
  <p:sldSz cx="12192000" cy="6858000"/>
  <p:notesSz cx="9144000" cy="6858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jn Willekens" initials="SW" lastIdx="1" clrIdx="0">
    <p:extLst>
      <p:ext uri="{19B8F6BF-5375-455C-9EA6-DF929625EA0E}">
        <p15:presenceInfo xmlns:p15="http://schemas.microsoft.com/office/powerpoint/2012/main" userId="b554aa9638f212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B2F"/>
    <a:srgbClr val="00A0AE"/>
    <a:srgbClr val="000000"/>
    <a:srgbClr val="004C54"/>
    <a:srgbClr val="FF52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3" autoAdjust="0"/>
    <p:restoredTop sz="95271"/>
  </p:normalViewPr>
  <p:slideViewPr>
    <p:cSldViewPr snapToGrid="0">
      <p:cViewPr varScale="1">
        <p:scale>
          <a:sx n="86" d="100"/>
          <a:sy n="86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232D0-353B-49ED-9260-B596801D6F98}" type="datetimeFigureOut">
              <a:rPr lang="nl-BE" smtClean="0"/>
              <a:t>15/05/2021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7F117-511E-471C-90F9-CD495B4357E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76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Picture 9" descr="TM_logo_vignet_ppt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869881" y="6584123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fld id="{DED23E71-3C46-4971-AEDE-813ECBDDFADA}" type="datetime1">
              <a:rPr lang="nl-BE" smtClean="0"/>
              <a:t>15/05/2021</a:t>
            </a:fld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12" descr="image_preview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4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3D35BC7-A351-4911-82DB-FAF1E69E7B57}" type="datetime1">
              <a:rPr lang="nl-BE" smtClean="0"/>
              <a:t>15/05/2021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83DC43C-C83B-4332-AD60-DDA954178754}" type="datetime1">
              <a:rPr lang="nl-BE" smtClean="0"/>
              <a:t>15/05/2021</a:t>
            </a:fld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643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6F82CC1-E098-4343-829C-ED2DABEA1350}" type="datetime1">
              <a:rPr lang="nl-BE" smtClean="0"/>
              <a:t>15/05/2021</a:t>
            </a:fld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323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dirty="0"/>
              <a:t>Klik op het pictogram als u een afbeelding wilt toevoegen</a:t>
            </a:r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3D8FFF7-1191-42F2-AD3E-D4907838F84A}" type="datetime1">
              <a:rPr lang="nl-BE" smtClean="0"/>
              <a:t>15/05/2021</a:t>
            </a:fld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68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9BE2E3E-C8B5-4A5B-800B-8072220C3915}" type="datetime1">
              <a:rPr lang="nl-BE" smtClean="0"/>
              <a:t>15/05/2021</a:t>
            </a:fld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38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A83076B6-63C5-4D9A-A2E1-92991DB7D85C}" type="datetime1">
              <a:rPr lang="nl-BE" smtClean="0"/>
              <a:t>15/05/2021</a:t>
            </a:fld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 dirty="0"/>
              <a:t>Klik op het pictogram als u een afbeelding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66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9412-B52A-4BB2-B2D4-6C499EDC5CB7}" type="datetime1">
              <a:rPr lang="nl-BE" smtClean="0"/>
              <a:t>15/05/2021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53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1EF2F79-9DA9-4660-849C-6BEF883F7698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869880" y="6551093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fld id="{69C85FB6-CE84-4254-B606-0F4F1C31C099}" type="datetime1">
              <a:rPr lang="nl-BE" smtClean="0"/>
              <a:t>15/05/2021</a:t>
            </a:fld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1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JS Praktijkopdracht(en)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Interactieve websites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EF2F79-9DA9-4660-849C-6BEF883F7698}" type="slidenum">
              <a:rPr lang="nl-BE" smtClean="0"/>
              <a:t>1</a:t>
            </a:fld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59CC5DD-55D9-4848-B86C-0F3DD7574F77}" type="datetime1">
              <a:rPr lang="nl-BE" smtClean="0"/>
              <a:t>15/05/2021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70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Weather app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2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BDDCE0A-B2E1-1E49-B055-9735C29C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210092"/>
            <a:ext cx="5962427" cy="361319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23A838C-6A9E-794A-B09A-0A5926952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9" y="1311426"/>
            <a:ext cx="5603514" cy="34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Weather app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EFF689C-82EC-48DE-9215-3DE82C9A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1142984"/>
            <a:ext cx="11232000" cy="48283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BE" sz="3000" b="0" dirty="0"/>
              <a:t>Gebruik de </a:t>
            </a:r>
            <a:r>
              <a:rPr lang="nl-BE" sz="3000" b="0" dirty="0">
                <a:solidFill>
                  <a:srgbClr val="EC4B2F"/>
                </a:solidFill>
              </a:rPr>
              <a:t>openweathermap</a:t>
            </a:r>
            <a:r>
              <a:rPr lang="nl-BE" sz="3000" b="0" dirty="0"/>
              <a:t>.org API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BE" sz="3000" b="0" dirty="0"/>
              <a:t>Vraag via de </a:t>
            </a:r>
            <a:r>
              <a:rPr lang="nl-BE" sz="3000" b="0" dirty="0">
                <a:solidFill>
                  <a:srgbClr val="EC4B2F"/>
                </a:solidFill>
              </a:rPr>
              <a:t>Geolocation API </a:t>
            </a:r>
            <a:r>
              <a:rPr lang="nl-BE" sz="3000" b="0" dirty="0"/>
              <a:t>de coördinaten op van je huidige locatie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BE" b="0" dirty="0">
                <a:solidFill>
                  <a:srgbClr val="0070C0"/>
                </a:solidFill>
              </a:rPr>
              <a:t>https://developer.mozilla.org/en-US/docs/Web/API/Geolocation_API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BE" sz="3000" b="0" dirty="0"/>
              <a:t>Vraag via de </a:t>
            </a:r>
            <a:r>
              <a:rPr lang="nl-BE" sz="3000" b="0" dirty="0">
                <a:solidFill>
                  <a:srgbClr val="EC4B2F"/>
                </a:solidFill>
              </a:rPr>
              <a:t>Fetch API </a:t>
            </a:r>
            <a:r>
              <a:rPr lang="nl-BE" sz="3000" b="0" dirty="0"/>
              <a:t>de gegevens op en toon de juiste gegevens in de voorziene velden</a:t>
            </a:r>
          </a:p>
          <a:p>
            <a:endParaRPr lang="en-US" sz="2400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52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COVID-19 APP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1D798FA-D646-9C4D-96A6-F57E25FCF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9"/>
          <a:stretch/>
        </p:blipFill>
        <p:spPr>
          <a:xfrm>
            <a:off x="1780674" y="1195608"/>
            <a:ext cx="8727852" cy="47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COVID-19 APP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EFF689C-82EC-48DE-9215-3DE82C9A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1142984"/>
            <a:ext cx="11232000" cy="4842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Gebruik data van </a:t>
            </a:r>
            <a:r>
              <a:rPr lang="nl-NL" sz="3200" b="0" dirty="0" err="1">
                <a:solidFill>
                  <a:srgbClr val="EC4B2F"/>
                </a:solidFill>
              </a:rPr>
              <a:t>disease.sh</a:t>
            </a:r>
            <a:r>
              <a:rPr lang="nl-NL" sz="3200" b="0" dirty="0">
                <a:solidFill>
                  <a:srgbClr val="EC4B2F"/>
                </a:solidFill>
              </a:rPr>
              <a:t> – Open </a:t>
            </a:r>
            <a:r>
              <a:rPr lang="nl-NL" sz="3200" b="0" dirty="0" err="1">
                <a:solidFill>
                  <a:srgbClr val="EC4B2F"/>
                </a:solidFill>
              </a:rPr>
              <a:t>Disease</a:t>
            </a:r>
            <a:r>
              <a:rPr lang="nl-NL" sz="3200" b="0" dirty="0">
                <a:solidFill>
                  <a:srgbClr val="EC4B2F"/>
                </a:solidFill>
              </a:rPr>
              <a:t> Data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Gebruik </a:t>
            </a:r>
            <a:r>
              <a:rPr lang="nl-NL" sz="2600" b="0" dirty="0">
                <a:solidFill>
                  <a:srgbClr val="EC4B2F"/>
                </a:solidFill>
              </a:rPr>
              <a:t>GET </a:t>
            </a:r>
            <a:r>
              <a:rPr lang="nl-NL" sz="2600" b="0" dirty="0"/>
              <a:t>​/v3​/covid-19​/</a:t>
            </a:r>
            <a:r>
              <a:rPr lang="nl-NL" sz="2600" b="0" dirty="0" err="1"/>
              <a:t>historical</a:t>
            </a:r>
            <a:r>
              <a:rPr lang="nl-NL" sz="2600" b="0" dirty="0"/>
              <a:t>​/{</a:t>
            </a:r>
            <a:r>
              <a:rPr lang="nl-NL" sz="2600" b="0" dirty="0">
                <a:solidFill>
                  <a:srgbClr val="00A0AE"/>
                </a:solidFill>
              </a:rPr>
              <a:t>country</a:t>
            </a:r>
            <a:r>
              <a:rPr lang="nl-NL" sz="2600" b="0" dirty="0"/>
              <a:t>}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We vragen de data van de 100 laatste dagen van België op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Gebruik de </a:t>
            </a:r>
            <a:r>
              <a:rPr lang="nl-NL" sz="3200" b="0" dirty="0">
                <a:solidFill>
                  <a:srgbClr val="EC4B2F"/>
                </a:solidFill>
              </a:rPr>
              <a:t>Line </a:t>
            </a:r>
            <a:r>
              <a:rPr lang="nl-NL" sz="3200" b="0" dirty="0" err="1">
                <a:solidFill>
                  <a:srgbClr val="EC4B2F"/>
                </a:solidFill>
              </a:rPr>
              <a:t>chart</a:t>
            </a:r>
            <a:r>
              <a:rPr lang="nl-NL" sz="3200" b="0" dirty="0">
                <a:solidFill>
                  <a:srgbClr val="EC4B2F"/>
                </a:solidFill>
              </a:rPr>
              <a:t> </a:t>
            </a:r>
            <a:r>
              <a:rPr lang="nl-NL" sz="3200" b="0" dirty="0"/>
              <a:t>van </a:t>
            </a:r>
            <a:r>
              <a:rPr lang="nl-NL" sz="3200" b="0" dirty="0" err="1">
                <a:solidFill>
                  <a:srgbClr val="EC4B2F"/>
                </a:solidFill>
              </a:rPr>
              <a:t>chartjs.org</a:t>
            </a:r>
            <a:endParaRPr lang="nl-NL" sz="3200" b="0" dirty="0">
              <a:solidFill>
                <a:srgbClr val="EC4B2F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Vraag via de </a:t>
            </a:r>
            <a:r>
              <a:rPr lang="nl-NL" sz="3200" b="0" dirty="0" err="1">
                <a:solidFill>
                  <a:srgbClr val="EC4B2F"/>
                </a:solidFill>
              </a:rPr>
              <a:t>Fetch</a:t>
            </a:r>
            <a:r>
              <a:rPr lang="nl-NL" sz="3200" b="0" dirty="0">
                <a:solidFill>
                  <a:srgbClr val="EC4B2F"/>
                </a:solidFill>
              </a:rPr>
              <a:t> API </a:t>
            </a:r>
            <a:r>
              <a:rPr lang="nl-NL" sz="3200" b="0" dirty="0"/>
              <a:t>de gegevens op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Maak gebruik van de </a:t>
            </a:r>
            <a:r>
              <a:rPr lang="nl-NL" sz="3200" b="0" dirty="0" err="1">
                <a:solidFill>
                  <a:srgbClr val="EC4B2F"/>
                </a:solidFill>
              </a:rPr>
              <a:t>async</a:t>
            </a:r>
            <a:r>
              <a:rPr lang="nl-NL" sz="3200" b="0" dirty="0"/>
              <a:t> en </a:t>
            </a:r>
            <a:r>
              <a:rPr lang="nl-NL" sz="3200" b="0" dirty="0" err="1">
                <a:solidFill>
                  <a:srgbClr val="EC4B2F"/>
                </a:solidFill>
              </a:rPr>
              <a:t>await</a:t>
            </a:r>
            <a:r>
              <a:rPr lang="nl-NL" sz="3200" b="0" dirty="0"/>
              <a:t> om alle data op te halen voor je deze doorgeeft aan de </a:t>
            </a:r>
            <a:r>
              <a:rPr lang="nl-NL" sz="3200" b="0" dirty="0" err="1">
                <a:solidFill>
                  <a:srgbClr val="EC4B2F"/>
                </a:solidFill>
              </a:rPr>
              <a:t>chart</a:t>
            </a:r>
            <a:endParaRPr lang="en-US" sz="2400" b="0" dirty="0">
              <a:solidFill>
                <a:srgbClr val="EC4B2F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327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MOVIE APP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6</a:t>
            </a:fld>
            <a:endParaRPr lang="nl-BE"/>
          </a:p>
        </p:txBody>
      </p:sp>
      <p:pic>
        <p:nvPicPr>
          <p:cNvPr id="7" name="Afbeelding 6" descr="Afbeelding met tafel&#10;&#10;Automatisch gegenereerde beschrijving">
            <a:extLst>
              <a:ext uri="{FF2B5EF4-FFF2-40B4-BE49-F238E27FC236}">
                <a16:creationId xmlns:a16="http://schemas.microsoft.com/office/drawing/2014/main" id="{EB856ABD-F3BC-F643-8CAC-9465E918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84" y="1187910"/>
            <a:ext cx="6618632" cy="47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MOVIE APP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EFF689C-82EC-48DE-9215-3DE82C9A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1142984"/>
            <a:ext cx="11232000" cy="4792303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Gebruik data van </a:t>
            </a:r>
            <a:r>
              <a:rPr lang="nl-NL" sz="3200" b="0" dirty="0" err="1">
                <a:solidFill>
                  <a:srgbClr val="EC4B2F"/>
                </a:solidFill>
              </a:rPr>
              <a:t>api.themoviedb.org</a:t>
            </a:r>
            <a:endParaRPr lang="nl-NL" sz="3200" b="0" dirty="0">
              <a:solidFill>
                <a:srgbClr val="EC4B2F"/>
              </a:solidFill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Gebruik </a:t>
            </a:r>
            <a:r>
              <a:rPr lang="nl-NL" sz="2600" b="0" dirty="0">
                <a:solidFill>
                  <a:srgbClr val="EC4B2F"/>
                </a:solidFill>
              </a:rPr>
              <a:t>GET </a:t>
            </a:r>
            <a:r>
              <a:rPr lang="nl-NL" sz="2600" b="0" dirty="0"/>
              <a:t>​/3/search/</a:t>
            </a:r>
            <a:r>
              <a:rPr lang="nl-NL" sz="2600" b="0" dirty="0" err="1"/>
              <a:t>tv?api_key</a:t>
            </a:r>
            <a:r>
              <a:rPr lang="nl-NL" sz="2600" b="0" dirty="0"/>
              <a:t>={</a:t>
            </a:r>
            <a:r>
              <a:rPr lang="nl-NL" sz="2600" b="0" dirty="0" err="1">
                <a:solidFill>
                  <a:srgbClr val="00A0AE"/>
                </a:solidFill>
              </a:rPr>
              <a:t>api-key</a:t>
            </a:r>
            <a:r>
              <a:rPr lang="nl-NL" sz="2600" b="0" dirty="0"/>
              <a:t>}&amp;</a:t>
            </a:r>
            <a:r>
              <a:rPr lang="nl-NL" sz="2600" b="0" dirty="0" err="1"/>
              <a:t>language</a:t>
            </a:r>
            <a:r>
              <a:rPr lang="nl-NL" sz="2600" b="0" dirty="0"/>
              <a:t>=</a:t>
            </a:r>
            <a:r>
              <a:rPr lang="nl-NL" sz="2600" b="0" dirty="0" err="1">
                <a:solidFill>
                  <a:srgbClr val="00A0AE"/>
                </a:solidFill>
              </a:rPr>
              <a:t>nl-BE</a:t>
            </a:r>
            <a:r>
              <a:rPr lang="nl-NL" sz="2600" b="0" dirty="0" err="1"/>
              <a:t>&amp;query</a:t>
            </a:r>
            <a:r>
              <a:rPr lang="nl-NL" sz="2600" b="0" dirty="0"/>
              <a:t>={</a:t>
            </a:r>
            <a:r>
              <a:rPr lang="nl-NL" sz="2600" b="0" dirty="0">
                <a:solidFill>
                  <a:srgbClr val="00A0AE"/>
                </a:solidFill>
              </a:rPr>
              <a:t>search</a:t>
            </a:r>
            <a:r>
              <a:rPr lang="nl-NL" sz="2600" b="0" dirty="0"/>
              <a:t>}</a:t>
            </a:r>
          </a:p>
          <a:p>
            <a:pPr marL="457200" lvl="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Gebruik een functie </a:t>
            </a:r>
            <a:r>
              <a:rPr lang="nl-NL" sz="3200" b="0" dirty="0" err="1">
                <a:solidFill>
                  <a:srgbClr val="00A0AE"/>
                </a:solidFill>
              </a:rPr>
              <a:t>getData</a:t>
            </a:r>
            <a:r>
              <a:rPr lang="nl-NL" sz="3200" b="0" dirty="0"/>
              <a:t> om de data te </a:t>
            </a:r>
            <a:r>
              <a:rPr lang="nl-NL" sz="3200" b="0" dirty="0" err="1"/>
              <a:t>fetchen</a:t>
            </a:r>
            <a:r>
              <a:rPr lang="nl-NL" sz="3200" b="0" dirty="0"/>
              <a:t> via de </a:t>
            </a:r>
            <a:r>
              <a:rPr lang="nl-NL" sz="3200" b="0" dirty="0" err="1">
                <a:solidFill>
                  <a:srgbClr val="EC4B2F"/>
                </a:solidFill>
              </a:rPr>
              <a:t>Fetch</a:t>
            </a:r>
            <a:r>
              <a:rPr lang="nl-NL" sz="3200" b="0" dirty="0">
                <a:solidFill>
                  <a:srgbClr val="EC4B2F"/>
                </a:solidFill>
              </a:rPr>
              <a:t> API </a:t>
            </a:r>
            <a:r>
              <a:rPr lang="nl-NL" sz="3200" b="0" dirty="0"/>
              <a:t>de gegevens op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Minimum twee karakters moeten ingegeven zijn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Gebruik een functie </a:t>
            </a:r>
            <a:r>
              <a:rPr lang="nl-NL" sz="3200" b="0" dirty="0" err="1">
                <a:solidFill>
                  <a:srgbClr val="00A0AE"/>
                </a:solidFill>
              </a:rPr>
              <a:t>showData</a:t>
            </a:r>
            <a:r>
              <a:rPr lang="nl-NL" sz="3200" b="0" dirty="0"/>
              <a:t> om de tabel met gegevens verder op te bouwen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>
                <a:solidFill>
                  <a:srgbClr val="EC4B2F"/>
                </a:solidFill>
              </a:rPr>
              <a:t>Verwijder</a:t>
            </a:r>
            <a:r>
              <a:rPr lang="nl-NL" sz="2600" b="0" dirty="0"/>
              <a:t> alle resultaten waar </a:t>
            </a:r>
            <a:r>
              <a:rPr lang="nl-NL" sz="2600" b="0" dirty="0" err="1">
                <a:solidFill>
                  <a:srgbClr val="EC4B2F"/>
                </a:solidFill>
              </a:rPr>
              <a:t>votes</a:t>
            </a:r>
            <a:r>
              <a:rPr lang="nl-NL" sz="2600" b="0" dirty="0">
                <a:solidFill>
                  <a:srgbClr val="EC4B2F"/>
                </a:solidFill>
              </a:rPr>
              <a:t> = 0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Roep de functies </a:t>
            </a:r>
            <a:r>
              <a:rPr lang="nl-NL" sz="2600" b="0" dirty="0" err="1">
                <a:solidFill>
                  <a:srgbClr val="00A0AE"/>
                </a:solidFill>
              </a:rPr>
              <a:t>sortData</a:t>
            </a:r>
            <a:r>
              <a:rPr lang="nl-NL" sz="2600" b="0" dirty="0"/>
              <a:t> en </a:t>
            </a:r>
            <a:r>
              <a:rPr lang="nl-NL" sz="2600" b="0" dirty="0" err="1">
                <a:solidFill>
                  <a:srgbClr val="00A0AE"/>
                </a:solidFill>
              </a:rPr>
              <a:t>filterData</a:t>
            </a:r>
            <a:r>
              <a:rPr lang="nl-NL" sz="2600" b="0" dirty="0"/>
              <a:t> 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98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MOVIE APP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EFF689C-82EC-48DE-9215-3DE82C9A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1142984"/>
            <a:ext cx="11232000" cy="479230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De functie </a:t>
            </a:r>
            <a:r>
              <a:rPr lang="nl-NL" sz="3200" b="0" dirty="0" err="1">
                <a:solidFill>
                  <a:srgbClr val="00A0AE"/>
                </a:solidFill>
              </a:rPr>
              <a:t>sortData</a:t>
            </a:r>
            <a:r>
              <a:rPr lang="nl-NL" sz="3200" b="0" dirty="0"/>
              <a:t> sorteert de data op basis van een keuze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Op basis van de </a:t>
            </a:r>
            <a:r>
              <a:rPr lang="nl-NL" sz="2600" b="0" dirty="0">
                <a:solidFill>
                  <a:srgbClr val="EC4B2F"/>
                </a:solidFill>
              </a:rPr>
              <a:t>selectie</a:t>
            </a:r>
            <a:r>
              <a:rPr lang="nl-NL" sz="2600" b="0" dirty="0"/>
              <a:t> in de lijst vraag je de </a:t>
            </a:r>
            <a:r>
              <a:rPr lang="nl-NL" sz="2600" b="0" dirty="0" err="1">
                <a:solidFill>
                  <a:srgbClr val="EC4B2F"/>
                </a:solidFill>
              </a:rPr>
              <a:t>value</a:t>
            </a:r>
            <a:r>
              <a:rPr lang="nl-NL" sz="2600" b="0" dirty="0"/>
              <a:t> op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De is opgebouwd volgens </a:t>
            </a:r>
            <a:r>
              <a:rPr lang="nl-NL" sz="2600" b="0" dirty="0" err="1">
                <a:solidFill>
                  <a:srgbClr val="EC4B2F"/>
                </a:solidFill>
              </a:rPr>
              <a:t>naam_veld#az</a:t>
            </a:r>
            <a:r>
              <a:rPr lang="nl-NL" sz="2600" b="0" dirty="0">
                <a:solidFill>
                  <a:srgbClr val="EC4B2F"/>
                </a:solidFill>
              </a:rPr>
              <a:t> </a:t>
            </a:r>
            <a:r>
              <a:rPr lang="nl-NL" sz="2600" b="0" dirty="0"/>
              <a:t>of </a:t>
            </a:r>
            <a:r>
              <a:rPr lang="nl-NL" sz="2600" b="0" dirty="0" err="1">
                <a:solidFill>
                  <a:srgbClr val="EC4B2F"/>
                </a:solidFill>
              </a:rPr>
              <a:t>naam_veld#za</a:t>
            </a:r>
            <a:endParaRPr lang="nl-NL" sz="2600" b="0" dirty="0">
              <a:solidFill>
                <a:srgbClr val="EC4B2F"/>
              </a:solidFill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>
                <a:solidFill>
                  <a:srgbClr val="EC4B2F"/>
                </a:solidFill>
              </a:rPr>
              <a:t>Sorteer</a:t>
            </a:r>
            <a:r>
              <a:rPr lang="nl-NL" sz="2600" b="0" dirty="0"/>
              <a:t> de </a:t>
            </a:r>
            <a:r>
              <a:rPr lang="nl-NL" sz="2600" b="0" dirty="0">
                <a:solidFill>
                  <a:srgbClr val="EC4B2F"/>
                </a:solidFill>
              </a:rPr>
              <a:t>data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3200" b="0" dirty="0"/>
              <a:t>De functie </a:t>
            </a:r>
            <a:r>
              <a:rPr lang="nl-NL" sz="3200" b="0" dirty="0" err="1">
                <a:solidFill>
                  <a:srgbClr val="00A0AE"/>
                </a:solidFill>
              </a:rPr>
              <a:t>filterData</a:t>
            </a:r>
            <a:r>
              <a:rPr lang="nl-NL" sz="3200" b="0" dirty="0"/>
              <a:t> filtert de data op basis van een keuze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600" b="0" dirty="0"/>
              <a:t>Op basis van de aangeduide radio-button </a:t>
            </a:r>
            <a:r>
              <a:rPr lang="nl-NL" sz="2600" b="0" dirty="0">
                <a:solidFill>
                  <a:srgbClr val="EC4B2F"/>
                </a:solidFill>
              </a:rPr>
              <a:t>filter</a:t>
            </a:r>
            <a:r>
              <a:rPr lang="nl-NL" sz="2600" b="0" dirty="0"/>
              <a:t> je de correcte data, op basis van het </a:t>
            </a:r>
            <a:r>
              <a:rPr lang="nl-NL" sz="2600" b="0" dirty="0" err="1">
                <a:solidFill>
                  <a:srgbClr val="EC4B2F"/>
                </a:solidFill>
              </a:rPr>
              <a:t>vote_average</a:t>
            </a:r>
            <a:r>
              <a:rPr lang="nl-NL" sz="2600" b="0" dirty="0">
                <a:solidFill>
                  <a:srgbClr val="EC4B2F"/>
                </a:solidFill>
              </a:rPr>
              <a:t> </a:t>
            </a:r>
            <a:r>
              <a:rPr lang="nl-NL" sz="2600" b="0" dirty="0"/>
              <a:t>veld, eruit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25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1">
            <a:extLst>
              <a:ext uri="{FF2B5EF4-FFF2-40B4-BE49-F238E27FC236}">
                <a16:creationId xmlns:a16="http://schemas.microsoft.com/office/drawing/2014/main" id="{FAF42780-A35B-4B54-BD6A-12AD463F4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</p:spPr>
        <p:txBody>
          <a:bodyPr anchor="b">
            <a:normAutofit/>
          </a:bodyPr>
          <a:lstStyle/>
          <a:p>
            <a:r>
              <a:rPr lang="nl-BE" dirty="0"/>
              <a:t>VEEL SUCCES!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1EF2F79-9DA9-4660-849C-6BEF883F7698}" type="slidenum">
              <a:rPr lang="nl-BE" smtClean="0"/>
              <a:pPr>
                <a:spcAft>
                  <a:spcPts val="600"/>
                </a:spcAft>
              </a:pPr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8518135"/>
      </p:ext>
    </p:extLst>
  </p:cSld>
  <p:clrMapOvr>
    <a:masterClrMapping/>
  </p:clrMapOvr>
</p:sld>
</file>

<file path=ppt/theme/theme1.xml><?xml version="1.0" encoding="utf-8"?>
<a:theme xmlns:a="http://schemas.openxmlformats.org/drawingml/2006/main" name="TM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" id="{1BB8F1BD-CDE0-48F2-8AC9-A5A5FCEB4579}" vid="{77DCAA7D-A23A-4FE2-815C-CF4E13323E93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11991</TotalTime>
  <Words>312</Words>
  <Application>Microsoft Macintosh PowerPoint</Application>
  <PresentationFormat>Breedbeeld</PresentationFormat>
  <Paragraphs>43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TM</vt:lpstr>
      <vt:lpstr>Interactieve websites</vt:lpstr>
      <vt:lpstr>Weather app</vt:lpstr>
      <vt:lpstr>Weather app</vt:lpstr>
      <vt:lpstr>COVID-19 APP</vt:lpstr>
      <vt:lpstr>COVID-19 APP</vt:lpstr>
      <vt:lpstr>MOVIE APP</vt:lpstr>
      <vt:lpstr>MOVIE APP</vt:lpstr>
      <vt:lpstr>MOVIE APP</vt:lpstr>
      <vt:lpstr>VEEL SUCCES!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Interactieve websites</dc:title>
  <dc:creator>Stijn Willekens</dc:creator>
  <cp:lastModifiedBy>Stijn Willekens</cp:lastModifiedBy>
  <cp:revision>180</cp:revision>
  <cp:lastPrinted>2021-04-18T18:13:05Z</cp:lastPrinted>
  <dcterms:created xsi:type="dcterms:W3CDTF">2020-03-22T17:05:53Z</dcterms:created>
  <dcterms:modified xsi:type="dcterms:W3CDTF">2021-05-15T12:05:05Z</dcterms:modified>
</cp:coreProperties>
</file>