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12"/>
  </p:notesMasterIdLst>
  <p:handoutMasterIdLst>
    <p:handoutMasterId r:id="rId13"/>
  </p:handoutMasterIdLst>
  <p:sldIdLst>
    <p:sldId id="662" r:id="rId2"/>
    <p:sldId id="663" r:id="rId3"/>
    <p:sldId id="674" r:id="rId4"/>
    <p:sldId id="667" r:id="rId5"/>
    <p:sldId id="669" r:id="rId6"/>
    <p:sldId id="679" r:id="rId7"/>
    <p:sldId id="668" r:id="rId8"/>
    <p:sldId id="680" r:id="rId9"/>
    <p:sldId id="682" r:id="rId10"/>
    <p:sldId id="686" r:id="rId11"/>
  </p:sldIdLst>
  <p:sldSz cx="12192000" cy="6858000"/>
  <p:notesSz cx="6858000" cy="9945688"/>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ne Van Echelpoel" initials="TVE" lastIdx="1" clrIdx="0">
    <p:extLst>
      <p:ext uri="{19B8F6BF-5375-455C-9EA6-DF929625EA0E}">
        <p15:presenceInfo xmlns:p15="http://schemas.microsoft.com/office/powerpoint/2012/main" userId="S::u0068491@thomasmore.be::46798032-b7e2-4f2e-95a1-1606ec8c5d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3300"/>
    <a:srgbClr val="F8F8F8"/>
    <a:srgbClr val="FF9900"/>
    <a:srgbClr val="0747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E523A-B510-472A-84C0-65000C4C69CB}" v="2" dt="2023-02-01T10:07:07.30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8" d="100"/>
          <a:sy n="48" d="100"/>
        </p:scale>
        <p:origin x="53" y="70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an Henau" userId="93730d70-def5-4b40-a5ff-060158ac12ec" providerId="ADAL" clId="{285E523A-B510-472A-84C0-65000C4C69CB}"/>
    <pc:docChg chg="custSel modSld">
      <pc:chgData name="Sebastiaan Henau" userId="93730d70-def5-4b40-a5ff-060158ac12ec" providerId="ADAL" clId="{285E523A-B510-472A-84C0-65000C4C69CB}" dt="2023-02-01T10:07:55.275" v="34" actId="20577"/>
      <pc:docMkLst>
        <pc:docMk/>
      </pc:docMkLst>
      <pc:sldChg chg="modSp mod">
        <pc:chgData name="Sebastiaan Henau" userId="93730d70-def5-4b40-a5ff-060158ac12ec" providerId="ADAL" clId="{285E523A-B510-472A-84C0-65000C4C69CB}" dt="2023-02-01T10:07:45.481" v="28" actId="20577"/>
        <pc:sldMkLst>
          <pc:docMk/>
          <pc:sldMk cId="60941502" sldId="663"/>
        </pc:sldMkLst>
        <pc:spChg chg="mod">
          <ac:chgData name="Sebastiaan Henau" userId="93730d70-def5-4b40-a5ff-060158ac12ec" providerId="ADAL" clId="{285E523A-B510-472A-84C0-65000C4C69CB}" dt="2023-02-01T10:07:45.481" v="28" actId="20577"/>
          <ac:spMkLst>
            <pc:docMk/>
            <pc:sldMk cId="60941502" sldId="663"/>
            <ac:spMk id="3" creationId="{00000000-0000-0000-0000-000000000000}"/>
          </ac:spMkLst>
        </pc:spChg>
      </pc:sldChg>
      <pc:sldChg chg="addSp delSp modSp mod">
        <pc:chgData name="Sebastiaan Henau" userId="93730d70-def5-4b40-a5ff-060158ac12ec" providerId="ADAL" clId="{285E523A-B510-472A-84C0-65000C4C69CB}" dt="2023-02-01T10:06:13.294" v="19" actId="1076"/>
        <pc:sldMkLst>
          <pc:docMk/>
          <pc:sldMk cId="2611933672" sldId="679"/>
        </pc:sldMkLst>
        <pc:picChg chg="del">
          <ac:chgData name="Sebastiaan Henau" userId="93730d70-def5-4b40-a5ff-060158ac12ec" providerId="ADAL" clId="{285E523A-B510-472A-84C0-65000C4C69CB}" dt="2023-02-01T10:06:01.731" v="15" actId="478"/>
          <ac:picMkLst>
            <pc:docMk/>
            <pc:sldMk cId="2611933672" sldId="679"/>
            <ac:picMk id="2" creationId="{01EA5D29-98ED-4B7B-A27F-6015BB709DA4}"/>
          </ac:picMkLst>
        </pc:picChg>
        <pc:picChg chg="add mod">
          <ac:chgData name="Sebastiaan Henau" userId="93730d70-def5-4b40-a5ff-060158ac12ec" providerId="ADAL" clId="{285E523A-B510-472A-84C0-65000C4C69CB}" dt="2023-02-01T10:06:13.294" v="19" actId="1076"/>
          <ac:picMkLst>
            <pc:docMk/>
            <pc:sldMk cId="2611933672" sldId="679"/>
            <ac:picMk id="5" creationId="{D75FCAB4-A005-B500-50CB-91EEF700D2D9}"/>
          </ac:picMkLst>
        </pc:picChg>
      </pc:sldChg>
      <pc:sldChg chg="addSp delSp modSp mod">
        <pc:chgData name="Sebastiaan Henau" userId="93730d70-def5-4b40-a5ff-060158ac12ec" providerId="ADAL" clId="{285E523A-B510-472A-84C0-65000C4C69CB}" dt="2023-02-01T10:07:18.281" v="26" actId="1076"/>
        <pc:sldMkLst>
          <pc:docMk/>
          <pc:sldMk cId="3193069056" sldId="680"/>
        </pc:sldMkLst>
        <pc:picChg chg="del mod">
          <ac:chgData name="Sebastiaan Henau" userId="93730d70-def5-4b40-a5ff-060158ac12ec" providerId="ADAL" clId="{285E523A-B510-472A-84C0-65000C4C69CB}" dt="2023-02-01T10:07:01.104" v="20" actId="478"/>
          <ac:picMkLst>
            <pc:docMk/>
            <pc:sldMk cId="3193069056" sldId="680"/>
            <ac:picMk id="2" creationId="{5D1BEE81-319D-42DD-8974-AF0FC91644FA}"/>
          </ac:picMkLst>
        </pc:picChg>
        <pc:picChg chg="add mod">
          <ac:chgData name="Sebastiaan Henau" userId="93730d70-def5-4b40-a5ff-060158ac12ec" providerId="ADAL" clId="{285E523A-B510-472A-84C0-65000C4C69CB}" dt="2023-02-01T10:07:18.281" v="26" actId="1076"/>
          <ac:picMkLst>
            <pc:docMk/>
            <pc:sldMk cId="3193069056" sldId="680"/>
            <ac:picMk id="5" creationId="{16CA4008-79EC-065B-E10E-86798DA91AF3}"/>
          </ac:picMkLst>
        </pc:picChg>
      </pc:sldChg>
      <pc:sldChg chg="modSp mod">
        <pc:chgData name="Sebastiaan Henau" userId="93730d70-def5-4b40-a5ff-060158ac12ec" providerId="ADAL" clId="{285E523A-B510-472A-84C0-65000C4C69CB}" dt="2023-02-01T10:07:55.275" v="34" actId="20577"/>
        <pc:sldMkLst>
          <pc:docMk/>
          <pc:sldMk cId="1029267203" sldId="686"/>
        </pc:sldMkLst>
        <pc:spChg chg="mod">
          <ac:chgData name="Sebastiaan Henau" userId="93730d70-def5-4b40-a5ff-060158ac12ec" providerId="ADAL" clId="{285E523A-B510-472A-84C0-65000C4C69CB}" dt="2023-02-01T10:07:55.275" v="34" actId="20577"/>
          <ac:spMkLst>
            <pc:docMk/>
            <pc:sldMk cId="1029267203" sldId="686"/>
            <ac:spMk id="3" creationId="{00000000-0000-0000-0000-000000000000}"/>
          </ac:spMkLst>
        </pc:spChg>
      </pc:sldChg>
    </pc:docChg>
  </pc:docChgLst>
  <pc:docChgLst>
    <pc:chgData name="Sebastiaan Henau" userId="93730d70-def5-4b40-a5ff-060158ac12ec" providerId="ADAL" clId="{C98BC99F-316F-4278-8B8C-7E43ECED283C}"/>
    <pc:docChg chg="modSld">
      <pc:chgData name="Sebastiaan Henau" userId="93730d70-def5-4b40-a5ff-060158ac12ec" providerId="ADAL" clId="{C98BC99F-316F-4278-8B8C-7E43ECED283C}" dt="2022-02-02T15:33:47.553" v="331" actId="5793"/>
      <pc:docMkLst>
        <pc:docMk/>
      </pc:docMkLst>
      <pc:sldChg chg="modSp mod">
        <pc:chgData name="Sebastiaan Henau" userId="93730d70-def5-4b40-a5ff-060158ac12ec" providerId="ADAL" clId="{C98BC99F-316F-4278-8B8C-7E43ECED283C}" dt="2022-02-02T15:33:47.553" v="331" actId="5793"/>
        <pc:sldMkLst>
          <pc:docMk/>
          <pc:sldMk cId="60941502" sldId="663"/>
        </pc:sldMkLst>
        <pc:spChg chg="mod">
          <ac:chgData name="Sebastiaan Henau" userId="93730d70-def5-4b40-a5ff-060158ac12ec" providerId="ADAL" clId="{C98BC99F-316F-4278-8B8C-7E43ECED283C}" dt="2022-02-02T15:33:47.553" v="331" actId="5793"/>
          <ac:spMkLst>
            <pc:docMk/>
            <pc:sldMk cId="60941502" sldId="663"/>
            <ac:spMk id="3" creationId="{00000000-0000-0000-0000-000000000000}"/>
          </ac:spMkLst>
        </pc:spChg>
      </pc:sldChg>
    </pc:docChg>
  </pc:docChgLst>
  <pc:docChgLst>
    <pc:chgData name="Kristine Mangelschots" userId="f3152f8f-1017-4733-9e76-33dd9c43a1dc" providerId="ADAL" clId="{F3378B91-7028-484A-A58E-BA06C3E9AFAA}"/>
    <pc:docChg chg="modSld">
      <pc:chgData name="Kristine Mangelschots" userId="f3152f8f-1017-4733-9e76-33dd9c43a1dc" providerId="ADAL" clId="{F3378B91-7028-484A-A58E-BA06C3E9AFAA}" dt="2022-01-30T12:44:25.361" v="9" actId="20577"/>
      <pc:docMkLst>
        <pc:docMk/>
      </pc:docMkLst>
      <pc:sldChg chg="modSp mod">
        <pc:chgData name="Kristine Mangelschots" userId="f3152f8f-1017-4733-9e76-33dd9c43a1dc" providerId="ADAL" clId="{F3378B91-7028-484A-A58E-BA06C3E9AFAA}" dt="2022-01-30T12:44:25.361" v="9" actId="20577"/>
        <pc:sldMkLst>
          <pc:docMk/>
          <pc:sldMk cId="1029267203" sldId="686"/>
        </pc:sldMkLst>
        <pc:spChg chg="mod">
          <ac:chgData name="Kristine Mangelschots" userId="f3152f8f-1017-4733-9e76-33dd9c43a1dc" providerId="ADAL" clId="{F3378B91-7028-484A-A58E-BA06C3E9AFAA}" dt="2022-01-30T12:44:25.361" v="9" actId="20577"/>
          <ac:spMkLst>
            <pc:docMk/>
            <pc:sldMk cId="1029267203" sldId="68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1F3CF4-7038-453F-9801-AFDC748F8730}"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F558075D-3B65-4058-AAB2-69F3CD93ADF7}">
      <dgm:prSet/>
      <dgm:spPr/>
      <dgm:t>
        <a:bodyPr/>
        <a:lstStyle/>
        <a:p>
          <a:r>
            <a:rPr lang="nl-BE"/>
            <a:t>Totale punten op het vak SQL:</a:t>
          </a:r>
          <a:endParaRPr lang="en-US"/>
        </a:p>
      </dgm:t>
    </dgm:pt>
    <dgm:pt modelId="{7657FF2A-3906-4FA1-A40F-598944C1E7E5}" type="parTrans" cxnId="{F1C927E9-D8C0-4E19-9B54-90F27E794B0A}">
      <dgm:prSet/>
      <dgm:spPr/>
      <dgm:t>
        <a:bodyPr/>
        <a:lstStyle/>
        <a:p>
          <a:endParaRPr lang="en-US"/>
        </a:p>
      </dgm:t>
    </dgm:pt>
    <dgm:pt modelId="{DA0737BC-2818-4585-921A-872D9834E1F1}" type="sibTrans" cxnId="{F1C927E9-D8C0-4E19-9B54-90F27E794B0A}">
      <dgm:prSet/>
      <dgm:spPr/>
      <dgm:t>
        <a:bodyPr/>
        <a:lstStyle/>
        <a:p>
          <a:endParaRPr lang="en-US"/>
        </a:p>
      </dgm:t>
    </dgm:pt>
    <dgm:pt modelId="{80524B50-9330-484B-A70F-86F0A4705727}">
      <dgm:prSet/>
      <dgm:spPr/>
      <dgm:t>
        <a:bodyPr/>
        <a:lstStyle/>
        <a:p>
          <a:r>
            <a:rPr lang="nl-BE" dirty="0"/>
            <a:t>Module-examen: 20 % </a:t>
          </a:r>
          <a:endParaRPr lang="en-US" dirty="0"/>
        </a:p>
      </dgm:t>
    </dgm:pt>
    <dgm:pt modelId="{45FB3BE7-F2BD-497A-B92B-50CB71856A14}" type="parTrans" cxnId="{6804CEAD-060F-42DB-96FA-3F79C5076EA8}">
      <dgm:prSet/>
      <dgm:spPr/>
      <dgm:t>
        <a:bodyPr/>
        <a:lstStyle/>
        <a:p>
          <a:endParaRPr lang="en-US"/>
        </a:p>
      </dgm:t>
    </dgm:pt>
    <dgm:pt modelId="{A36633B5-B72E-48A3-88B9-3BAD368D3A9C}" type="sibTrans" cxnId="{6804CEAD-060F-42DB-96FA-3F79C5076EA8}">
      <dgm:prSet/>
      <dgm:spPr/>
      <dgm:t>
        <a:bodyPr/>
        <a:lstStyle/>
        <a:p>
          <a:endParaRPr lang="en-US"/>
        </a:p>
      </dgm:t>
    </dgm:pt>
    <dgm:pt modelId="{626DDB36-9051-4A6C-8FD2-B0DB40985033}">
      <dgm:prSet/>
      <dgm:spPr/>
      <dgm:t>
        <a:bodyPr/>
        <a:lstStyle/>
        <a:p>
          <a:r>
            <a:rPr lang="nl-BE" dirty="0"/>
            <a:t>Het project: 40 %</a:t>
          </a:r>
          <a:endParaRPr lang="en-US" dirty="0"/>
        </a:p>
      </dgm:t>
    </dgm:pt>
    <dgm:pt modelId="{0E987C43-7FCF-4BA6-A0CB-CAF278A67167}" type="parTrans" cxnId="{5F8C9A9D-9412-4FFD-A3FC-7E63B2219D22}">
      <dgm:prSet/>
      <dgm:spPr/>
      <dgm:t>
        <a:bodyPr/>
        <a:lstStyle/>
        <a:p>
          <a:endParaRPr lang="en-US"/>
        </a:p>
      </dgm:t>
    </dgm:pt>
    <dgm:pt modelId="{EDC62A78-C490-4FB8-8BA0-88C460540107}" type="sibTrans" cxnId="{5F8C9A9D-9412-4FFD-A3FC-7E63B2219D22}">
      <dgm:prSet/>
      <dgm:spPr/>
      <dgm:t>
        <a:bodyPr/>
        <a:lstStyle/>
        <a:p>
          <a:endParaRPr lang="en-US"/>
        </a:p>
      </dgm:t>
    </dgm:pt>
    <dgm:pt modelId="{EEAF40A3-37EE-468C-8F25-DB82C541F68E}">
      <dgm:prSet/>
      <dgm:spPr/>
      <dgm:t>
        <a:bodyPr/>
        <a:lstStyle/>
        <a:p>
          <a:r>
            <a:rPr lang="nl-BE"/>
            <a:t>Evaluatie:</a:t>
          </a:r>
          <a:endParaRPr lang="en-US"/>
        </a:p>
      </dgm:t>
    </dgm:pt>
    <dgm:pt modelId="{FE989AE7-0AC4-4822-910E-DB96F1D5AFC4}" type="parTrans" cxnId="{F7343CFA-2DD1-4615-A61C-3B7C2F03B276}">
      <dgm:prSet/>
      <dgm:spPr/>
      <dgm:t>
        <a:bodyPr/>
        <a:lstStyle/>
        <a:p>
          <a:endParaRPr lang="en-US"/>
        </a:p>
      </dgm:t>
    </dgm:pt>
    <dgm:pt modelId="{47558F44-E1FA-4A68-8E82-89D0B0F91184}" type="sibTrans" cxnId="{F7343CFA-2DD1-4615-A61C-3B7C2F03B276}">
      <dgm:prSet/>
      <dgm:spPr/>
      <dgm:t>
        <a:bodyPr/>
        <a:lstStyle/>
        <a:p>
          <a:endParaRPr lang="en-US"/>
        </a:p>
      </dgm:t>
    </dgm:pt>
    <dgm:pt modelId="{6329FB1B-FAA2-4F98-8B74-415CD764C7D7}">
      <dgm:prSet/>
      <dgm:spPr/>
      <dgm:t>
        <a:bodyPr/>
        <a:lstStyle/>
        <a:p>
          <a:r>
            <a:rPr lang="nl-BE" dirty="0"/>
            <a:t>Ingeleverde document</a:t>
          </a:r>
          <a:endParaRPr lang="en-US" dirty="0"/>
        </a:p>
      </dgm:t>
    </dgm:pt>
    <dgm:pt modelId="{787B4655-7089-498A-A9AE-7C4FEC56E802}" type="parTrans" cxnId="{7FEFE0A5-5EBC-4D3D-BF00-26DC861F29DA}">
      <dgm:prSet/>
      <dgm:spPr/>
      <dgm:t>
        <a:bodyPr/>
        <a:lstStyle/>
        <a:p>
          <a:endParaRPr lang="en-US"/>
        </a:p>
      </dgm:t>
    </dgm:pt>
    <dgm:pt modelId="{A69C4DE9-9923-4F60-A528-B358D125C7EF}" type="sibTrans" cxnId="{7FEFE0A5-5EBC-4D3D-BF00-26DC861F29DA}">
      <dgm:prSet/>
      <dgm:spPr/>
      <dgm:t>
        <a:bodyPr/>
        <a:lstStyle/>
        <a:p>
          <a:endParaRPr lang="en-US"/>
        </a:p>
      </dgm:t>
    </dgm:pt>
    <dgm:pt modelId="{F0EADB36-AE18-47CC-B43A-D539AA42F659}">
      <dgm:prSet/>
      <dgm:spPr/>
      <dgm:t>
        <a:bodyPr/>
        <a:lstStyle/>
        <a:p>
          <a:r>
            <a:rPr lang="en-US" dirty="0"/>
            <a:t>Examen </a:t>
          </a:r>
          <a:r>
            <a:rPr lang="en-US" dirty="0" err="1"/>
            <a:t>juni</a:t>
          </a:r>
          <a:r>
            <a:rPr lang="en-US" dirty="0"/>
            <a:t>: 40%</a:t>
          </a:r>
        </a:p>
      </dgm:t>
    </dgm:pt>
    <dgm:pt modelId="{315175AF-21B7-4592-8AB6-84164DC00B5C}" type="parTrans" cxnId="{6366840C-FC83-4FF8-8E58-1387F4F9601E}">
      <dgm:prSet/>
      <dgm:spPr/>
      <dgm:t>
        <a:bodyPr/>
        <a:lstStyle/>
        <a:p>
          <a:endParaRPr lang="nl-BE"/>
        </a:p>
      </dgm:t>
    </dgm:pt>
    <dgm:pt modelId="{9227AAD7-CD00-4A03-BC5C-A9866CBD82FF}" type="sibTrans" cxnId="{6366840C-FC83-4FF8-8E58-1387F4F9601E}">
      <dgm:prSet/>
      <dgm:spPr/>
      <dgm:t>
        <a:bodyPr/>
        <a:lstStyle/>
        <a:p>
          <a:endParaRPr lang="nl-BE"/>
        </a:p>
      </dgm:t>
    </dgm:pt>
    <dgm:pt modelId="{9874FD3E-80DA-41BE-B85C-DB20EF7C9557}" type="pres">
      <dgm:prSet presAssocID="{2B1F3CF4-7038-453F-9801-AFDC748F8730}" presName="linear" presStyleCnt="0">
        <dgm:presLayoutVars>
          <dgm:dir/>
          <dgm:animLvl val="lvl"/>
          <dgm:resizeHandles val="exact"/>
        </dgm:presLayoutVars>
      </dgm:prSet>
      <dgm:spPr/>
    </dgm:pt>
    <dgm:pt modelId="{58BC83D5-61CD-4BDC-BF23-5A344E7FBAE5}" type="pres">
      <dgm:prSet presAssocID="{F558075D-3B65-4058-AAB2-69F3CD93ADF7}" presName="parentLin" presStyleCnt="0"/>
      <dgm:spPr/>
    </dgm:pt>
    <dgm:pt modelId="{ABABC7F9-D171-4B05-9B84-89CB521E9ED5}" type="pres">
      <dgm:prSet presAssocID="{F558075D-3B65-4058-AAB2-69F3CD93ADF7}" presName="parentLeftMargin" presStyleLbl="node1" presStyleIdx="0" presStyleCnt="2"/>
      <dgm:spPr/>
    </dgm:pt>
    <dgm:pt modelId="{1579CF6A-9ADD-413F-B723-7D988B8F57BE}" type="pres">
      <dgm:prSet presAssocID="{F558075D-3B65-4058-AAB2-69F3CD93ADF7}" presName="parentText" presStyleLbl="node1" presStyleIdx="0" presStyleCnt="2">
        <dgm:presLayoutVars>
          <dgm:chMax val="0"/>
          <dgm:bulletEnabled val="1"/>
        </dgm:presLayoutVars>
      </dgm:prSet>
      <dgm:spPr/>
    </dgm:pt>
    <dgm:pt modelId="{8C7EC712-4070-48FF-87B7-C424FC324F66}" type="pres">
      <dgm:prSet presAssocID="{F558075D-3B65-4058-AAB2-69F3CD93ADF7}" presName="negativeSpace" presStyleCnt="0"/>
      <dgm:spPr/>
    </dgm:pt>
    <dgm:pt modelId="{13020AE1-B335-4F7B-B5F9-C2CFD4442E92}" type="pres">
      <dgm:prSet presAssocID="{F558075D-3B65-4058-AAB2-69F3CD93ADF7}" presName="childText" presStyleLbl="conFgAcc1" presStyleIdx="0" presStyleCnt="2" custScaleY="104852">
        <dgm:presLayoutVars>
          <dgm:bulletEnabled val="1"/>
        </dgm:presLayoutVars>
      </dgm:prSet>
      <dgm:spPr/>
    </dgm:pt>
    <dgm:pt modelId="{D2A19076-071A-4BA9-8BC7-5775C136CB75}" type="pres">
      <dgm:prSet presAssocID="{DA0737BC-2818-4585-921A-872D9834E1F1}" presName="spaceBetweenRectangles" presStyleCnt="0"/>
      <dgm:spPr/>
    </dgm:pt>
    <dgm:pt modelId="{C85E96AB-9F19-4CA5-9495-79D67FEFE7DB}" type="pres">
      <dgm:prSet presAssocID="{EEAF40A3-37EE-468C-8F25-DB82C541F68E}" presName="parentLin" presStyleCnt="0"/>
      <dgm:spPr/>
    </dgm:pt>
    <dgm:pt modelId="{28B54361-C11A-434C-A6D3-F457FB4C13B1}" type="pres">
      <dgm:prSet presAssocID="{EEAF40A3-37EE-468C-8F25-DB82C541F68E}" presName="parentLeftMargin" presStyleLbl="node1" presStyleIdx="0" presStyleCnt="2"/>
      <dgm:spPr/>
    </dgm:pt>
    <dgm:pt modelId="{6A670E85-7978-445D-B655-7058AB3D5FDC}" type="pres">
      <dgm:prSet presAssocID="{EEAF40A3-37EE-468C-8F25-DB82C541F68E}" presName="parentText" presStyleLbl="node1" presStyleIdx="1" presStyleCnt="2">
        <dgm:presLayoutVars>
          <dgm:chMax val="0"/>
          <dgm:bulletEnabled val="1"/>
        </dgm:presLayoutVars>
      </dgm:prSet>
      <dgm:spPr/>
    </dgm:pt>
    <dgm:pt modelId="{C045F572-B6B1-40D5-812D-E948AC30377B}" type="pres">
      <dgm:prSet presAssocID="{EEAF40A3-37EE-468C-8F25-DB82C541F68E}" presName="negativeSpace" presStyleCnt="0"/>
      <dgm:spPr/>
    </dgm:pt>
    <dgm:pt modelId="{B309DB87-85BA-419E-801C-EBA6ABCADE30}" type="pres">
      <dgm:prSet presAssocID="{EEAF40A3-37EE-468C-8F25-DB82C541F68E}" presName="childText" presStyleLbl="conFgAcc1" presStyleIdx="1" presStyleCnt="2">
        <dgm:presLayoutVars>
          <dgm:bulletEnabled val="1"/>
        </dgm:presLayoutVars>
      </dgm:prSet>
      <dgm:spPr/>
    </dgm:pt>
  </dgm:ptLst>
  <dgm:cxnLst>
    <dgm:cxn modelId="{6366840C-FC83-4FF8-8E58-1387F4F9601E}" srcId="{F558075D-3B65-4058-AAB2-69F3CD93ADF7}" destId="{F0EADB36-AE18-47CC-B43A-D539AA42F659}" srcOrd="2" destOrd="0" parTransId="{315175AF-21B7-4592-8AB6-84164DC00B5C}" sibTransId="{9227AAD7-CD00-4A03-BC5C-A9866CBD82FF}"/>
    <dgm:cxn modelId="{15AB8D0D-5946-49ED-9D91-3AB91C2F90D1}" type="presOf" srcId="{EEAF40A3-37EE-468C-8F25-DB82C541F68E}" destId="{6A670E85-7978-445D-B655-7058AB3D5FDC}" srcOrd="1" destOrd="0" presId="urn:microsoft.com/office/officeart/2005/8/layout/list1"/>
    <dgm:cxn modelId="{36647F0E-AA09-47E0-95E7-36A6B7E39D4F}" type="presOf" srcId="{80524B50-9330-484B-A70F-86F0A4705727}" destId="{13020AE1-B335-4F7B-B5F9-C2CFD4442E92}" srcOrd="0" destOrd="0" presId="urn:microsoft.com/office/officeart/2005/8/layout/list1"/>
    <dgm:cxn modelId="{97D0011F-BAC9-4302-B694-6F894EBC4A8C}" type="presOf" srcId="{F558075D-3B65-4058-AAB2-69F3CD93ADF7}" destId="{ABABC7F9-D171-4B05-9B84-89CB521E9ED5}" srcOrd="0" destOrd="0" presId="urn:microsoft.com/office/officeart/2005/8/layout/list1"/>
    <dgm:cxn modelId="{6F04AB2F-BCA5-4CF1-932E-C3C5071B38EA}" type="presOf" srcId="{F558075D-3B65-4058-AAB2-69F3CD93ADF7}" destId="{1579CF6A-9ADD-413F-B723-7D988B8F57BE}" srcOrd="1" destOrd="0" presId="urn:microsoft.com/office/officeart/2005/8/layout/list1"/>
    <dgm:cxn modelId="{AAA7DC5A-B720-4E01-9C7A-60A52F14327A}" type="presOf" srcId="{EEAF40A3-37EE-468C-8F25-DB82C541F68E}" destId="{28B54361-C11A-434C-A6D3-F457FB4C13B1}" srcOrd="0" destOrd="0" presId="urn:microsoft.com/office/officeart/2005/8/layout/list1"/>
    <dgm:cxn modelId="{EE4AB67E-FB2A-4424-8D59-4129C4F9E98D}" type="presOf" srcId="{626DDB36-9051-4A6C-8FD2-B0DB40985033}" destId="{13020AE1-B335-4F7B-B5F9-C2CFD4442E92}" srcOrd="0" destOrd="1" presId="urn:microsoft.com/office/officeart/2005/8/layout/list1"/>
    <dgm:cxn modelId="{5F8C9A9D-9412-4FFD-A3FC-7E63B2219D22}" srcId="{F558075D-3B65-4058-AAB2-69F3CD93ADF7}" destId="{626DDB36-9051-4A6C-8FD2-B0DB40985033}" srcOrd="1" destOrd="0" parTransId="{0E987C43-7FCF-4BA6-A0CB-CAF278A67167}" sibTransId="{EDC62A78-C490-4FB8-8BA0-88C460540107}"/>
    <dgm:cxn modelId="{7FEFE0A5-5EBC-4D3D-BF00-26DC861F29DA}" srcId="{EEAF40A3-37EE-468C-8F25-DB82C541F68E}" destId="{6329FB1B-FAA2-4F98-8B74-415CD764C7D7}" srcOrd="0" destOrd="0" parTransId="{787B4655-7089-498A-A9AE-7C4FEC56E802}" sibTransId="{A69C4DE9-9923-4F60-A528-B358D125C7EF}"/>
    <dgm:cxn modelId="{6804CEAD-060F-42DB-96FA-3F79C5076EA8}" srcId="{F558075D-3B65-4058-AAB2-69F3CD93ADF7}" destId="{80524B50-9330-484B-A70F-86F0A4705727}" srcOrd="0" destOrd="0" parTransId="{45FB3BE7-F2BD-497A-B92B-50CB71856A14}" sibTransId="{A36633B5-B72E-48A3-88B9-3BAD368D3A9C}"/>
    <dgm:cxn modelId="{736534B0-B1D3-4B3B-ABFB-485BEBD46369}" type="presOf" srcId="{2B1F3CF4-7038-453F-9801-AFDC748F8730}" destId="{9874FD3E-80DA-41BE-B85C-DB20EF7C9557}" srcOrd="0" destOrd="0" presId="urn:microsoft.com/office/officeart/2005/8/layout/list1"/>
    <dgm:cxn modelId="{664FE5C3-3F75-4325-B41F-C68B00B5EEDF}" type="presOf" srcId="{6329FB1B-FAA2-4F98-8B74-415CD764C7D7}" destId="{B309DB87-85BA-419E-801C-EBA6ABCADE30}" srcOrd="0" destOrd="0" presId="urn:microsoft.com/office/officeart/2005/8/layout/list1"/>
    <dgm:cxn modelId="{740A5CDC-756B-40B4-910A-9FB658359717}" type="presOf" srcId="{F0EADB36-AE18-47CC-B43A-D539AA42F659}" destId="{13020AE1-B335-4F7B-B5F9-C2CFD4442E92}" srcOrd="0" destOrd="2" presId="urn:microsoft.com/office/officeart/2005/8/layout/list1"/>
    <dgm:cxn modelId="{F1C927E9-D8C0-4E19-9B54-90F27E794B0A}" srcId="{2B1F3CF4-7038-453F-9801-AFDC748F8730}" destId="{F558075D-3B65-4058-AAB2-69F3CD93ADF7}" srcOrd="0" destOrd="0" parTransId="{7657FF2A-3906-4FA1-A40F-598944C1E7E5}" sibTransId="{DA0737BC-2818-4585-921A-872D9834E1F1}"/>
    <dgm:cxn modelId="{F7343CFA-2DD1-4615-A61C-3B7C2F03B276}" srcId="{2B1F3CF4-7038-453F-9801-AFDC748F8730}" destId="{EEAF40A3-37EE-468C-8F25-DB82C541F68E}" srcOrd="1" destOrd="0" parTransId="{FE989AE7-0AC4-4822-910E-DB96F1D5AFC4}" sibTransId="{47558F44-E1FA-4A68-8E82-89D0B0F91184}"/>
    <dgm:cxn modelId="{80A7A980-55ED-41AA-86DD-4372E1CAF0E7}" type="presParOf" srcId="{9874FD3E-80DA-41BE-B85C-DB20EF7C9557}" destId="{58BC83D5-61CD-4BDC-BF23-5A344E7FBAE5}" srcOrd="0" destOrd="0" presId="urn:microsoft.com/office/officeart/2005/8/layout/list1"/>
    <dgm:cxn modelId="{5F3AAC26-D038-4030-97C3-156E35C0BF83}" type="presParOf" srcId="{58BC83D5-61CD-4BDC-BF23-5A344E7FBAE5}" destId="{ABABC7F9-D171-4B05-9B84-89CB521E9ED5}" srcOrd="0" destOrd="0" presId="urn:microsoft.com/office/officeart/2005/8/layout/list1"/>
    <dgm:cxn modelId="{35AB84E4-601F-46A8-8A6A-F5018F0D6C56}" type="presParOf" srcId="{58BC83D5-61CD-4BDC-BF23-5A344E7FBAE5}" destId="{1579CF6A-9ADD-413F-B723-7D988B8F57BE}" srcOrd="1" destOrd="0" presId="urn:microsoft.com/office/officeart/2005/8/layout/list1"/>
    <dgm:cxn modelId="{86D8CEF4-E025-455A-8249-57527FA43EF0}" type="presParOf" srcId="{9874FD3E-80DA-41BE-B85C-DB20EF7C9557}" destId="{8C7EC712-4070-48FF-87B7-C424FC324F66}" srcOrd="1" destOrd="0" presId="urn:microsoft.com/office/officeart/2005/8/layout/list1"/>
    <dgm:cxn modelId="{A036D8F4-B8D5-40CF-B4F3-90A8A74C97C1}" type="presParOf" srcId="{9874FD3E-80DA-41BE-B85C-DB20EF7C9557}" destId="{13020AE1-B335-4F7B-B5F9-C2CFD4442E92}" srcOrd="2" destOrd="0" presId="urn:microsoft.com/office/officeart/2005/8/layout/list1"/>
    <dgm:cxn modelId="{97076420-FAE6-4081-9FDD-23B05D150416}" type="presParOf" srcId="{9874FD3E-80DA-41BE-B85C-DB20EF7C9557}" destId="{D2A19076-071A-4BA9-8BC7-5775C136CB75}" srcOrd="3" destOrd="0" presId="urn:microsoft.com/office/officeart/2005/8/layout/list1"/>
    <dgm:cxn modelId="{9B0561B9-A9D5-4DE4-97A8-74324C640A70}" type="presParOf" srcId="{9874FD3E-80DA-41BE-B85C-DB20EF7C9557}" destId="{C85E96AB-9F19-4CA5-9495-79D67FEFE7DB}" srcOrd="4" destOrd="0" presId="urn:microsoft.com/office/officeart/2005/8/layout/list1"/>
    <dgm:cxn modelId="{3916B284-8761-4EBC-A431-C73985A31BA1}" type="presParOf" srcId="{C85E96AB-9F19-4CA5-9495-79D67FEFE7DB}" destId="{28B54361-C11A-434C-A6D3-F457FB4C13B1}" srcOrd="0" destOrd="0" presId="urn:microsoft.com/office/officeart/2005/8/layout/list1"/>
    <dgm:cxn modelId="{448BD0F3-9E0B-4282-A4A0-DC5902242164}" type="presParOf" srcId="{C85E96AB-9F19-4CA5-9495-79D67FEFE7DB}" destId="{6A670E85-7978-445D-B655-7058AB3D5FDC}" srcOrd="1" destOrd="0" presId="urn:microsoft.com/office/officeart/2005/8/layout/list1"/>
    <dgm:cxn modelId="{314FF3C8-8507-4D55-AEDA-2080980A142D}" type="presParOf" srcId="{9874FD3E-80DA-41BE-B85C-DB20EF7C9557}" destId="{C045F572-B6B1-40D5-812D-E948AC30377B}" srcOrd="5" destOrd="0" presId="urn:microsoft.com/office/officeart/2005/8/layout/list1"/>
    <dgm:cxn modelId="{71BFFB1F-7010-455F-AA85-B1F35711499A}" type="presParOf" srcId="{9874FD3E-80DA-41BE-B85C-DB20EF7C9557}" destId="{B309DB87-85BA-419E-801C-EBA6ABCADE3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20AE1-B335-4F7B-B5F9-C2CFD4442E92}">
      <dsp:nvSpPr>
        <dsp:cNvPr id="0" name=""/>
        <dsp:cNvSpPr/>
      </dsp:nvSpPr>
      <dsp:spPr>
        <a:xfrm>
          <a:off x="0" y="863857"/>
          <a:ext cx="5384800" cy="174389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7920" tIns="458216" rIns="417920" bIns="156464" numCol="1" spcCol="1270" anchor="t" anchorCtr="0">
          <a:noAutofit/>
        </a:bodyPr>
        <a:lstStyle/>
        <a:p>
          <a:pPr marL="228600" lvl="1" indent="-228600" algn="l" defTabSz="977900">
            <a:lnSpc>
              <a:spcPct val="90000"/>
            </a:lnSpc>
            <a:spcBef>
              <a:spcPct val="0"/>
            </a:spcBef>
            <a:spcAft>
              <a:spcPct val="15000"/>
            </a:spcAft>
            <a:buChar char="•"/>
          </a:pPr>
          <a:r>
            <a:rPr lang="nl-BE" sz="2200" kern="1200" dirty="0"/>
            <a:t>Module-examen: 20 % </a:t>
          </a:r>
          <a:endParaRPr lang="en-US" sz="2200" kern="1200" dirty="0"/>
        </a:p>
        <a:p>
          <a:pPr marL="228600" lvl="1" indent="-228600" algn="l" defTabSz="977900">
            <a:lnSpc>
              <a:spcPct val="90000"/>
            </a:lnSpc>
            <a:spcBef>
              <a:spcPct val="0"/>
            </a:spcBef>
            <a:spcAft>
              <a:spcPct val="15000"/>
            </a:spcAft>
            <a:buChar char="•"/>
          </a:pPr>
          <a:r>
            <a:rPr lang="nl-BE" sz="2200" kern="1200" dirty="0"/>
            <a:t>Het project: 40 %</a:t>
          </a:r>
          <a:endParaRPr lang="en-US" sz="2200" kern="1200" dirty="0"/>
        </a:p>
        <a:p>
          <a:pPr marL="228600" lvl="1" indent="-228600" algn="l" defTabSz="977900">
            <a:lnSpc>
              <a:spcPct val="90000"/>
            </a:lnSpc>
            <a:spcBef>
              <a:spcPct val="0"/>
            </a:spcBef>
            <a:spcAft>
              <a:spcPct val="15000"/>
            </a:spcAft>
            <a:buChar char="•"/>
          </a:pPr>
          <a:r>
            <a:rPr lang="en-US" sz="2200" kern="1200" dirty="0"/>
            <a:t>Examen </a:t>
          </a:r>
          <a:r>
            <a:rPr lang="en-US" sz="2200" kern="1200" dirty="0" err="1"/>
            <a:t>juni</a:t>
          </a:r>
          <a:r>
            <a:rPr lang="en-US" sz="2200" kern="1200" dirty="0"/>
            <a:t>: 40%</a:t>
          </a:r>
        </a:p>
      </dsp:txBody>
      <dsp:txXfrm>
        <a:off x="0" y="863857"/>
        <a:ext cx="5384800" cy="1743898"/>
      </dsp:txXfrm>
    </dsp:sp>
    <dsp:sp modelId="{1579CF6A-9ADD-413F-B723-7D988B8F57BE}">
      <dsp:nvSpPr>
        <dsp:cNvPr id="0" name=""/>
        <dsp:cNvSpPr/>
      </dsp:nvSpPr>
      <dsp:spPr>
        <a:xfrm>
          <a:off x="269240" y="539137"/>
          <a:ext cx="376936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473" tIns="0" rIns="142473" bIns="0" numCol="1" spcCol="1270" anchor="ctr" anchorCtr="0">
          <a:noAutofit/>
        </a:bodyPr>
        <a:lstStyle/>
        <a:p>
          <a:pPr marL="0" lvl="0" indent="0" algn="l" defTabSz="977900">
            <a:lnSpc>
              <a:spcPct val="90000"/>
            </a:lnSpc>
            <a:spcBef>
              <a:spcPct val="0"/>
            </a:spcBef>
            <a:spcAft>
              <a:spcPct val="35000"/>
            </a:spcAft>
            <a:buNone/>
          </a:pPr>
          <a:r>
            <a:rPr lang="nl-BE" sz="2200" kern="1200"/>
            <a:t>Totale punten op het vak SQL:</a:t>
          </a:r>
          <a:endParaRPr lang="en-US" sz="2200" kern="1200"/>
        </a:p>
      </dsp:txBody>
      <dsp:txXfrm>
        <a:off x="300943" y="570840"/>
        <a:ext cx="3705954" cy="586034"/>
      </dsp:txXfrm>
    </dsp:sp>
    <dsp:sp modelId="{B309DB87-85BA-419E-801C-EBA6ABCADE30}">
      <dsp:nvSpPr>
        <dsp:cNvPr id="0" name=""/>
        <dsp:cNvSpPr/>
      </dsp:nvSpPr>
      <dsp:spPr>
        <a:xfrm>
          <a:off x="0" y="3051275"/>
          <a:ext cx="5384800" cy="9355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7920" tIns="458216" rIns="417920" bIns="156464" numCol="1" spcCol="1270" anchor="t" anchorCtr="0">
          <a:noAutofit/>
        </a:bodyPr>
        <a:lstStyle/>
        <a:p>
          <a:pPr marL="228600" lvl="1" indent="-228600" algn="l" defTabSz="977900">
            <a:lnSpc>
              <a:spcPct val="90000"/>
            </a:lnSpc>
            <a:spcBef>
              <a:spcPct val="0"/>
            </a:spcBef>
            <a:spcAft>
              <a:spcPct val="15000"/>
            </a:spcAft>
            <a:buChar char="•"/>
          </a:pPr>
          <a:r>
            <a:rPr lang="nl-BE" sz="2200" kern="1200" dirty="0"/>
            <a:t>Ingeleverde document</a:t>
          </a:r>
          <a:endParaRPr lang="en-US" sz="2200" kern="1200" dirty="0"/>
        </a:p>
      </dsp:txBody>
      <dsp:txXfrm>
        <a:off x="0" y="3051275"/>
        <a:ext cx="5384800" cy="935550"/>
      </dsp:txXfrm>
    </dsp:sp>
    <dsp:sp modelId="{6A670E85-7978-445D-B655-7058AB3D5FDC}">
      <dsp:nvSpPr>
        <dsp:cNvPr id="0" name=""/>
        <dsp:cNvSpPr/>
      </dsp:nvSpPr>
      <dsp:spPr>
        <a:xfrm>
          <a:off x="269240" y="2726555"/>
          <a:ext cx="376936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473" tIns="0" rIns="142473" bIns="0" numCol="1" spcCol="1270" anchor="ctr" anchorCtr="0">
          <a:noAutofit/>
        </a:bodyPr>
        <a:lstStyle/>
        <a:p>
          <a:pPr marL="0" lvl="0" indent="0" algn="l" defTabSz="977900">
            <a:lnSpc>
              <a:spcPct val="90000"/>
            </a:lnSpc>
            <a:spcBef>
              <a:spcPct val="0"/>
            </a:spcBef>
            <a:spcAft>
              <a:spcPct val="35000"/>
            </a:spcAft>
            <a:buNone/>
          </a:pPr>
          <a:r>
            <a:rPr lang="nl-BE" sz="2200" kern="1200"/>
            <a:t>Evaluatie:</a:t>
          </a:r>
          <a:endParaRPr lang="en-US" sz="2200" kern="1200"/>
        </a:p>
      </dsp:txBody>
      <dsp:txXfrm>
        <a:off x="300943" y="2758258"/>
        <a:ext cx="370595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nl-BE"/>
          </a:p>
        </p:txBody>
      </p:sp>
      <p:sp>
        <p:nvSpPr>
          <p:cNvPr id="64515" name="Rectangle 3"/>
          <p:cNvSpPr>
            <a:spLocks noGrp="1" noChangeArrowheads="1"/>
          </p:cNvSpPr>
          <p:nvPr>
            <p:ph type="dt" sz="quarter" idx="1"/>
          </p:nvPr>
        </p:nvSpPr>
        <p:spPr bwMode="auto">
          <a:xfrm>
            <a:off x="3884613"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nl-BE"/>
          </a:p>
        </p:txBody>
      </p:sp>
      <p:sp>
        <p:nvSpPr>
          <p:cNvPr id="64516" name="Rectangle 4"/>
          <p:cNvSpPr>
            <a:spLocks noGrp="1" noChangeArrowheads="1"/>
          </p:cNvSpPr>
          <p:nvPr>
            <p:ph type="ftr" sz="quarter" idx="2"/>
          </p:nvPr>
        </p:nvSpPr>
        <p:spPr bwMode="auto">
          <a:xfrm>
            <a:off x="0"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nl-BE"/>
          </a:p>
        </p:txBody>
      </p:sp>
      <p:sp>
        <p:nvSpPr>
          <p:cNvPr id="64517" name="Rectangle 5"/>
          <p:cNvSpPr>
            <a:spLocks noGrp="1" noChangeArrowheads="1"/>
          </p:cNvSpPr>
          <p:nvPr>
            <p:ph type="sldNum" sz="quarter" idx="3"/>
          </p:nvPr>
        </p:nvSpPr>
        <p:spPr bwMode="auto">
          <a:xfrm>
            <a:off x="3884613"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867CAF95-2627-44FA-BFC4-CCA2BE3C4663}" type="slidenum">
              <a:rPr lang="nl-BE"/>
              <a:pPr>
                <a:defRPr/>
              </a:pPr>
              <a:t>‹nr.›</a:t>
            </a:fld>
            <a:endParaRPr lang="nl-BE"/>
          </a:p>
        </p:txBody>
      </p:sp>
    </p:spTree>
    <p:extLst>
      <p:ext uri="{BB962C8B-B14F-4D97-AF65-F5344CB8AC3E}">
        <p14:creationId xmlns:p14="http://schemas.microsoft.com/office/powerpoint/2010/main" val="4114216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nl-NL"/>
          </a:p>
        </p:txBody>
      </p:sp>
      <p:sp>
        <p:nvSpPr>
          <p:cNvPr id="6147" name="Rectangle 3"/>
          <p:cNvSpPr>
            <a:spLocks noGrp="1" noChangeArrowheads="1"/>
          </p:cNvSpPr>
          <p:nvPr>
            <p:ph type="dt" idx="1"/>
          </p:nvPr>
        </p:nvSpPr>
        <p:spPr bwMode="auto">
          <a:xfrm>
            <a:off x="388620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nl-NL"/>
          </a:p>
        </p:txBody>
      </p:sp>
      <p:sp>
        <p:nvSpPr>
          <p:cNvPr id="48132" name="Rectangle 4"/>
          <p:cNvSpPr>
            <a:spLocks noGrp="1" noRot="1" noChangeAspect="1" noChangeArrowheads="1" noTextEdit="1"/>
          </p:cNvSpPr>
          <p:nvPr>
            <p:ph type="sldImg" idx="2"/>
          </p:nvPr>
        </p:nvSpPr>
        <p:spPr bwMode="auto">
          <a:xfrm>
            <a:off x="114300" y="746125"/>
            <a:ext cx="6629400" cy="3729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724202"/>
            <a:ext cx="502920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Klik om het opmaakprofiel van de modeltekst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150" name="Rectangle 6"/>
          <p:cNvSpPr>
            <a:spLocks noGrp="1" noChangeArrowheads="1"/>
          </p:cNvSpPr>
          <p:nvPr>
            <p:ph type="ftr" sz="quarter" idx="4"/>
          </p:nvPr>
        </p:nvSpPr>
        <p:spPr bwMode="auto">
          <a:xfrm>
            <a:off x="0" y="9448404"/>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nl-NL"/>
          </a:p>
        </p:txBody>
      </p:sp>
      <p:sp>
        <p:nvSpPr>
          <p:cNvPr id="6151" name="Rectangle 7"/>
          <p:cNvSpPr>
            <a:spLocks noGrp="1" noChangeArrowheads="1"/>
          </p:cNvSpPr>
          <p:nvPr>
            <p:ph type="sldNum" sz="quarter" idx="5"/>
          </p:nvPr>
        </p:nvSpPr>
        <p:spPr bwMode="auto">
          <a:xfrm>
            <a:off x="3886200" y="9448404"/>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9E3A3A49-14E7-47E6-9927-D00C39A93F1A}" type="slidenum">
              <a:rPr lang="nl-NL"/>
              <a:pPr>
                <a:defRPr/>
              </a:pPr>
              <a:t>‹nr.›</a:t>
            </a:fld>
            <a:endParaRPr lang="nl-NL"/>
          </a:p>
        </p:txBody>
      </p:sp>
    </p:spTree>
    <p:extLst>
      <p:ext uri="{BB962C8B-B14F-4D97-AF65-F5344CB8AC3E}">
        <p14:creationId xmlns:p14="http://schemas.microsoft.com/office/powerpoint/2010/main" val="1061927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nl-NL"/>
              <a:t>Klik om de stijl te bewerken</a:t>
            </a:r>
          </a:p>
        </p:txBody>
      </p:sp>
      <p:sp>
        <p:nvSpPr>
          <p:cNvPr id="3" name="Ond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lvl1pPr>
              <a:defRPr/>
            </a:lvl1pPr>
          </a:lstStyle>
          <a:p>
            <a:pPr>
              <a:defRPr/>
            </a:pPr>
            <a:fld id="{D5050618-EDE6-4900-AD94-DA4B1C1C855C}" type="datetime1">
              <a:rPr lang="nl-NL"/>
              <a:pPr>
                <a:defRPr/>
              </a:pPr>
              <a:t>1-2-2023</a:t>
            </a:fld>
            <a:endParaRPr lang="nl-NL"/>
          </a:p>
        </p:txBody>
      </p:sp>
      <p:sp>
        <p:nvSpPr>
          <p:cNvPr id="5" name="Tijdelijke aanduiding voor voettekst 4"/>
          <p:cNvSpPr>
            <a:spLocks noGrp="1"/>
          </p:cNvSpPr>
          <p:nvPr>
            <p:ph type="ftr" sz="quarter" idx="11"/>
          </p:nvPr>
        </p:nvSpPr>
        <p:spPr/>
        <p:txBody>
          <a:bodyPr/>
          <a:lstStyle>
            <a:lvl1pPr>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lvl1pPr>
          </a:lstStyle>
          <a:p>
            <a:pPr>
              <a:defRPr/>
            </a:pPr>
            <a:fld id="{C1E9937F-08F2-41E8-AE4B-AAD179B551A5}" type="slidenum">
              <a:rPr lang="nl-NL"/>
              <a:pPr>
                <a:defRPr/>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vl1pPr>
          </a:lstStyle>
          <a:p>
            <a:pPr>
              <a:defRPr/>
            </a:pPr>
            <a:fld id="{CEE867D7-6E6A-4DCC-91DE-27FB97FF33AD}" type="datetime1">
              <a:rPr lang="nl-NL"/>
              <a:pPr>
                <a:defRPr/>
              </a:pPr>
              <a:t>1-2-2023</a:t>
            </a:fld>
            <a:endParaRPr lang="nl-NL"/>
          </a:p>
        </p:txBody>
      </p:sp>
      <p:sp>
        <p:nvSpPr>
          <p:cNvPr id="5"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6" name="Tijdelijke aanduiding voor dianummer 5"/>
          <p:cNvSpPr>
            <a:spLocks noGrp="1"/>
          </p:cNvSpPr>
          <p:nvPr>
            <p:ph type="sldNum" sz="quarter" idx="12"/>
          </p:nvPr>
        </p:nvSpPr>
        <p:spPr/>
        <p:txBody>
          <a:bodyPr/>
          <a:lstStyle>
            <a:lvl1pPr>
              <a:defRPr/>
            </a:lvl1pPr>
          </a:lstStyle>
          <a:p>
            <a:pPr>
              <a:defRPr/>
            </a:pPr>
            <a:fld id="{46EF415E-DBCF-426E-9A08-6EAED7F43870}" type="slidenum">
              <a:rPr lang="nl-NL"/>
              <a:pPr>
                <a:defRPr/>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274639"/>
            <a:ext cx="27432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609600" y="274639"/>
            <a:ext cx="80264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vl1pPr>
          </a:lstStyle>
          <a:p>
            <a:pPr>
              <a:defRPr/>
            </a:pPr>
            <a:fld id="{439BC330-01CB-47BE-8D1E-E61AD1174D20}" type="datetime1">
              <a:rPr lang="nl-NL"/>
              <a:pPr>
                <a:defRPr/>
              </a:pPr>
              <a:t>1-2-2023</a:t>
            </a:fld>
            <a:endParaRPr lang="nl-NL"/>
          </a:p>
        </p:txBody>
      </p:sp>
      <p:sp>
        <p:nvSpPr>
          <p:cNvPr id="5"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6" name="Tijdelijke aanduiding voor dianummer 5"/>
          <p:cNvSpPr>
            <a:spLocks noGrp="1"/>
          </p:cNvSpPr>
          <p:nvPr>
            <p:ph type="sldNum" sz="quarter" idx="12"/>
          </p:nvPr>
        </p:nvSpPr>
        <p:spPr/>
        <p:txBody>
          <a:bodyPr/>
          <a:lstStyle>
            <a:lvl1pPr>
              <a:defRPr/>
            </a:lvl1pPr>
          </a:lstStyle>
          <a:p>
            <a:pPr>
              <a:defRPr/>
            </a:pPr>
            <a:fld id="{7599911D-E5FC-46C3-96E6-F17DC92CEF2F}" type="slidenum">
              <a:rPr lang="nl-NL"/>
              <a:pPr>
                <a:defRPr/>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914400" y="609600"/>
            <a:ext cx="103632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914400" y="1981200"/>
            <a:ext cx="50800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97600" y="1981200"/>
            <a:ext cx="50800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Rectangle 4"/>
          <p:cNvSpPr>
            <a:spLocks noGrp="1" noChangeArrowheads="1"/>
          </p:cNvSpPr>
          <p:nvPr>
            <p:ph type="dt" sz="half" idx="10"/>
          </p:nvPr>
        </p:nvSpPr>
        <p:spPr>
          <a:ln/>
        </p:spPr>
        <p:txBody>
          <a:bodyPr/>
          <a:lstStyle>
            <a:lvl1pPr>
              <a:defRPr/>
            </a:lvl1pPr>
          </a:lstStyle>
          <a:p>
            <a:pPr>
              <a:defRPr/>
            </a:pPr>
            <a:endParaRPr lang="nl-NL">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nl-NL">
                <a:solidFill>
                  <a:prstClr val="black">
                    <a:tint val="75000"/>
                  </a:prstClr>
                </a:solidFill>
              </a:rPr>
              <a:t>ERM</a:t>
            </a:r>
          </a:p>
        </p:txBody>
      </p:sp>
      <p:sp>
        <p:nvSpPr>
          <p:cNvPr id="7" name="Rectangle 6"/>
          <p:cNvSpPr>
            <a:spLocks noGrp="1" noChangeArrowheads="1"/>
          </p:cNvSpPr>
          <p:nvPr>
            <p:ph type="sldNum" sz="quarter" idx="12"/>
          </p:nvPr>
        </p:nvSpPr>
        <p:spPr>
          <a:ln/>
        </p:spPr>
        <p:txBody>
          <a:bodyPr/>
          <a:lstStyle>
            <a:lvl1pPr>
              <a:defRPr/>
            </a:lvl1pPr>
          </a:lstStyle>
          <a:p>
            <a:pPr>
              <a:defRPr/>
            </a:pPr>
            <a:fld id="{5EF0CA3F-08DE-4CDE-B7CE-8C33C5986B4D}" type="slidenum">
              <a:rPr lang="nl-NL">
                <a:solidFill>
                  <a:prstClr val="black">
                    <a:tint val="75000"/>
                  </a:prstClr>
                </a:solidFill>
              </a:rPr>
              <a:pPr>
                <a:defRPr/>
              </a:pPr>
              <a:t>‹nr.›</a:t>
            </a:fld>
            <a:endParaRPr lang="nl-NL">
              <a:solidFill>
                <a:prstClr val="black">
                  <a:tint val="75000"/>
                </a:prstClr>
              </a:solidFill>
            </a:endParaRPr>
          </a:p>
        </p:txBody>
      </p:sp>
    </p:spTree>
    <p:extLst>
      <p:ext uri="{BB962C8B-B14F-4D97-AF65-F5344CB8AC3E}">
        <p14:creationId xmlns:p14="http://schemas.microsoft.com/office/powerpoint/2010/main" val="286891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vl1pPr>
          </a:lstStyle>
          <a:p>
            <a:pPr>
              <a:defRPr/>
            </a:pPr>
            <a:fld id="{CF51AB8C-6755-467D-B3B0-02C5615E3872}" type="datetime1">
              <a:rPr lang="nl-NL"/>
              <a:pPr>
                <a:defRPr/>
              </a:pPr>
              <a:t>1-2-2023</a:t>
            </a:fld>
            <a:endParaRPr lang="nl-NL"/>
          </a:p>
        </p:txBody>
      </p:sp>
      <p:sp>
        <p:nvSpPr>
          <p:cNvPr id="5"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6" name="Tijdelijke aanduiding voor dianummer 5"/>
          <p:cNvSpPr>
            <a:spLocks noGrp="1"/>
          </p:cNvSpPr>
          <p:nvPr>
            <p:ph type="sldNum" sz="quarter" idx="12"/>
          </p:nvPr>
        </p:nvSpPr>
        <p:spPr/>
        <p:txBody>
          <a:bodyPr/>
          <a:lstStyle>
            <a:lvl1pPr>
              <a:defRPr/>
            </a:lvl1pPr>
          </a:lstStyle>
          <a:p>
            <a:pPr>
              <a:defRPr/>
            </a:pPr>
            <a:fld id="{52AB6EC3-7685-48A6-8632-15FAEE3510BB}" type="slidenum">
              <a:rPr lang="nl-NL"/>
              <a:pPr>
                <a:defRPr/>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lvl1pPr>
          </a:lstStyle>
          <a:p>
            <a:pPr>
              <a:defRPr/>
            </a:pPr>
            <a:fld id="{6ADA878E-4CD2-4852-9626-48177F29B8FE}" type="datetime1">
              <a:rPr lang="nl-NL"/>
              <a:pPr>
                <a:defRPr/>
              </a:pPr>
              <a:t>1-2-2023</a:t>
            </a:fld>
            <a:endParaRPr lang="nl-NL"/>
          </a:p>
        </p:txBody>
      </p:sp>
      <p:sp>
        <p:nvSpPr>
          <p:cNvPr id="5"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6" name="Tijdelijke aanduiding voor dianummer 5"/>
          <p:cNvSpPr>
            <a:spLocks noGrp="1"/>
          </p:cNvSpPr>
          <p:nvPr>
            <p:ph type="sldNum" sz="quarter" idx="12"/>
          </p:nvPr>
        </p:nvSpPr>
        <p:spPr/>
        <p:txBody>
          <a:bodyPr/>
          <a:lstStyle>
            <a:lvl1pPr>
              <a:defRPr/>
            </a:lvl1pPr>
          </a:lstStyle>
          <a:p>
            <a:pPr>
              <a:defRPr/>
            </a:pPr>
            <a:fld id="{C76EC130-68C7-4196-98D4-2229BF0C7EA0}" type="slidenum">
              <a:rPr lang="nl-NL"/>
              <a:pPr>
                <a:defRPr/>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pPr>
              <a:defRPr/>
            </a:pPr>
            <a:fld id="{7032F868-FA67-4282-8575-EB44732C858E}" type="datetime1">
              <a:rPr lang="nl-NL"/>
              <a:pPr>
                <a:defRPr/>
              </a:pPr>
              <a:t>1-2-2023</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7" name="Tijdelijke aanduiding voor dianummer 5"/>
          <p:cNvSpPr>
            <a:spLocks noGrp="1"/>
          </p:cNvSpPr>
          <p:nvPr>
            <p:ph type="sldNum" sz="quarter" idx="12"/>
          </p:nvPr>
        </p:nvSpPr>
        <p:spPr/>
        <p:txBody>
          <a:bodyPr/>
          <a:lstStyle>
            <a:lvl1pPr>
              <a:defRPr/>
            </a:lvl1pPr>
          </a:lstStyle>
          <a:p>
            <a:pPr>
              <a:defRPr/>
            </a:pPr>
            <a:fld id="{014469A4-1262-4BD3-ABF9-1758D83B2625}" type="slidenum">
              <a:rPr lang="nl-NL"/>
              <a:pPr>
                <a:defRPr/>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3"/>
          <p:cNvSpPr>
            <a:spLocks noGrp="1"/>
          </p:cNvSpPr>
          <p:nvPr>
            <p:ph type="dt" sz="half" idx="10"/>
          </p:nvPr>
        </p:nvSpPr>
        <p:spPr/>
        <p:txBody>
          <a:bodyPr/>
          <a:lstStyle>
            <a:lvl1pPr>
              <a:defRPr/>
            </a:lvl1pPr>
          </a:lstStyle>
          <a:p>
            <a:pPr>
              <a:defRPr/>
            </a:pPr>
            <a:fld id="{DEF7E331-F655-4834-AA13-EB6B04767795}" type="datetime1">
              <a:rPr lang="nl-NL"/>
              <a:pPr>
                <a:defRPr/>
              </a:pPr>
              <a:t>1-2-2023</a:t>
            </a:fld>
            <a:endParaRPr lang="nl-NL"/>
          </a:p>
        </p:txBody>
      </p:sp>
      <p:sp>
        <p:nvSpPr>
          <p:cNvPr id="8"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9" name="Tijdelijke aanduiding voor dianummer 5"/>
          <p:cNvSpPr>
            <a:spLocks noGrp="1"/>
          </p:cNvSpPr>
          <p:nvPr>
            <p:ph type="sldNum" sz="quarter" idx="12"/>
          </p:nvPr>
        </p:nvSpPr>
        <p:spPr/>
        <p:txBody>
          <a:bodyPr/>
          <a:lstStyle>
            <a:lvl1pPr>
              <a:defRPr/>
            </a:lvl1pPr>
          </a:lstStyle>
          <a:p>
            <a:pPr>
              <a:defRPr/>
            </a:pPr>
            <a:fld id="{FFB31D97-09C8-43EC-A6D6-B35027884CD9}" type="slidenum">
              <a:rPr lang="nl-NL"/>
              <a:pPr>
                <a:defRPr/>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3"/>
          <p:cNvSpPr>
            <a:spLocks noGrp="1"/>
          </p:cNvSpPr>
          <p:nvPr>
            <p:ph type="dt" sz="half" idx="10"/>
          </p:nvPr>
        </p:nvSpPr>
        <p:spPr/>
        <p:txBody>
          <a:bodyPr/>
          <a:lstStyle>
            <a:lvl1pPr>
              <a:defRPr/>
            </a:lvl1pPr>
          </a:lstStyle>
          <a:p>
            <a:pPr>
              <a:defRPr/>
            </a:pPr>
            <a:fld id="{85747E54-1065-42FD-8939-7C38F26BBECF}" type="datetime1">
              <a:rPr lang="nl-NL"/>
              <a:pPr>
                <a:defRPr/>
              </a:pPr>
              <a:t>1-2-2023</a:t>
            </a:fld>
            <a:endParaRPr lang="nl-NL"/>
          </a:p>
        </p:txBody>
      </p:sp>
      <p:sp>
        <p:nvSpPr>
          <p:cNvPr id="4"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5" name="Tijdelijke aanduiding voor dianummer 5"/>
          <p:cNvSpPr>
            <a:spLocks noGrp="1"/>
          </p:cNvSpPr>
          <p:nvPr>
            <p:ph type="sldNum" sz="quarter" idx="12"/>
          </p:nvPr>
        </p:nvSpPr>
        <p:spPr/>
        <p:txBody>
          <a:bodyPr/>
          <a:lstStyle>
            <a:lvl1pPr>
              <a:defRPr/>
            </a:lvl1pPr>
          </a:lstStyle>
          <a:p>
            <a:pPr>
              <a:defRPr/>
            </a:pPr>
            <a:fld id="{A628E661-4FF4-4771-8875-C8116479C04D}" type="slidenum">
              <a:rPr lang="nl-NL"/>
              <a:pPr>
                <a:defRPr/>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3"/>
          <p:cNvSpPr>
            <a:spLocks noGrp="1"/>
          </p:cNvSpPr>
          <p:nvPr>
            <p:ph type="dt" sz="half" idx="10"/>
          </p:nvPr>
        </p:nvSpPr>
        <p:spPr/>
        <p:txBody>
          <a:bodyPr/>
          <a:lstStyle>
            <a:lvl1pPr>
              <a:defRPr/>
            </a:lvl1pPr>
          </a:lstStyle>
          <a:p>
            <a:pPr>
              <a:defRPr/>
            </a:pPr>
            <a:fld id="{0AFD807A-5EDF-456D-9E0B-15E5D074123C}" type="datetime1">
              <a:rPr lang="nl-NL"/>
              <a:pPr>
                <a:defRPr/>
              </a:pPr>
              <a:t>1-2-2023</a:t>
            </a:fld>
            <a:endParaRPr lang="nl-NL"/>
          </a:p>
        </p:txBody>
      </p:sp>
      <p:sp>
        <p:nvSpPr>
          <p:cNvPr id="3"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4" name="Tijdelijke aanduiding voor dianummer 5"/>
          <p:cNvSpPr>
            <a:spLocks noGrp="1"/>
          </p:cNvSpPr>
          <p:nvPr>
            <p:ph type="sldNum" sz="quarter" idx="12"/>
          </p:nvPr>
        </p:nvSpPr>
        <p:spPr/>
        <p:txBody>
          <a:bodyPr/>
          <a:lstStyle>
            <a:lvl1pPr>
              <a:defRPr/>
            </a:lvl1pPr>
          </a:lstStyle>
          <a:p>
            <a:pPr>
              <a:defRPr/>
            </a:pPr>
            <a:fld id="{C0A1F6C8-8377-452E-B1A7-24E286E9E0F0}" type="slidenum">
              <a:rPr lang="nl-NL"/>
              <a:pPr>
                <a:defRPr/>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3"/>
          <p:cNvSpPr>
            <a:spLocks noGrp="1"/>
          </p:cNvSpPr>
          <p:nvPr>
            <p:ph type="dt" sz="half" idx="10"/>
          </p:nvPr>
        </p:nvSpPr>
        <p:spPr/>
        <p:txBody>
          <a:bodyPr/>
          <a:lstStyle>
            <a:lvl1pPr>
              <a:defRPr/>
            </a:lvl1pPr>
          </a:lstStyle>
          <a:p>
            <a:pPr>
              <a:defRPr/>
            </a:pPr>
            <a:fld id="{4AF9F492-F006-4B73-B96E-95445E56B097}" type="datetime1">
              <a:rPr lang="nl-NL"/>
              <a:pPr>
                <a:defRPr/>
              </a:pPr>
              <a:t>1-2-2023</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7" name="Tijdelijke aanduiding voor dianummer 5"/>
          <p:cNvSpPr>
            <a:spLocks noGrp="1"/>
          </p:cNvSpPr>
          <p:nvPr>
            <p:ph type="sldNum" sz="quarter" idx="12"/>
          </p:nvPr>
        </p:nvSpPr>
        <p:spPr/>
        <p:txBody>
          <a:bodyPr/>
          <a:lstStyle>
            <a:lvl1pPr>
              <a:defRPr/>
            </a:lvl1pPr>
          </a:lstStyle>
          <a:p>
            <a:pPr>
              <a:defRPr/>
            </a:pPr>
            <a:fld id="{AAC57656-AD11-4B63-9B64-2CDCCD06F75E}" type="slidenum">
              <a:rPr lang="nl-NL"/>
              <a:pPr>
                <a:defRPr/>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3"/>
          <p:cNvSpPr>
            <a:spLocks noGrp="1"/>
          </p:cNvSpPr>
          <p:nvPr>
            <p:ph type="dt" sz="half" idx="10"/>
          </p:nvPr>
        </p:nvSpPr>
        <p:spPr/>
        <p:txBody>
          <a:bodyPr/>
          <a:lstStyle>
            <a:lvl1pPr>
              <a:defRPr/>
            </a:lvl1pPr>
          </a:lstStyle>
          <a:p>
            <a:pPr>
              <a:defRPr/>
            </a:pPr>
            <a:fld id="{E711C31B-11D7-4446-86F5-F85482C5F2ED}" type="datetime1">
              <a:rPr lang="nl-NL"/>
              <a:pPr>
                <a:defRPr/>
              </a:pPr>
              <a:t>1-2-2023</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r>
              <a:rPr lang="nl-NL"/>
              <a:t>KODD</a:t>
            </a:r>
          </a:p>
        </p:txBody>
      </p:sp>
      <p:sp>
        <p:nvSpPr>
          <p:cNvPr id="7" name="Tijdelijke aanduiding voor dianummer 5"/>
          <p:cNvSpPr>
            <a:spLocks noGrp="1"/>
          </p:cNvSpPr>
          <p:nvPr>
            <p:ph type="sldNum" sz="quarter" idx="12"/>
          </p:nvPr>
        </p:nvSpPr>
        <p:spPr/>
        <p:txBody>
          <a:bodyPr/>
          <a:lstStyle>
            <a:lvl1pPr>
              <a:defRPr/>
            </a:lvl1pPr>
          </a:lstStyle>
          <a:p>
            <a:pPr>
              <a:defRPr/>
            </a:pPr>
            <a:fld id="{0B9BB1B3-40BA-4088-8F2B-6DDBFF7434AD}" type="slidenum">
              <a:rPr lang="nl-NL"/>
              <a:pPr>
                <a:defRPr/>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1027" name="Tijdelijke aanduiding voor tekst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664A988-82D5-444C-BB1C-FDD6ABF33D3C}" type="datetime1">
              <a:rPr lang="nl-NL"/>
              <a:pPr>
                <a:defRPr/>
              </a:pPr>
              <a:t>1-2-2023</a:t>
            </a:fld>
            <a:endParaRPr lang="nl-NL"/>
          </a:p>
        </p:txBody>
      </p:sp>
      <p:sp>
        <p:nvSpPr>
          <p:cNvPr id="5" name="Tijdelijke aanduiding voor voetteks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nl-NL"/>
              <a:t>KODD</a:t>
            </a:r>
          </a:p>
        </p:txBody>
      </p:sp>
      <p:sp>
        <p:nvSpPr>
          <p:cNvPr id="6" name="Tijdelijke aanduiding voor dia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293EDF1-344D-4CA4-ACC1-EE9E49F93F65}" type="slidenum">
              <a:rPr lang="nl-NL"/>
              <a:pPr>
                <a:defRPr/>
              </a:pPr>
              <a:t>‹nr.›</a:t>
            </a:fld>
            <a:endParaRPr lang="nl-NL"/>
          </a:p>
        </p:txBody>
      </p:sp>
    </p:spTree>
  </p:cSld>
  <p:clrMap bg1="lt1" tx1="dk1" bg2="lt2" tx2="dk2" accent1="accent1" accent2="accent2" accent3="accent3" accent4="accent4" accent5="accent5" accent6="accent6" hlink="hlink" folHlink="folHlink"/>
  <p:sldLayoutIdLst>
    <p:sldLayoutId id="2147483824"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5"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2469021"/>
            <a:ext cx="12192000" cy="1470025"/>
          </a:xfrm>
          <a:solidFill>
            <a:srgbClr val="0033CC"/>
          </a:solidFill>
        </p:spPr>
        <p:txBody>
          <a:bodyPr/>
          <a:lstStyle/>
          <a:p>
            <a:r>
              <a:rPr lang="nl-BE" dirty="0">
                <a:solidFill>
                  <a:schemeClr val="bg1"/>
                </a:solidFill>
              </a:rPr>
              <a:t>Databanken en SQL</a:t>
            </a:r>
            <a:br>
              <a:rPr lang="nl-BE" dirty="0">
                <a:solidFill>
                  <a:schemeClr val="bg1"/>
                </a:solidFill>
              </a:rPr>
            </a:br>
            <a:r>
              <a:rPr lang="nl-BE" dirty="0">
                <a:solidFill>
                  <a:schemeClr val="bg1"/>
                </a:solidFill>
              </a:rPr>
              <a:t>Project </a:t>
            </a:r>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04664"/>
            <a:ext cx="2286000" cy="1638300"/>
          </a:xfrm>
          <a:prstGeom prst="rect">
            <a:avLst/>
          </a:prstGeom>
        </p:spPr>
      </p:pic>
    </p:spTree>
    <p:extLst>
      <p:ext uri="{BB962C8B-B14F-4D97-AF65-F5344CB8AC3E}">
        <p14:creationId xmlns:p14="http://schemas.microsoft.com/office/powerpoint/2010/main" val="122803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a:solidFill>
            <a:srgbClr val="0033CC"/>
          </a:solidFill>
        </p:spPr>
        <p:txBody>
          <a:bodyPr/>
          <a:lstStyle/>
          <a:p>
            <a:r>
              <a:rPr lang="nl-BE" sz="4000" dirty="0">
                <a:solidFill>
                  <a:schemeClr val="bg1"/>
                </a:solidFill>
                <a:latin typeface="Verdana" pitchFamily="34" charset="0"/>
                <a:ea typeface="Verdana" pitchFamily="34" charset="0"/>
                <a:cs typeface="Verdana" pitchFamily="34" charset="0"/>
              </a:rPr>
              <a:t>Upload deel 1</a:t>
            </a:r>
          </a:p>
        </p:txBody>
      </p:sp>
      <p:sp>
        <p:nvSpPr>
          <p:cNvPr id="3" name="Content Placeholder 2"/>
          <p:cNvSpPr>
            <a:spLocks noGrp="1"/>
          </p:cNvSpPr>
          <p:nvPr>
            <p:ph idx="1"/>
          </p:nvPr>
        </p:nvSpPr>
        <p:spPr>
          <a:xfrm>
            <a:off x="609600" y="1520296"/>
            <a:ext cx="11319048" cy="5018617"/>
          </a:xfrm>
        </p:spPr>
        <p:txBody>
          <a:bodyPr>
            <a:noAutofit/>
          </a:bodyPr>
          <a:lstStyle/>
          <a:p>
            <a:r>
              <a:rPr lang="nl-BE" sz="2400" dirty="0">
                <a:latin typeface="Verdana" pitchFamily="34" charset="0"/>
                <a:ea typeface="Verdana" pitchFamily="34" charset="0"/>
                <a:cs typeface="Verdana" pitchFamily="34" charset="0"/>
              </a:rPr>
              <a:t>Wat moet je uploaden?</a:t>
            </a:r>
          </a:p>
          <a:p>
            <a:pPr lvl="1"/>
            <a:r>
              <a:rPr lang="nl-NL" dirty="0"/>
              <a:t>2 scripts:</a:t>
            </a:r>
          </a:p>
          <a:p>
            <a:pPr lvl="2"/>
            <a:r>
              <a:rPr lang="nl-NL" dirty="0"/>
              <a:t>Script om de tabellen aan te maken (opdracht 1)</a:t>
            </a:r>
          </a:p>
          <a:p>
            <a:pPr lvl="2"/>
            <a:r>
              <a:rPr lang="nl-NL" dirty="0"/>
              <a:t>Script om de tabellen te vullen (opdracht 2)</a:t>
            </a:r>
          </a:p>
          <a:p>
            <a:pPr lvl="1"/>
            <a:r>
              <a:rPr lang="nl-NL" dirty="0"/>
              <a:t>Een pdf/word-document met:</a:t>
            </a:r>
          </a:p>
          <a:p>
            <a:pPr lvl="2"/>
            <a:r>
              <a:rPr lang="nl-NL" dirty="0"/>
              <a:t>ERD: Schema van de tabellen</a:t>
            </a:r>
          </a:p>
          <a:p>
            <a:pPr lvl="2"/>
            <a:r>
              <a:rPr lang="nl-NL" dirty="0"/>
              <a:t>Overzicht velden: van elke tabel een opsomming van de velden met hun datatypes (kan deel uitmaken van het ERD) </a:t>
            </a:r>
          </a:p>
          <a:p>
            <a:pPr lvl="1"/>
            <a:r>
              <a:rPr lang="nl-BE" sz="2400" dirty="0">
                <a:latin typeface="Verdana" pitchFamily="34" charset="0"/>
                <a:ea typeface="Verdana" pitchFamily="34" charset="0"/>
                <a:cs typeface="Verdana" pitchFamily="34" charset="0"/>
              </a:rPr>
              <a:t>Maak van de 2 scripts en het pdf/word document een zip-bestand</a:t>
            </a:r>
          </a:p>
          <a:p>
            <a:pPr lvl="1"/>
            <a:r>
              <a:rPr lang="nl-BE" sz="2400" dirty="0">
                <a:latin typeface="Verdana" pitchFamily="34" charset="0"/>
                <a:ea typeface="Verdana" pitchFamily="34" charset="0"/>
                <a:cs typeface="Verdana" pitchFamily="34" charset="0"/>
              </a:rPr>
              <a:t>Upload op Canvas: deadline </a:t>
            </a:r>
            <a:r>
              <a:rPr lang="nl-BE" sz="2400" dirty="0">
                <a:solidFill>
                  <a:srgbClr val="FF0000"/>
                </a:solidFill>
                <a:latin typeface="Verdana" pitchFamily="34" charset="0"/>
                <a:ea typeface="Verdana" pitchFamily="34" charset="0"/>
                <a:cs typeface="Verdana" pitchFamily="34" charset="0"/>
              </a:rPr>
              <a:t>zondag </a:t>
            </a:r>
            <a:r>
              <a:rPr lang="nl-BE" sz="2400">
                <a:solidFill>
                  <a:srgbClr val="FF0000"/>
                </a:solidFill>
                <a:latin typeface="Verdana" pitchFamily="34" charset="0"/>
                <a:ea typeface="Verdana" pitchFamily="34" charset="0"/>
                <a:cs typeface="Verdana" pitchFamily="34" charset="0"/>
              </a:rPr>
              <a:t>2 april </a:t>
            </a:r>
            <a:r>
              <a:rPr lang="nl-BE" sz="2400" dirty="0">
                <a:solidFill>
                  <a:srgbClr val="FF0000"/>
                </a:solidFill>
                <a:latin typeface="Verdana" pitchFamily="34" charset="0"/>
                <a:ea typeface="Verdana" pitchFamily="34" charset="0"/>
                <a:cs typeface="Verdana" pitchFamily="34" charset="0"/>
              </a:rPr>
              <a:t>23u59</a:t>
            </a:r>
          </a:p>
          <a:p>
            <a:pPr marL="914400" lvl="2" indent="0">
              <a:buNone/>
            </a:pPr>
            <a:endParaRPr lang="nl-N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2926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a:solidFill>
            <a:srgbClr val="0033CC"/>
          </a:solidFill>
        </p:spPr>
        <p:txBody>
          <a:bodyPr/>
          <a:lstStyle/>
          <a:p>
            <a:r>
              <a:rPr lang="nl-BE" sz="4000">
                <a:solidFill>
                  <a:schemeClr val="bg1"/>
                </a:solidFill>
                <a:latin typeface="Verdana" pitchFamily="34" charset="0"/>
                <a:ea typeface="Verdana" pitchFamily="34" charset="0"/>
                <a:cs typeface="Verdana" pitchFamily="34" charset="0"/>
              </a:rPr>
              <a:t>Algemeen</a:t>
            </a:r>
          </a:p>
        </p:txBody>
      </p:sp>
      <p:sp>
        <p:nvSpPr>
          <p:cNvPr id="3" name="Content Placeholder 2"/>
          <p:cNvSpPr>
            <a:spLocks noGrp="1"/>
          </p:cNvSpPr>
          <p:nvPr>
            <p:ph idx="1"/>
          </p:nvPr>
        </p:nvSpPr>
        <p:spPr>
          <a:xfrm>
            <a:off x="609600" y="1650742"/>
            <a:ext cx="11319048" cy="5018617"/>
          </a:xfrm>
        </p:spPr>
        <p:txBody>
          <a:bodyPr>
            <a:noAutofit/>
          </a:bodyPr>
          <a:lstStyle/>
          <a:p>
            <a:r>
              <a:rPr lang="nl-BE" sz="2400" dirty="0">
                <a:latin typeface="Verdana" pitchFamily="34" charset="0"/>
                <a:ea typeface="Verdana" pitchFamily="34" charset="0"/>
                <a:cs typeface="Verdana" pitchFamily="34" charset="0"/>
              </a:rPr>
              <a:t>We gaan alles wat we dit academiejaar gezien hebben gebruiken in een groter ‘project’</a:t>
            </a:r>
          </a:p>
          <a:p>
            <a:endParaRPr lang="nl-BE" sz="2400" dirty="0">
              <a:latin typeface="Verdana" pitchFamily="34" charset="0"/>
              <a:ea typeface="Verdana" pitchFamily="34" charset="0"/>
              <a:cs typeface="Verdana" pitchFamily="34" charset="0"/>
            </a:endParaRPr>
          </a:p>
          <a:p>
            <a:r>
              <a:rPr lang="nl-BE" sz="2400" b="1" dirty="0">
                <a:latin typeface="Verdana" pitchFamily="34" charset="0"/>
                <a:ea typeface="Verdana" pitchFamily="34" charset="0"/>
                <a:cs typeface="Verdana" pitchFamily="34" charset="0"/>
              </a:rPr>
              <a:t>Individueel</a:t>
            </a:r>
          </a:p>
          <a:p>
            <a:endParaRPr lang="nl-BE" sz="1600" dirty="0">
              <a:latin typeface="Verdana" pitchFamily="34" charset="0"/>
              <a:ea typeface="Verdana" pitchFamily="34" charset="0"/>
              <a:cs typeface="Verdana" pitchFamily="34" charset="0"/>
            </a:endParaRPr>
          </a:p>
          <a:p>
            <a:r>
              <a:rPr lang="nl-BE" sz="2400" dirty="0">
                <a:latin typeface="Verdana" pitchFamily="34" charset="0"/>
                <a:ea typeface="Verdana" pitchFamily="34" charset="0"/>
                <a:cs typeface="Verdana" pitchFamily="34" charset="0"/>
              </a:rPr>
              <a:t>Het project bestaat uit 2 delen:</a:t>
            </a:r>
          </a:p>
          <a:p>
            <a:pPr lvl="1"/>
            <a:r>
              <a:rPr lang="nl-BE" sz="2000" dirty="0">
                <a:latin typeface="Verdana" pitchFamily="34" charset="0"/>
                <a:ea typeface="Verdana" pitchFamily="34" charset="0"/>
                <a:cs typeface="Verdana" pitchFamily="34" charset="0"/>
              </a:rPr>
              <a:t>Deel 1: uploaden </a:t>
            </a:r>
            <a:r>
              <a:rPr lang="nl-BE" sz="2000" b="1" dirty="0">
                <a:latin typeface="Verdana" pitchFamily="34" charset="0"/>
                <a:ea typeface="Verdana" pitchFamily="34" charset="0"/>
                <a:cs typeface="Verdana" pitchFamily="34" charset="0"/>
              </a:rPr>
              <a:t>zondag 2 april 2023 om 23u59</a:t>
            </a:r>
          </a:p>
          <a:p>
            <a:pPr lvl="1"/>
            <a:r>
              <a:rPr lang="nl-BE" sz="2000" dirty="0">
                <a:latin typeface="Verdana" pitchFamily="34" charset="0"/>
                <a:ea typeface="Verdana" pitchFamily="34" charset="0"/>
                <a:cs typeface="Verdana" pitchFamily="34" charset="0"/>
              </a:rPr>
              <a:t>Deel 2: uploaden </a:t>
            </a:r>
            <a:r>
              <a:rPr lang="nl-BE" sz="2000" dirty="0">
                <a:latin typeface="Verdana" panose="020B0604030504040204" pitchFamily="34" charset="0"/>
                <a:ea typeface="Verdana" panose="020B0604030504040204" pitchFamily="34" charset="0"/>
              </a:rPr>
              <a:t>zondag 4 juni 2023 om 23u59 </a:t>
            </a:r>
            <a:endParaRPr lang="nl-BE" sz="2000" dirty="0">
              <a:solidFill>
                <a:srgbClr val="0033CC"/>
              </a:solidFill>
              <a:latin typeface="Verdana" panose="020B0604030504040204" pitchFamily="34" charset="0"/>
              <a:ea typeface="Verdana" panose="020B0604030504040204" pitchFamily="34" charset="0"/>
            </a:endParaRPr>
          </a:p>
          <a:p>
            <a:endParaRPr lang="nl-BE" sz="2800" dirty="0">
              <a:latin typeface="Verdana" pitchFamily="34" charset="0"/>
              <a:ea typeface="Verdana" pitchFamily="34" charset="0"/>
              <a:cs typeface="Verdana" pitchFamily="34" charset="0"/>
            </a:endParaRPr>
          </a:p>
          <a:p>
            <a:endParaRPr lang="nl-BE" sz="2400"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94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Title 1">
            <a:extLst>
              <a:ext uri="{FF2B5EF4-FFF2-40B4-BE49-F238E27FC236}">
                <a16:creationId xmlns:a16="http://schemas.microsoft.com/office/drawing/2014/main" id="{0A28B079-9C22-42D1-8682-79BBE0A4BF8B}"/>
              </a:ext>
            </a:extLst>
          </p:cNvPr>
          <p:cNvSpPr>
            <a:spLocks noGrp="1"/>
          </p:cNvSpPr>
          <p:nvPr>
            <p:ph type="title"/>
          </p:nvPr>
        </p:nvSpPr>
        <p:spPr>
          <a:xfrm>
            <a:off x="609600" y="274638"/>
            <a:ext cx="10972800" cy="1143000"/>
          </a:xfrm>
        </p:spPr>
        <p:txBody>
          <a:bodyPr/>
          <a:lstStyle/>
          <a:p>
            <a:r>
              <a:rPr lang="en-US" dirty="0" err="1"/>
              <a:t>Beoordeling</a:t>
            </a:r>
            <a:endParaRPr lang="en-US" dirty="0"/>
          </a:p>
        </p:txBody>
      </p:sp>
      <p:sp>
        <p:nvSpPr>
          <p:cNvPr id="22531" name="Tijdelijke aanduiding voor dianummer 6"/>
          <p:cNvSpPr>
            <a:spLocks noGrp="1"/>
          </p:cNvSpPr>
          <p:nvPr>
            <p:ph type="sldNum" sz="quarter" idx="12"/>
          </p:nvPr>
        </p:nvSpPr>
        <p:spPr>
          <a:xfrm>
            <a:off x="8737600" y="6356351"/>
            <a:ext cx="2844800" cy="365125"/>
          </a:xfrm>
          <a:prstGeom prst="rect">
            <a:avLst/>
          </a:prstGeom>
        </p:spPr>
        <p:txBody>
          <a:bodyPr anchor="ctr">
            <a:normAutofit/>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spcAft>
                <a:spcPts val="600"/>
              </a:spcAft>
            </a:pPr>
            <a:fld id="{F2DF2963-F765-4E31-89C7-B09DD865E19E}" type="slidenum">
              <a:rPr lang="nl-NL">
                <a:solidFill>
                  <a:schemeClr val="tx1">
                    <a:tint val="75000"/>
                  </a:schemeClr>
                </a:solidFill>
              </a:rPr>
              <a:pPr eaLnBrk="1" hangingPunct="1">
                <a:spcAft>
                  <a:spcPts val="600"/>
                </a:spcAft>
              </a:pPr>
              <a:t>3</a:t>
            </a:fld>
            <a:endParaRPr lang="nl-NL">
              <a:solidFill>
                <a:schemeClr val="tx1">
                  <a:tint val="75000"/>
                </a:schemeClr>
              </a:solidFill>
            </a:endParaRPr>
          </a:p>
        </p:txBody>
      </p:sp>
      <p:graphicFrame>
        <p:nvGraphicFramePr>
          <p:cNvPr id="22537" name="Rectangle 3">
            <a:extLst>
              <a:ext uri="{FF2B5EF4-FFF2-40B4-BE49-F238E27FC236}">
                <a16:creationId xmlns:a16="http://schemas.microsoft.com/office/drawing/2014/main" id="{DD48CB63-4E2A-4A90-A0FE-A20386B93E8C}"/>
              </a:ext>
            </a:extLst>
          </p:cNvPr>
          <p:cNvGraphicFramePr/>
          <p:nvPr>
            <p:extLst>
              <p:ext uri="{D42A27DB-BD31-4B8C-83A1-F6EECF244321}">
                <p14:modId xmlns:p14="http://schemas.microsoft.com/office/powerpoint/2010/main" val="1127084303"/>
              </p:ext>
            </p:extLst>
          </p:nvPr>
        </p:nvGraphicFramePr>
        <p:xfrm>
          <a:off x="609600" y="1600201"/>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13AC778C-C2C5-415A-A548-89C4150AF37A}"/>
              </a:ext>
            </a:extLst>
          </p:cNvPr>
          <p:cNvSpPr txBox="1">
            <a:spLocks/>
          </p:cNvSpPr>
          <p:nvPr/>
        </p:nvSpPr>
        <p:spPr bwMode="auto">
          <a:xfrm>
            <a:off x="0" y="274638"/>
            <a:ext cx="12192000" cy="1143000"/>
          </a:xfrm>
          <a:prstGeom prst="rect">
            <a:avLst/>
          </a:prstGeom>
          <a:solidFill>
            <a:srgbClr val="00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nl-BE" sz="4000" dirty="0">
                <a:solidFill>
                  <a:schemeClr val="bg1"/>
                </a:solidFill>
                <a:latin typeface="Verdana" pitchFamily="34" charset="0"/>
                <a:ea typeface="Verdana" pitchFamily="34" charset="0"/>
                <a:cs typeface="Verdana" pitchFamily="34" charset="0"/>
              </a:rPr>
              <a:t>Beoordeling</a:t>
            </a:r>
          </a:p>
        </p:txBody>
      </p:sp>
    </p:spTree>
    <p:extLst>
      <p:ext uri="{BB962C8B-B14F-4D97-AF65-F5344CB8AC3E}">
        <p14:creationId xmlns:p14="http://schemas.microsoft.com/office/powerpoint/2010/main" val="3656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0" y="332656"/>
            <a:ext cx="12192000" cy="1080120"/>
          </a:xfrm>
          <a:solidFill>
            <a:srgbClr val="0033CC"/>
          </a:solidFill>
        </p:spPr>
        <p:txBody>
          <a:bodyPr/>
          <a:lstStyle/>
          <a:p>
            <a:pPr eaLnBrk="1" hangingPunct="1"/>
            <a:r>
              <a:rPr lang="nl-NL" sz="4000" dirty="0">
                <a:solidFill>
                  <a:schemeClr val="bg1"/>
                </a:solidFill>
                <a:latin typeface="Verdana" pitchFamily="34" charset="0"/>
                <a:ea typeface="Verdana" pitchFamily="34" charset="0"/>
                <a:cs typeface="Verdana" pitchFamily="34" charset="0"/>
              </a:rPr>
              <a:t>Gegeven: datamodel</a:t>
            </a:r>
            <a:endParaRPr lang="nl-NL" sz="4000" dirty="0">
              <a:solidFill>
                <a:srgbClr val="0033CC"/>
              </a:solidFill>
              <a:latin typeface="Verdana" pitchFamily="34" charset="0"/>
              <a:ea typeface="Verdana" pitchFamily="34" charset="0"/>
              <a:cs typeface="Verdana" pitchFamily="34" charset="0"/>
            </a:endParaRPr>
          </a:p>
        </p:txBody>
      </p:sp>
      <p:sp>
        <p:nvSpPr>
          <p:cNvPr id="22533" name="Rectangle 3"/>
          <p:cNvSpPr>
            <a:spLocks noGrp="1" noChangeArrowheads="1"/>
          </p:cNvSpPr>
          <p:nvPr>
            <p:ph type="body" sz="half" idx="1"/>
          </p:nvPr>
        </p:nvSpPr>
        <p:spPr>
          <a:xfrm>
            <a:off x="349152" y="1412776"/>
            <a:ext cx="11579496" cy="5308700"/>
          </a:xfrm>
        </p:spPr>
        <p:txBody>
          <a:bodyPr>
            <a:noAutofit/>
          </a:bodyPr>
          <a:lstStyle/>
          <a:p>
            <a:r>
              <a:rPr lang="nl-BE" dirty="0"/>
              <a:t>2 mogelijkheden</a:t>
            </a:r>
          </a:p>
          <a:p>
            <a:pPr lvl="1"/>
            <a:r>
              <a:rPr lang="nl-BE" dirty="0"/>
              <a:t>Tijdens de lessen ‘Datamodellering’ van semester 1 hebben jullie een datamodel aangemaakt.  Je werkt verder met dit datamodel</a:t>
            </a:r>
          </a:p>
          <a:p>
            <a:pPr lvl="1"/>
            <a:r>
              <a:rPr lang="nl-BE" dirty="0"/>
              <a:t>Indien je de lessen ‘Datamodellering’ van semester 1 niet gevolgd hebt:</a:t>
            </a:r>
          </a:p>
          <a:p>
            <a:pPr lvl="2"/>
            <a:r>
              <a:rPr lang="nl-BE" dirty="0"/>
              <a:t>We stellen een groot aantal ERD-diagrammen ter beschikking (zie Canvas </a:t>
            </a:r>
            <a:r>
              <a:rPr lang="nl-BE" dirty="0">
                <a:sym typeface="Wingdings" panose="05000000000000000000" pitchFamily="2" charset="2"/>
              </a:rPr>
              <a:t> datamodellen.zip)</a:t>
            </a:r>
            <a:r>
              <a:rPr lang="nl-BE" dirty="0"/>
              <a:t>.  </a:t>
            </a:r>
          </a:p>
          <a:p>
            <a:pPr lvl="2"/>
            <a:r>
              <a:rPr lang="nl-BE" dirty="0"/>
              <a:t>Hieruit kies je één ERD-diagram waarmee je het project gaat maken.</a:t>
            </a:r>
          </a:p>
          <a:p>
            <a:pPr lvl="2"/>
            <a:r>
              <a:rPr lang="nl-BE" dirty="0"/>
              <a:t>Kies een ERD-diagram waar je iets van af weet, waar je interesse in hebt.</a:t>
            </a:r>
          </a:p>
          <a:p>
            <a:pPr lvl="2"/>
            <a:r>
              <a:rPr lang="nl-BE" dirty="0"/>
              <a:t>Je mag eventueel iets wijzigen/toevoegen aan dit datamodel maar enkel in overleg met je docent.</a:t>
            </a:r>
          </a:p>
          <a:p>
            <a:pPr marL="457200" lvl="1" indent="0">
              <a:buNone/>
            </a:pPr>
            <a:endParaRPr lang="nl-BE" sz="2400" dirty="0">
              <a:latin typeface="Verdana" pitchFamily="34" charset="0"/>
              <a:ea typeface="Verdana" pitchFamily="34" charset="0"/>
              <a:cs typeface="Verdana" pitchFamily="34" charset="0"/>
            </a:endParaRPr>
          </a:p>
          <a:p>
            <a:pPr lvl="1">
              <a:buNone/>
            </a:pPr>
            <a:br>
              <a:rPr lang="nl-BE" sz="2400" dirty="0">
                <a:latin typeface="Verdana" pitchFamily="34" charset="0"/>
                <a:ea typeface="Verdana" pitchFamily="34" charset="0"/>
                <a:cs typeface="Verdana" pitchFamily="34" charset="0"/>
              </a:rPr>
            </a:br>
            <a:endParaRPr lang="nl-BE" sz="2400" dirty="0">
              <a:latin typeface="Verdana" pitchFamily="34" charset="0"/>
              <a:ea typeface="Verdana" pitchFamily="34" charset="0"/>
              <a:cs typeface="Verdana" pitchFamily="34" charset="0"/>
            </a:endParaRPr>
          </a:p>
        </p:txBody>
      </p:sp>
      <p:sp>
        <p:nvSpPr>
          <p:cNvPr id="22531" name="Tijdelijke aanduiding voor dianummer 6"/>
          <p:cNvSpPr>
            <a:spLocks noGrp="1"/>
          </p:cNvSpPr>
          <p:nvPr>
            <p:ph type="sldNum" sz="quarter" idx="12"/>
          </p:nvPr>
        </p:nvSpPr>
        <p:spPr>
          <a:noFill/>
        </p:spPr>
        <p:txBody>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fld id="{F2DF2963-F765-4E31-89C7-B09DD865E19E}" type="slidenum">
              <a:rPr lang="nl-NL">
                <a:solidFill>
                  <a:prstClr val="black"/>
                </a:solidFill>
                <a:latin typeface="Arial" charset="0"/>
              </a:rPr>
              <a:pPr eaLnBrk="1" hangingPunct="1"/>
              <a:t>4</a:t>
            </a:fld>
            <a:endParaRPr lang="nl-NL">
              <a:solidFill>
                <a:prstClr val="black"/>
              </a:solidFill>
              <a:latin typeface="Arial" charset="0"/>
            </a:endParaRPr>
          </a:p>
        </p:txBody>
      </p:sp>
    </p:spTree>
    <p:extLst>
      <p:ext uri="{BB962C8B-B14F-4D97-AF65-F5344CB8AC3E}">
        <p14:creationId xmlns:p14="http://schemas.microsoft.com/office/powerpoint/2010/main" val="340764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0" y="332656"/>
            <a:ext cx="12192000" cy="1080120"/>
          </a:xfrm>
          <a:solidFill>
            <a:srgbClr val="0033CC"/>
          </a:solidFill>
        </p:spPr>
        <p:txBody>
          <a:bodyPr/>
          <a:lstStyle/>
          <a:p>
            <a:pPr eaLnBrk="1" hangingPunct="1"/>
            <a:r>
              <a:rPr lang="nl-NL" sz="3600" dirty="0">
                <a:solidFill>
                  <a:schemeClr val="bg1"/>
                </a:solidFill>
                <a:latin typeface="Verdana" pitchFamily="34" charset="0"/>
                <a:ea typeface="Verdana" pitchFamily="34" charset="0"/>
                <a:cs typeface="Verdana" pitchFamily="34" charset="0"/>
              </a:rPr>
              <a:t>Opdracht 1: Aanmaken tabellen</a:t>
            </a:r>
            <a:endParaRPr lang="nl-NL" sz="3600" dirty="0">
              <a:solidFill>
                <a:srgbClr val="0033CC"/>
              </a:solidFill>
              <a:latin typeface="Verdana" pitchFamily="34" charset="0"/>
              <a:ea typeface="Verdana" pitchFamily="34" charset="0"/>
              <a:cs typeface="Verdana" pitchFamily="34" charset="0"/>
            </a:endParaRPr>
          </a:p>
        </p:txBody>
      </p:sp>
      <p:sp>
        <p:nvSpPr>
          <p:cNvPr id="22533" name="Rectangle 3"/>
          <p:cNvSpPr>
            <a:spLocks noGrp="1" noChangeArrowheads="1"/>
          </p:cNvSpPr>
          <p:nvPr>
            <p:ph type="body" sz="half" idx="1"/>
          </p:nvPr>
        </p:nvSpPr>
        <p:spPr>
          <a:xfrm>
            <a:off x="551384" y="1580307"/>
            <a:ext cx="11031016" cy="4512989"/>
          </a:xfrm>
        </p:spPr>
        <p:txBody>
          <a:bodyPr>
            <a:noAutofit/>
          </a:bodyPr>
          <a:lstStyle/>
          <a:p>
            <a:r>
              <a:rPr lang="nl-BE" sz="2800" dirty="0">
                <a:latin typeface="Verdana" panose="020B0604030504040204" pitchFamily="34" charset="0"/>
                <a:ea typeface="Verdana" panose="020B0604030504040204" pitchFamily="34" charset="0"/>
              </a:rPr>
              <a:t>Vertaal het gekozen ERD-diagram naar een SQL-script voor het aanmaken van de tabellen.</a:t>
            </a:r>
          </a:p>
          <a:p>
            <a:r>
              <a:rPr lang="nl-BE" sz="2800" dirty="0">
                <a:latin typeface="Verdana" pitchFamily="34" charset="0"/>
                <a:ea typeface="Verdana" pitchFamily="34" charset="0"/>
                <a:cs typeface="Verdana" pitchFamily="34" charset="0"/>
              </a:rPr>
              <a:t>Geef alles aan wat ook in je datamodel staat</a:t>
            </a:r>
          </a:p>
          <a:p>
            <a:pPr lvl="1"/>
            <a:r>
              <a:rPr lang="nl-BE" sz="2400" dirty="0">
                <a:latin typeface="Verdana" pitchFamily="34" charset="0"/>
                <a:ea typeface="Verdana" pitchFamily="34" charset="0"/>
                <a:cs typeface="Verdana" pitchFamily="34" charset="0"/>
              </a:rPr>
              <a:t>Datatype</a:t>
            </a:r>
          </a:p>
          <a:p>
            <a:pPr lvl="1"/>
            <a:r>
              <a:rPr lang="nl-BE" sz="2400" dirty="0">
                <a:latin typeface="Verdana" pitchFamily="34" charset="0"/>
                <a:ea typeface="Verdana" pitchFamily="34" charset="0"/>
                <a:cs typeface="Verdana" pitchFamily="34" charset="0"/>
              </a:rPr>
              <a:t>FK, PK</a:t>
            </a:r>
          </a:p>
          <a:p>
            <a:pPr lvl="1"/>
            <a:r>
              <a:rPr lang="nl-BE" sz="2400" dirty="0">
                <a:latin typeface="Verdana" pitchFamily="34" charset="0"/>
                <a:ea typeface="Verdana" pitchFamily="34" charset="0"/>
                <a:cs typeface="Verdana" pitchFamily="34" charset="0"/>
              </a:rPr>
              <a:t>NULL, NOT NULL</a:t>
            </a:r>
          </a:p>
          <a:p>
            <a:pPr marL="457200" lvl="1" indent="0">
              <a:buNone/>
            </a:pPr>
            <a:r>
              <a:rPr lang="nl-BE" sz="2400" dirty="0">
                <a:latin typeface="Verdana" pitchFamily="34" charset="0"/>
                <a:ea typeface="Verdana" pitchFamily="34" charset="0"/>
                <a:cs typeface="Verdana" pitchFamily="34" charset="0"/>
              </a:rPr>
              <a:t>(Indien bepaalde </a:t>
            </a:r>
            <a:r>
              <a:rPr lang="nl-BE" sz="2400" dirty="0" err="1">
                <a:latin typeface="Verdana" pitchFamily="34" charset="0"/>
                <a:ea typeface="Verdana" pitchFamily="34" charset="0"/>
                <a:cs typeface="Verdana" pitchFamily="34" charset="0"/>
              </a:rPr>
              <a:t>constraints</a:t>
            </a:r>
            <a:r>
              <a:rPr lang="nl-BE" sz="2400" dirty="0">
                <a:latin typeface="Verdana" pitchFamily="34" charset="0"/>
                <a:ea typeface="Verdana" pitchFamily="34" charset="0"/>
                <a:cs typeface="Verdana" pitchFamily="34" charset="0"/>
              </a:rPr>
              <a:t> niet in het datamodel staan, bepaal je deze zelf)</a:t>
            </a:r>
          </a:p>
          <a:p>
            <a:r>
              <a:rPr lang="nl-BE" sz="2800" dirty="0">
                <a:latin typeface="Verdana" pitchFamily="34" charset="0"/>
                <a:ea typeface="Verdana" pitchFamily="34" charset="0"/>
                <a:cs typeface="Verdana" pitchFamily="34" charset="0"/>
              </a:rPr>
              <a:t>Sla op als .SQL-bestand</a:t>
            </a:r>
          </a:p>
        </p:txBody>
      </p:sp>
      <p:sp>
        <p:nvSpPr>
          <p:cNvPr id="22531" name="Tijdelijke aanduiding voor dianummer 6"/>
          <p:cNvSpPr>
            <a:spLocks noGrp="1"/>
          </p:cNvSpPr>
          <p:nvPr>
            <p:ph type="sldNum" sz="quarter" idx="12"/>
          </p:nvPr>
        </p:nvSpPr>
        <p:spPr>
          <a:noFill/>
        </p:spPr>
        <p:txBody>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fld id="{F2DF2963-F765-4E31-89C7-B09DD865E19E}" type="slidenum">
              <a:rPr lang="nl-NL">
                <a:solidFill>
                  <a:prstClr val="black"/>
                </a:solidFill>
                <a:latin typeface="Arial" charset="0"/>
              </a:rPr>
              <a:pPr eaLnBrk="1" hangingPunct="1"/>
              <a:t>5</a:t>
            </a:fld>
            <a:endParaRPr lang="nl-NL">
              <a:solidFill>
                <a:prstClr val="black"/>
              </a:solidFill>
              <a:latin typeface="Arial" charset="0"/>
            </a:endParaRPr>
          </a:p>
        </p:txBody>
      </p:sp>
    </p:spTree>
    <p:extLst>
      <p:ext uri="{BB962C8B-B14F-4D97-AF65-F5344CB8AC3E}">
        <p14:creationId xmlns:p14="http://schemas.microsoft.com/office/powerpoint/2010/main" val="376191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solidFill>
            <a:srgbClr val="0033CC"/>
          </a:solidFill>
        </p:spPr>
        <p:txBody>
          <a:bodyPr/>
          <a:lstStyle/>
          <a:p>
            <a:pPr eaLnBrk="1" hangingPunct="1"/>
            <a:r>
              <a:rPr lang="nl-NL" sz="4000" dirty="0">
                <a:solidFill>
                  <a:schemeClr val="bg1"/>
                </a:solidFill>
                <a:latin typeface="Verdana" pitchFamily="34" charset="0"/>
                <a:ea typeface="Verdana" pitchFamily="34" charset="0"/>
                <a:cs typeface="Verdana" pitchFamily="34" charset="0"/>
              </a:rPr>
              <a:t>Opdracht 1: Aanmaken databank</a:t>
            </a:r>
            <a:endParaRPr lang="nl-NL" sz="4000" dirty="0">
              <a:solidFill>
                <a:srgbClr val="0033CC"/>
              </a:solidFill>
              <a:latin typeface="Verdana" pitchFamily="34" charset="0"/>
              <a:ea typeface="Verdana" pitchFamily="34" charset="0"/>
              <a:cs typeface="Verdana" pitchFamily="34" charset="0"/>
            </a:endParaRPr>
          </a:p>
        </p:txBody>
      </p:sp>
      <p:sp>
        <p:nvSpPr>
          <p:cNvPr id="22533" name="Rectangle 3"/>
          <p:cNvSpPr>
            <a:spLocks noGrp="1" noChangeArrowheads="1"/>
          </p:cNvSpPr>
          <p:nvPr>
            <p:ph sz="half" idx="1"/>
          </p:nvPr>
        </p:nvSpPr>
        <p:spPr>
          <a:xfrm>
            <a:off x="609600" y="1461426"/>
            <a:ext cx="5384800" cy="4525963"/>
          </a:xfrm>
        </p:spPr>
        <p:txBody>
          <a:bodyPr>
            <a:normAutofit/>
          </a:bodyPr>
          <a:lstStyle/>
          <a:p>
            <a:r>
              <a:rPr lang="nl-BE" sz="2800" dirty="0">
                <a:latin typeface="Verdana" pitchFamily="34" charset="0"/>
                <a:ea typeface="Verdana" pitchFamily="34" charset="0"/>
                <a:cs typeface="Verdana" pitchFamily="34" charset="0"/>
              </a:rPr>
              <a:t>Voorbeeld:</a:t>
            </a:r>
            <a:endParaRPr lang="nl-BE" sz="2400" dirty="0">
              <a:latin typeface="Verdana" pitchFamily="34" charset="0"/>
              <a:ea typeface="Verdana" pitchFamily="34" charset="0"/>
              <a:cs typeface="Verdana" pitchFamily="34" charset="0"/>
            </a:endParaRPr>
          </a:p>
          <a:p>
            <a:pPr lvl="1"/>
            <a:endParaRPr lang="nl-BE" sz="4100" dirty="0">
              <a:latin typeface="Verdana" pitchFamily="34" charset="0"/>
              <a:ea typeface="Verdana" pitchFamily="34" charset="0"/>
              <a:cs typeface="Verdana" pitchFamily="34" charset="0"/>
            </a:endParaRPr>
          </a:p>
        </p:txBody>
      </p:sp>
      <p:sp>
        <p:nvSpPr>
          <p:cNvPr id="3" name="Content Placeholder 2">
            <a:extLst>
              <a:ext uri="{FF2B5EF4-FFF2-40B4-BE49-F238E27FC236}">
                <a16:creationId xmlns:a16="http://schemas.microsoft.com/office/drawing/2014/main" id="{4DA79811-5B46-4AEA-BB70-41F93864AA66}"/>
              </a:ext>
            </a:extLst>
          </p:cNvPr>
          <p:cNvSpPr>
            <a:spLocks noGrp="1"/>
          </p:cNvSpPr>
          <p:nvPr>
            <p:ph sz="half" idx="2"/>
          </p:nvPr>
        </p:nvSpPr>
        <p:spPr>
          <a:xfrm>
            <a:off x="5833615" y="2276872"/>
            <a:ext cx="5384800" cy="3849292"/>
          </a:xfrm>
        </p:spPr>
        <p:txBody>
          <a:bodyPr/>
          <a:lstStyle/>
          <a:p>
            <a:r>
              <a:rPr lang="en-GB" dirty="0"/>
              <a:t>Script </a:t>
            </a:r>
            <a:r>
              <a:rPr lang="en-GB" dirty="0" err="1"/>
              <a:t>dropt</a:t>
            </a:r>
            <a:r>
              <a:rPr lang="en-GB" dirty="0"/>
              <a:t> </a:t>
            </a:r>
            <a:r>
              <a:rPr lang="en-GB" dirty="0" err="1"/>
              <a:t>eerst</a:t>
            </a:r>
            <a:r>
              <a:rPr lang="en-GB" dirty="0"/>
              <a:t> </a:t>
            </a:r>
            <a:r>
              <a:rPr lang="en-GB" dirty="0" err="1"/>
              <a:t>alle</a:t>
            </a:r>
            <a:r>
              <a:rPr lang="en-GB" dirty="0"/>
              <a:t> </a:t>
            </a:r>
            <a:r>
              <a:rPr lang="en-GB" dirty="0" err="1"/>
              <a:t>tabellen</a:t>
            </a:r>
            <a:r>
              <a:rPr lang="en-GB" dirty="0"/>
              <a:t>, </a:t>
            </a:r>
            <a:r>
              <a:rPr lang="en-GB" dirty="0" err="1"/>
              <a:t>en</a:t>
            </a:r>
            <a:r>
              <a:rPr lang="en-GB" dirty="0"/>
              <a:t> </a:t>
            </a:r>
            <a:r>
              <a:rPr lang="en-GB" dirty="0" err="1"/>
              <a:t>maakt</a:t>
            </a:r>
            <a:r>
              <a:rPr lang="en-GB" dirty="0"/>
              <a:t> ze dan </a:t>
            </a:r>
            <a:r>
              <a:rPr lang="en-GB" dirty="0" err="1"/>
              <a:t>terug</a:t>
            </a:r>
            <a:r>
              <a:rPr lang="en-GB" dirty="0"/>
              <a:t> </a:t>
            </a:r>
            <a:r>
              <a:rPr lang="en-GB" dirty="0" err="1"/>
              <a:t>aan</a:t>
            </a:r>
            <a:endParaRPr lang="en-GB" dirty="0"/>
          </a:p>
          <a:p>
            <a:r>
              <a:rPr lang="en-GB" dirty="0"/>
              <a:t>Je </a:t>
            </a:r>
            <a:r>
              <a:rPr lang="en-GB" dirty="0" err="1"/>
              <a:t>kan</a:t>
            </a:r>
            <a:r>
              <a:rPr lang="en-GB" dirty="0"/>
              <a:t> het </a:t>
            </a:r>
            <a:r>
              <a:rPr lang="en-GB" dirty="0" err="1"/>
              <a:t>dus</a:t>
            </a:r>
            <a:r>
              <a:rPr lang="en-GB" dirty="0"/>
              <a:t> </a:t>
            </a:r>
            <a:r>
              <a:rPr lang="en-GB" dirty="0" err="1"/>
              <a:t>meerdere</a:t>
            </a:r>
            <a:r>
              <a:rPr lang="en-GB" dirty="0"/>
              <a:t> </a:t>
            </a:r>
            <a:r>
              <a:rPr lang="en-GB" dirty="0" err="1"/>
              <a:t>keren</a:t>
            </a:r>
            <a:r>
              <a:rPr lang="en-GB" dirty="0"/>
              <a:t> </a:t>
            </a:r>
            <a:r>
              <a:rPr lang="en-GB" dirty="0" err="1"/>
              <a:t>na</a:t>
            </a:r>
            <a:r>
              <a:rPr lang="en-GB" dirty="0"/>
              <a:t> </a:t>
            </a:r>
            <a:r>
              <a:rPr lang="en-GB" dirty="0" err="1"/>
              <a:t>elkaar</a:t>
            </a:r>
            <a:r>
              <a:rPr lang="en-GB" dirty="0"/>
              <a:t> </a:t>
            </a:r>
            <a:r>
              <a:rPr lang="en-GB" dirty="0" err="1"/>
              <a:t>uitvoeren</a:t>
            </a:r>
            <a:endParaRPr lang="en-GB" dirty="0"/>
          </a:p>
          <a:p>
            <a:r>
              <a:rPr lang="en-GB" dirty="0" err="1"/>
              <a:t>Maak</a:t>
            </a:r>
            <a:r>
              <a:rPr lang="en-GB" dirty="0"/>
              <a:t> </a:t>
            </a:r>
            <a:r>
              <a:rPr lang="en-GB" dirty="0" err="1"/>
              <a:t>ook</a:t>
            </a:r>
            <a:r>
              <a:rPr lang="en-GB" dirty="0"/>
              <a:t> </a:t>
            </a:r>
            <a:r>
              <a:rPr lang="en-GB" dirty="0" err="1"/>
              <a:t>een</a:t>
            </a:r>
            <a:r>
              <a:rPr lang="en-GB" dirty="0"/>
              <a:t> schema </a:t>
            </a:r>
            <a:r>
              <a:rPr lang="en-GB" dirty="0" err="1"/>
              <a:t>aan</a:t>
            </a:r>
            <a:r>
              <a:rPr lang="en-GB" dirty="0"/>
              <a:t> </a:t>
            </a:r>
            <a:r>
              <a:rPr lang="en-GB" dirty="0" err="1"/>
              <a:t>waar</a:t>
            </a:r>
            <a:r>
              <a:rPr lang="en-GB" dirty="0"/>
              <a:t> je de </a:t>
            </a:r>
            <a:r>
              <a:rPr lang="en-GB" dirty="0" err="1"/>
              <a:t>tabellen</a:t>
            </a:r>
            <a:r>
              <a:rPr lang="en-GB" dirty="0"/>
              <a:t> in </a:t>
            </a:r>
            <a:r>
              <a:rPr lang="en-GB" dirty="0" err="1"/>
              <a:t>maakt</a:t>
            </a:r>
            <a:endParaRPr lang="en-GB" dirty="0"/>
          </a:p>
        </p:txBody>
      </p:sp>
      <p:sp>
        <p:nvSpPr>
          <p:cNvPr id="22531" name="Tijdelijke aanduiding voor dianummer 6"/>
          <p:cNvSpPr>
            <a:spLocks noGrp="1"/>
          </p:cNvSpPr>
          <p:nvPr>
            <p:ph type="sldNum" sz="quarter" idx="12"/>
          </p:nvPr>
        </p:nvSpPr>
        <p:spPr>
          <a:noFill/>
        </p:spPr>
        <p:txBody>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fld id="{F2DF2963-F765-4E31-89C7-B09DD865E19E}" type="slidenum">
              <a:rPr lang="nl-NL">
                <a:solidFill>
                  <a:prstClr val="black"/>
                </a:solidFill>
                <a:latin typeface="Arial" charset="0"/>
              </a:rPr>
              <a:pPr eaLnBrk="1" hangingPunct="1"/>
              <a:t>6</a:t>
            </a:fld>
            <a:endParaRPr lang="nl-NL" dirty="0">
              <a:solidFill>
                <a:prstClr val="black"/>
              </a:solidFill>
              <a:latin typeface="Arial" charset="0"/>
            </a:endParaRPr>
          </a:p>
        </p:txBody>
      </p:sp>
      <p:pic>
        <p:nvPicPr>
          <p:cNvPr id="5" name="Afbeelding 4">
            <a:extLst>
              <a:ext uri="{FF2B5EF4-FFF2-40B4-BE49-F238E27FC236}">
                <a16:creationId xmlns:a16="http://schemas.microsoft.com/office/drawing/2014/main" id="{D75FCAB4-A005-B500-50CB-91EEF700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40206"/>
            <a:ext cx="4719523" cy="4316145"/>
          </a:xfrm>
          <a:prstGeom prst="rect">
            <a:avLst/>
          </a:prstGeom>
        </p:spPr>
      </p:pic>
    </p:spTree>
    <p:extLst>
      <p:ext uri="{BB962C8B-B14F-4D97-AF65-F5344CB8AC3E}">
        <p14:creationId xmlns:p14="http://schemas.microsoft.com/office/powerpoint/2010/main" val="261193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0" y="332656"/>
            <a:ext cx="12192000" cy="1080120"/>
          </a:xfrm>
          <a:solidFill>
            <a:srgbClr val="0033CC"/>
          </a:solidFill>
        </p:spPr>
        <p:txBody>
          <a:bodyPr/>
          <a:lstStyle/>
          <a:p>
            <a:pPr eaLnBrk="1" hangingPunct="1"/>
            <a:r>
              <a:rPr lang="nl-NL" sz="4000" dirty="0">
                <a:solidFill>
                  <a:schemeClr val="bg1"/>
                </a:solidFill>
                <a:latin typeface="Verdana" pitchFamily="34" charset="0"/>
                <a:ea typeface="Verdana" pitchFamily="34" charset="0"/>
                <a:cs typeface="Verdana" pitchFamily="34" charset="0"/>
              </a:rPr>
              <a:t>Opdracht 2: Gegevens invullen</a:t>
            </a:r>
            <a:endParaRPr lang="nl-NL" sz="4000" dirty="0">
              <a:solidFill>
                <a:srgbClr val="0033CC"/>
              </a:solidFill>
              <a:latin typeface="Verdana" pitchFamily="34" charset="0"/>
              <a:ea typeface="Verdana" pitchFamily="34" charset="0"/>
              <a:cs typeface="Verdana" pitchFamily="34" charset="0"/>
            </a:endParaRPr>
          </a:p>
        </p:txBody>
      </p:sp>
      <p:sp>
        <p:nvSpPr>
          <p:cNvPr id="22533" name="Rectangle 3"/>
          <p:cNvSpPr>
            <a:spLocks noGrp="1" noChangeArrowheads="1"/>
          </p:cNvSpPr>
          <p:nvPr>
            <p:ph type="body" sz="half" idx="1"/>
          </p:nvPr>
        </p:nvSpPr>
        <p:spPr>
          <a:xfrm>
            <a:off x="471474" y="1586467"/>
            <a:ext cx="10737093" cy="4608512"/>
          </a:xfrm>
        </p:spPr>
        <p:txBody>
          <a:bodyPr>
            <a:normAutofit/>
          </a:bodyPr>
          <a:lstStyle/>
          <a:p>
            <a:r>
              <a:rPr lang="nl-BE" sz="2800" dirty="0">
                <a:latin typeface="Verdana" pitchFamily="34" charset="0"/>
                <a:ea typeface="Verdana" pitchFamily="34" charset="0"/>
                <a:cs typeface="Verdana" pitchFamily="34" charset="0"/>
              </a:rPr>
              <a:t>Vul elke tabel met minstens 20 records (meer mag ook)</a:t>
            </a:r>
          </a:p>
          <a:p>
            <a:pPr lvl="1"/>
            <a:r>
              <a:rPr lang="nl-BE" sz="2000" dirty="0">
                <a:latin typeface="Verdana" pitchFamily="34" charset="0"/>
                <a:ea typeface="Verdana" pitchFamily="34" charset="0"/>
                <a:cs typeface="Verdana" pitchFamily="34" charset="0"/>
              </a:rPr>
              <a:t>Niet elke record moet een relatie hebben. Het is dus ok dat je vijftien ploegen hebt waarvan er maar drie leden hebben, omdat je anders snel aan heel veel records zit.</a:t>
            </a:r>
          </a:p>
          <a:p>
            <a:r>
              <a:rPr lang="nl-BE" sz="2800" dirty="0">
                <a:latin typeface="Verdana" pitchFamily="34" charset="0"/>
                <a:ea typeface="Verdana" pitchFamily="34" charset="0"/>
                <a:cs typeface="Verdana" pitchFamily="34" charset="0"/>
              </a:rPr>
              <a:t>Je maakt die aan met het “</a:t>
            </a:r>
            <a:r>
              <a:rPr lang="nl-BE" sz="2800" dirty="0" err="1">
                <a:latin typeface="Verdana" pitchFamily="34" charset="0"/>
                <a:ea typeface="Verdana" pitchFamily="34" charset="0"/>
                <a:cs typeface="Verdana" pitchFamily="34" charset="0"/>
              </a:rPr>
              <a:t>insert</a:t>
            </a:r>
            <a:r>
              <a:rPr lang="nl-BE" sz="2800" dirty="0">
                <a:latin typeface="Verdana" pitchFamily="34" charset="0"/>
                <a:ea typeface="Verdana" pitchFamily="34" charset="0"/>
                <a:cs typeface="Verdana" pitchFamily="34" charset="0"/>
              </a:rPr>
              <a:t> </a:t>
            </a:r>
            <a:r>
              <a:rPr lang="nl-BE" sz="2800" dirty="0" err="1">
                <a:latin typeface="Verdana" pitchFamily="34" charset="0"/>
                <a:ea typeface="Verdana" pitchFamily="34" charset="0"/>
                <a:cs typeface="Verdana" pitchFamily="34" charset="0"/>
              </a:rPr>
              <a:t>into</a:t>
            </a:r>
            <a:r>
              <a:rPr lang="nl-BE" sz="2800" dirty="0">
                <a:latin typeface="Verdana" pitchFamily="34" charset="0"/>
                <a:ea typeface="Verdana" pitchFamily="34" charset="0"/>
                <a:cs typeface="Verdana" pitchFamily="34" charset="0"/>
              </a:rPr>
              <a:t>”-statement</a:t>
            </a:r>
          </a:p>
          <a:p>
            <a:r>
              <a:rPr lang="nl-BE" sz="2800" dirty="0">
                <a:latin typeface="Verdana" pitchFamily="34" charset="0"/>
                <a:ea typeface="Verdana" pitchFamily="34" charset="0"/>
                <a:cs typeface="Verdana" pitchFamily="34" charset="0"/>
              </a:rPr>
              <a:t>Vul ook de associatie-entiteiten in</a:t>
            </a:r>
          </a:p>
          <a:p>
            <a:r>
              <a:rPr lang="nl-BE" sz="2800" dirty="0">
                <a:latin typeface="Verdana" pitchFamily="34" charset="0"/>
                <a:ea typeface="Verdana" pitchFamily="34" charset="0"/>
                <a:cs typeface="Verdana" pitchFamily="34" charset="0"/>
              </a:rPr>
              <a:t>Sla op als .SQL-bestand</a:t>
            </a:r>
          </a:p>
          <a:p>
            <a:pPr marL="0" indent="0">
              <a:buNone/>
            </a:pPr>
            <a:endParaRPr lang="nl-BE" sz="2800" dirty="0">
              <a:latin typeface="Verdana" pitchFamily="34" charset="0"/>
              <a:ea typeface="Verdana" pitchFamily="34" charset="0"/>
              <a:cs typeface="Verdana" pitchFamily="34" charset="0"/>
            </a:endParaRPr>
          </a:p>
        </p:txBody>
      </p:sp>
      <p:sp>
        <p:nvSpPr>
          <p:cNvPr id="22531" name="Tijdelijke aanduiding voor dianummer 6"/>
          <p:cNvSpPr>
            <a:spLocks noGrp="1"/>
          </p:cNvSpPr>
          <p:nvPr>
            <p:ph type="sldNum" sz="quarter" idx="12"/>
          </p:nvPr>
        </p:nvSpPr>
        <p:spPr>
          <a:noFill/>
        </p:spPr>
        <p:txBody>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fld id="{F2DF2963-F765-4E31-89C7-B09DD865E19E}" type="slidenum">
              <a:rPr lang="nl-NL">
                <a:solidFill>
                  <a:prstClr val="black"/>
                </a:solidFill>
                <a:latin typeface="Arial" charset="0"/>
              </a:rPr>
              <a:pPr eaLnBrk="1" hangingPunct="1"/>
              <a:t>7</a:t>
            </a:fld>
            <a:endParaRPr lang="nl-NL">
              <a:solidFill>
                <a:prstClr val="black"/>
              </a:solidFill>
              <a:latin typeface="Arial" charset="0"/>
            </a:endParaRPr>
          </a:p>
        </p:txBody>
      </p:sp>
    </p:spTree>
    <p:extLst>
      <p:ext uri="{BB962C8B-B14F-4D97-AF65-F5344CB8AC3E}">
        <p14:creationId xmlns:p14="http://schemas.microsoft.com/office/powerpoint/2010/main" val="295321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solidFill>
            <a:srgbClr val="0033CC"/>
          </a:solidFill>
        </p:spPr>
        <p:txBody>
          <a:bodyPr/>
          <a:lstStyle/>
          <a:p>
            <a:pPr eaLnBrk="1" hangingPunct="1"/>
            <a:r>
              <a:rPr lang="nl-NL" sz="4000" dirty="0">
                <a:solidFill>
                  <a:schemeClr val="bg1"/>
                </a:solidFill>
                <a:latin typeface="Verdana" pitchFamily="34" charset="0"/>
                <a:ea typeface="Verdana" pitchFamily="34" charset="0"/>
                <a:cs typeface="Verdana" pitchFamily="34" charset="0"/>
              </a:rPr>
              <a:t>Opdracht 2: Gegevens invullen</a:t>
            </a:r>
            <a:endParaRPr lang="nl-NL" sz="4000" dirty="0">
              <a:solidFill>
                <a:srgbClr val="0033CC"/>
              </a:solidFill>
              <a:latin typeface="Verdana" pitchFamily="34" charset="0"/>
              <a:ea typeface="Verdana" pitchFamily="34" charset="0"/>
              <a:cs typeface="Verdana" pitchFamily="34" charset="0"/>
            </a:endParaRPr>
          </a:p>
        </p:txBody>
      </p:sp>
      <p:sp>
        <p:nvSpPr>
          <p:cNvPr id="22533" name="Rectangle 3"/>
          <p:cNvSpPr>
            <a:spLocks noGrp="1" noChangeArrowheads="1"/>
          </p:cNvSpPr>
          <p:nvPr>
            <p:ph sz="half" idx="1"/>
          </p:nvPr>
        </p:nvSpPr>
        <p:spPr/>
        <p:txBody>
          <a:bodyPr>
            <a:normAutofit/>
          </a:bodyPr>
          <a:lstStyle/>
          <a:p>
            <a:r>
              <a:rPr lang="nl-BE" sz="2800" dirty="0">
                <a:latin typeface="Verdana" pitchFamily="34" charset="0"/>
                <a:ea typeface="Verdana" pitchFamily="34" charset="0"/>
                <a:cs typeface="Verdana" pitchFamily="34" charset="0"/>
              </a:rPr>
              <a:t>Voorbeeld:</a:t>
            </a:r>
            <a:endParaRPr lang="nl-BE" sz="2400" dirty="0">
              <a:latin typeface="Verdana" pitchFamily="34" charset="0"/>
              <a:ea typeface="Verdana" pitchFamily="34" charset="0"/>
              <a:cs typeface="Verdana" pitchFamily="34" charset="0"/>
            </a:endParaRPr>
          </a:p>
        </p:txBody>
      </p:sp>
      <p:sp>
        <p:nvSpPr>
          <p:cNvPr id="3" name="Content Placeholder 2">
            <a:extLst>
              <a:ext uri="{FF2B5EF4-FFF2-40B4-BE49-F238E27FC236}">
                <a16:creationId xmlns:a16="http://schemas.microsoft.com/office/drawing/2014/main" id="{17218FAB-288C-4681-9647-862E4F45DD6B}"/>
              </a:ext>
            </a:extLst>
          </p:cNvPr>
          <p:cNvSpPr>
            <a:spLocks noGrp="1"/>
          </p:cNvSpPr>
          <p:nvPr>
            <p:ph sz="half" idx="2"/>
          </p:nvPr>
        </p:nvSpPr>
        <p:spPr>
          <a:xfrm>
            <a:off x="6982604" y="2427413"/>
            <a:ext cx="4430136" cy="4525963"/>
          </a:xfrm>
        </p:spPr>
        <p:txBody>
          <a:bodyPr/>
          <a:lstStyle/>
          <a:p>
            <a:r>
              <a:rPr lang="en-GB" dirty="0"/>
              <a:t>Script </a:t>
            </a:r>
            <a:r>
              <a:rPr lang="en-GB" dirty="0" err="1"/>
              <a:t>kan</a:t>
            </a:r>
            <a:r>
              <a:rPr lang="en-GB" dirty="0"/>
              <a:t> je </a:t>
            </a:r>
            <a:r>
              <a:rPr lang="en-GB" dirty="0" err="1"/>
              <a:t>foutloos</a:t>
            </a:r>
            <a:r>
              <a:rPr lang="en-GB" dirty="0"/>
              <a:t> </a:t>
            </a:r>
            <a:r>
              <a:rPr lang="en-GB" dirty="0" err="1"/>
              <a:t>uitvoeren</a:t>
            </a:r>
            <a:r>
              <a:rPr lang="en-GB" dirty="0"/>
              <a:t> </a:t>
            </a:r>
            <a:r>
              <a:rPr lang="en-GB" dirty="0" err="1"/>
              <a:t>na</a:t>
            </a:r>
            <a:r>
              <a:rPr lang="en-GB" dirty="0"/>
              <a:t> </a:t>
            </a:r>
            <a:r>
              <a:rPr lang="en-GB" dirty="0" err="1"/>
              <a:t>aanmaken</a:t>
            </a:r>
            <a:r>
              <a:rPr lang="en-GB" dirty="0"/>
              <a:t> van de </a:t>
            </a:r>
            <a:r>
              <a:rPr lang="en-GB" dirty="0" err="1"/>
              <a:t>tabellen</a:t>
            </a:r>
            <a:endParaRPr lang="en-GB" dirty="0"/>
          </a:p>
        </p:txBody>
      </p:sp>
      <p:sp>
        <p:nvSpPr>
          <p:cNvPr id="22531" name="Tijdelijke aanduiding voor dianummer 6"/>
          <p:cNvSpPr>
            <a:spLocks noGrp="1"/>
          </p:cNvSpPr>
          <p:nvPr>
            <p:ph type="sldNum" sz="quarter" idx="12"/>
          </p:nvPr>
        </p:nvSpPr>
        <p:spPr>
          <a:noFill/>
        </p:spPr>
        <p:txBody>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fld id="{F2DF2963-F765-4E31-89C7-B09DD865E19E}" type="slidenum">
              <a:rPr lang="nl-NL">
                <a:solidFill>
                  <a:prstClr val="black"/>
                </a:solidFill>
                <a:latin typeface="Arial" charset="0"/>
              </a:rPr>
              <a:pPr eaLnBrk="1" hangingPunct="1"/>
              <a:t>8</a:t>
            </a:fld>
            <a:endParaRPr lang="nl-NL">
              <a:solidFill>
                <a:prstClr val="black"/>
              </a:solidFill>
              <a:latin typeface="Arial" charset="0"/>
            </a:endParaRPr>
          </a:p>
        </p:txBody>
      </p:sp>
      <p:pic>
        <p:nvPicPr>
          <p:cNvPr id="5" name="Afbeelding 4" descr="Afbeelding met tekst&#10;&#10;Automatisch gegenereerde beschrijving">
            <a:extLst>
              <a:ext uri="{FF2B5EF4-FFF2-40B4-BE49-F238E27FC236}">
                <a16:creationId xmlns:a16="http://schemas.microsoft.com/office/drawing/2014/main" id="{16CA4008-79EC-065B-E10E-86798DA91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23062"/>
            <a:ext cx="6002667" cy="2094370"/>
          </a:xfrm>
          <a:prstGeom prst="rect">
            <a:avLst/>
          </a:prstGeom>
        </p:spPr>
      </p:pic>
    </p:spTree>
    <p:extLst>
      <p:ext uri="{BB962C8B-B14F-4D97-AF65-F5344CB8AC3E}">
        <p14:creationId xmlns:p14="http://schemas.microsoft.com/office/powerpoint/2010/main" val="319306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solidFill>
            <a:srgbClr val="0033CC"/>
          </a:solidFill>
        </p:spPr>
        <p:txBody>
          <a:bodyPr/>
          <a:lstStyle/>
          <a:p>
            <a:pPr eaLnBrk="1" hangingPunct="1"/>
            <a:r>
              <a:rPr lang="nl-NL" sz="4000" dirty="0">
                <a:solidFill>
                  <a:schemeClr val="bg1"/>
                </a:solidFill>
                <a:latin typeface="Verdana" pitchFamily="34" charset="0"/>
                <a:ea typeface="Verdana" pitchFamily="34" charset="0"/>
                <a:cs typeface="Verdana" pitchFamily="34" charset="0"/>
              </a:rPr>
              <a:t>Opdracht 2: Gegevens invullen</a:t>
            </a:r>
            <a:endParaRPr lang="nl-NL" sz="4000" dirty="0">
              <a:solidFill>
                <a:srgbClr val="0033CC"/>
              </a:solidFill>
              <a:latin typeface="Verdana" pitchFamily="34" charset="0"/>
              <a:ea typeface="Verdana" pitchFamily="34" charset="0"/>
              <a:cs typeface="Verdana" pitchFamily="34" charset="0"/>
            </a:endParaRPr>
          </a:p>
        </p:txBody>
      </p:sp>
      <p:sp>
        <p:nvSpPr>
          <p:cNvPr id="22533" name="Rectangle 3"/>
          <p:cNvSpPr>
            <a:spLocks noGrp="1" noChangeArrowheads="1"/>
          </p:cNvSpPr>
          <p:nvPr>
            <p:ph sz="half" idx="1"/>
          </p:nvPr>
        </p:nvSpPr>
        <p:spPr>
          <a:xfrm>
            <a:off x="609600" y="1600201"/>
            <a:ext cx="10972800" cy="4525963"/>
          </a:xfrm>
        </p:spPr>
        <p:txBody>
          <a:bodyPr>
            <a:normAutofit/>
          </a:bodyPr>
          <a:lstStyle/>
          <a:p>
            <a:r>
              <a:rPr lang="nl-BE" sz="2800" dirty="0">
                <a:latin typeface="Verdana" pitchFamily="34" charset="0"/>
                <a:ea typeface="Verdana" pitchFamily="34" charset="0"/>
                <a:cs typeface="Verdana" pitchFamily="34" charset="0"/>
              </a:rPr>
              <a:t>Waar haal je gegevens?</a:t>
            </a:r>
          </a:p>
          <a:p>
            <a:pPr lvl="1"/>
            <a:r>
              <a:rPr lang="nl-BE" sz="2000" dirty="0">
                <a:latin typeface="Verdana" pitchFamily="34" charset="0"/>
                <a:ea typeface="Verdana" pitchFamily="34" charset="0"/>
                <a:cs typeface="Verdana" pitchFamily="34" charset="0"/>
              </a:rPr>
              <a:t>Wikipedia, je eigen ervaring, …</a:t>
            </a:r>
          </a:p>
          <a:p>
            <a:pPr lvl="1"/>
            <a:r>
              <a:rPr lang="nl-BE" sz="2000" dirty="0">
                <a:latin typeface="Verdana" pitchFamily="34" charset="0"/>
                <a:ea typeface="Verdana" pitchFamily="34" charset="0"/>
                <a:cs typeface="Verdana" pitchFamily="34" charset="0"/>
              </a:rPr>
              <a:t>Probeer ze als CSV-, Excel- of </a:t>
            </a:r>
            <a:r>
              <a:rPr lang="nl-BE" sz="2000" dirty="0" err="1">
                <a:latin typeface="Verdana" pitchFamily="34" charset="0"/>
                <a:ea typeface="Verdana" pitchFamily="34" charset="0"/>
                <a:cs typeface="Verdana" pitchFamily="34" charset="0"/>
              </a:rPr>
              <a:t>XML-bestand</a:t>
            </a:r>
            <a:r>
              <a:rPr lang="nl-BE" sz="2000" dirty="0">
                <a:latin typeface="Verdana" pitchFamily="34" charset="0"/>
                <a:ea typeface="Verdana" pitchFamily="34" charset="0"/>
                <a:cs typeface="Verdana" pitchFamily="34" charset="0"/>
              </a:rPr>
              <a:t> te vinden</a:t>
            </a:r>
          </a:p>
          <a:p>
            <a:pPr lvl="1"/>
            <a:r>
              <a:rPr lang="nl-BE" sz="2000" dirty="0">
                <a:latin typeface="Verdana" pitchFamily="34" charset="0"/>
                <a:ea typeface="Verdana" pitchFamily="34" charset="0"/>
                <a:cs typeface="Verdana" pitchFamily="34" charset="0"/>
              </a:rPr>
              <a:t>Als je gegevens niet mag/kan geven (telefoonnummers, …) verzin je er</a:t>
            </a:r>
          </a:p>
          <a:p>
            <a:r>
              <a:rPr lang="nl-BE" sz="2400" dirty="0">
                <a:latin typeface="Verdana" pitchFamily="34" charset="0"/>
                <a:ea typeface="Verdana" pitchFamily="34" charset="0"/>
                <a:cs typeface="Verdana" pitchFamily="34" charset="0"/>
              </a:rPr>
              <a:t>Hoe </a:t>
            </a:r>
            <a:r>
              <a:rPr lang="nl-BE" sz="2400" dirty="0" err="1">
                <a:latin typeface="Verdana" pitchFamily="34" charset="0"/>
                <a:ea typeface="Verdana" pitchFamily="34" charset="0"/>
                <a:cs typeface="Verdana" pitchFamily="34" charset="0"/>
              </a:rPr>
              <a:t>insert</a:t>
            </a:r>
            <a:r>
              <a:rPr lang="nl-BE" sz="2400" dirty="0">
                <a:latin typeface="Verdana" pitchFamily="34" charset="0"/>
                <a:ea typeface="Verdana" pitchFamily="34" charset="0"/>
                <a:cs typeface="Verdana" pitchFamily="34" charset="0"/>
              </a:rPr>
              <a:t> je gegevens?</a:t>
            </a:r>
          </a:p>
          <a:p>
            <a:pPr lvl="1"/>
            <a:r>
              <a:rPr lang="nl-BE" sz="2000" dirty="0">
                <a:latin typeface="Verdana" pitchFamily="34" charset="0"/>
                <a:ea typeface="Verdana" pitchFamily="34" charset="0"/>
                <a:cs typeface="Verdana" pitchFamily="34" charset="0"/>
              </a:rPr>
              <a:t>Met </a:t>
            </a:r>
            <a:r>
              <a:rPr lang="nl-BE" sz="2000" dirty="0" err="1">
                <a:latin typeface="Verdana" pitchFamily="34" charset="0"/>
                <a:ea typeface="Verdana" pitchFamily="34" charset="0"/>
                <a:cs typeface="Verdana" pitchFamily="34" charset="0"/>
              </a:rPr>
              <a:t>insert</a:t>
            </a:r>
            <a:r>
              <a:rPr lang="nl-BE" sz="2000" dirty="0">
                <a:latin typeface="Verdana" pitchFamily="34" charset="0"/>
                <a:ea typeface="Verdana" pitchFamily="34" charset="0"/>
                <a:cs typeface="Verdana" pitchFamily="34" charset="0"/>
              </a:rPr>
              <a:t>-statements</a:t>
            </a:r>
          </a:p>
          <a:p>
            <a:pPr lvl="1"/>
            <a:r>
              <a:rPr lang="nl-BE" sz="2000" dirty="0">
                <a:latin typeface="Verdana" pitchFamily="34" charset="0"/>
                <a:ea typeface="Verdana" pitchFamily="34" charset="0"/>
                <a:cs typeface="Verdana" pitchFamily="34" charset="0"/>
              </a:rPr>
              <a:t>En die </a:t>
            </a:r>
            <a:r>
              <a:rPr lang="nl-BE" sz="2000" dirty="0" err="1">
                <a:latin typeface="Verdana" pitchFamily="34" charset="0"/>
                <a:ea typeface="Verdana" pitchFamily="34" charset="0"/>
                <a:cs typeface="Verdana" pitchFamily="34" charset="0"/>
              </a:rPr>
              <a:t>insert</a:t>
            </a:r>
            <a:r>
              <a:rPr lang="nl-BE" sz="2000" dirty="0">
                <a:latin typeface="Verdana" pitchFamily="34" charset="0"/>
                <a:ea typeface="Verdana" pitchFamily="34" charset="0"/>
                <a:cs typeface="Verdana" pitchFamily="34" charset="0"/>
              </a:rPr>
              <a:t>-statements maak je eventueel automatisch aan (Excel, C#, …)</a:t>
            </a:r>
          </a:p>
          <a:p>
            <a:r>
              <a:rPr lang="nl-BE" sz="2400" dirty="0">
                <a:latin typeface="Verdana" pitchFamily="34" charset="0"/>
                <a:ea typeface="Verdana" pitchFamily="34" charset="0"/>
                <a:cs typeface="Verdana" pitchFamily="34" charset="0"/>
              </a:rPr>
              <a:t>Ik heb een geavanceerde manier gevonden om mijn XML bestand rechtstreeks in </a:t>
            </a:r>
            <a:r>
              <a:rPr lang="nl-BE" sz="2400" dirty="0">
                <a:latin typeface="Verdana" panose="020B0604030504040204" pitchFamily="34" charset="0"/>
                <a:ea typeface="Verdana" panose="020B0604030504040204" pitchFamily="34" charset="0"/>
              </a:rPr>
              <a:t>Microsoft SQL Server</a:t>
            </a:r>
            <a:r>
              <a:rPr lang="nl-BE" sz="2400" dirty="0">
                <a:latin typeface="Verdana" panose="020B0604030504040204" pitchFamily="34" charset="0"/>
                <a:ea typeface="Verdana" panose="020B0604030504040204" pitchFamily="34" charset="0"/>
                <a:cs typeface="Verdana" panose="020B0604030504040204" pitchFamily="34" charset="0"/>
              </a:rPr>
              <a:t> in te voeren. Mag dat?</a:t>
            </a:r>
          </a:p>
          <a:p>
            <a:pPr lvl="1"/>
            <a:r>
              <a:rPr lang="nl-BE" sz="2000" dirty="0">
                <a:latin typeface="Verdana" pitchFamily="34" charset="0"/>
                <a:ea typeface="Verdana" pitchFamily="34" charset="0"/>
                <a:cs typeface="Verdana" pitchFamily="34" charset="0"/>
              </a:rPr>
              <a:t>Tuurlijk!</a:t>
            </a:r>
          </a:p>
        </p:txBody>
      </p:sp>
      <p:sp>
        <p:nvSpPr>
          <p:cNvPr id="22531" name="Tijdelijke aanduiding voor dianummer 6"/>
          <p:cNvSpPr>
            <a:spLocks noGrp="1"/>
          </p:cNvSpPr>
          <p:nvPr>
            <p:ph type="sldNum" sz="quarter" idx="12"/>
          </p:nvPr>
        </p:nvSpPr>
        <p:spPr>
          <a:noFill/>
        </p:spPr>
        <p:txBody>
          <a:bodyPr/>
          <a:lstStyle>
            <a:lvl1pPr eaLnBrk="0" hangingPunct="0">
              <a:defRPr sz="1200">
                <a:solidFill>
                  <a:schemeClr val="tx1"/>
                </a:solidFill>
                <a:latin typeface="Arial Unicode MS" pitchFamily="34" charset="-128"/>
              </a:defRPr>
            </a:lvl1pPr>
            <a:lvl2pPr marL="742950" indent="-285750" eaLnBrk="0" hangingPunct="0">
              <a:defRPr sz="1200">
                <a:solidFill>
                  <a:schemeClr val="tx1"/>
                </a:solidFill>
                <a:latin typeface="Arial Unicode MS" pitchFamily="34" charset="-128"/>
              </a:defRPr>
            </a:lvl2pPr>
            <a:lvl3pPr marL="1143000" indent="-228600" eaLnBrk="0" hangingPunct="0">
              <a:defRPr sz="1200">
                <a:solidFill>
                  <a:schemeClr val="tx1"/>
                </a:solidFill>
                <a:latin typeface="Arial Unicode MS" pitchFamily="34" charset="-128"/>
              </a:defRPr>
            </a:lvl3pPr>
            <a:lvl4pPr marL="1600200" indent="-228600" eaLnBrk="0" hangingPunct="0">
              <a:defRPr sz="1200">
                <a:solidFill>
                  <a:schemeClr val="tx1"/>
                </a:solidFill>
                <a:latin typeface="Arial Unicode MS" pitchFamily="34" charset="-128"/>
              </a:defRPr>
            </a:lvl4pPr>
            <a:lvl5pPr marL="2057400" indent="-228600" eaLnBrk="0" hangingPunct="0">
              <a:defRPr sz="1200">
                <a:solidFill>
                  <a:schemeClr val="tx1"/>
                </a:solidFill>
                <a:latin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defRPr>
            </a:lvl9pPr>
          </a:lstStyle>
          <a:p>
            <a:pPr eaLnBrk="1" hangingPunct="1"/>
            <a:fld id="{F2DF2963-F765-4E31-89C7-B09DD865E19E}" type="slidenum">
              <a:rPr lang="nl-NL">
                <a:solidFill>
                  <a:prstClr val="black"/>
                </a:solidFill>
                <a:latin typeface="Arial" charset="0"/>
              </a:rPr>
              <a:pPr eaLnBrk="1" hangingPunct="1"/>
              <a:t>9</a:t>
            </a:fld>
            <a:endParaRPr lang="nl-NL">
              <a:solidFill>
                <a:prstClr val="black"/>
              </a:solidFill>
              <a:latin typeface="Arial" charset="0"/>
            </a:endParaRPr>
          </a:p>
        </p:txBody>
      </p:sp>
    </p:spTree>
    <p:extLst>
      <p:ext uri="{BB962C8B-B14F-4D97-AF65-F5344CB8AC3E}">
        <p14:creationId xmlns:p14="http://schemas.microsoft.com/office/powerpoint/2010/main" val="197830251"/>
      </p:ext>
    </p:extLst>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548</Words>
  <Application>Microsoft Office PowerPoint</Application>
  <PresentationFormat>Breedbeeld</PresentationFormat>
  <Paragraphs>78</Paragraphs>
  <Slides>10</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Arial</vt:lpstr>
      <vt:lpstr>Arial Unicode MS</vt:lpstr>
      <vt:lpstr>Calibri</vt:lpstr>
      <vt:lpstr>Times New Roman</vt:lpstr>
      <vt:lpstr>Verdana</vt:lpstr>
      <vt:lpstr>Office-thema</vt:lpstr>
      <vt:lpstr>Databanken en SQL Project </vt:lpstr>
      <vt:lpstr>Algemeen</vt:lpstr>
      <vt:lpstr>Beoordeling</vt:lpstr>
      <vt:lpstr>Gegeven: datamodel</vt:lpstr>
      <vt:lpstr>Opdracht 1: Aanmaken tabellen</vt:lpstr>
      <vt:lpstr>Opdracht 1: Aanmaken databank</vt:lpstr>
      <vt:lpstr>Opdracht 2: Gegevens invullen</vt:lpstr>
      <vt:lpstr>Opdracht 2: Gegevens invullen</vt:lpstr>
      <vt:lpstr>Opdracht 2: Gegevens invullen</vt:lpstr>
      <vt:lpstr>Upload deel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en datamodellering Project </dc:title>
  <dc:creator>Kristine Mangelschots</dc:creator>
  <cp:lastModifiedBy>Sebastiaan</cp:lastModifiedBy>
  <cp:revision>25</cp:revision>
  <cp:lastPrinted>2020-01-21T15:24:57Z</cp:lastPrinted>
  <dcterms:created xsi:type="dcterms:W3CDTF">2020-01-21T15:20:10Z</dcterms:created>
  <dcterms:modified xsi:type="dcterms:W3CDTF">2023-02-01T10:08:04Z</dcterms:modified>
</cp:coreProperties>
</file>