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10"/>
  </p:notesMasterIdLst>
  <p:handoutMasterIdLst>
    <p:handoutMasterId r:id="rId11"/>
  </p:handoutMasterIdLst>
  <p:sldIdLst>
    <p:sldId id="662" r:id="rId2"/>
    <p:sldId id="663" r:id="rId3"/>
    <p:sldId id="674" r:id="rId4"/>
    <p:sldId id="691" r:id="rId5"/>
    <p:sldId id="676" r:id="rId6"/>
    <p:sldId id="689" r:id="rId7"/>
    <p:sldId id="690" r:id="rId8"/>
    <p:sldId id="686" r:id="rId9"/>
  </p:sldIdLst>
  <p:sldSz cx="12192000" cy="6858000"/>
  <p:notesSz cx="6858000" cy="994568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nne Van Echelpoel" initials="TVE" lastIdx="1" clrIdx="0">
    <p:extLst>
      <p:ext uri="{19B8F6BF-5375-455C-9EA6-DF929625EA0E}">
        <p15:presenceInfo xmlns:p15="http://schemas.microsoft.com/office/powerpoint/2012/main" userId="S::u0068491@thomasmore.be::46798032-b7e2-4f2e-95a1-1606ec8c5d9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33CC"/>
    <a:srgbClr val="F8F8F8"/>
    <a:srgbClr val="FF9900"/>
    <a:srgbClr val="0747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090338-5934-4D43-9D09-33D829073CB9}" v="4" dt="2023-02-01T10:12:41.8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33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nne Van Echelpoel" userId="46798032-b7e2-4f2e-95a1-1606ec8c5d9a" providerId="ADAL" clId="{9E14201E-B5A9-4BFA-8900-A58536D9A1D6}"/>
    <pc:docChg chg="custSel modSld">
      <pc:chgData name="Tinne Van Echelpoel" userId="46798032-b7e2-4f2e-95a1-1606ec8c5d9a" providerId="ADAL" clId="{9E14201E-B5A9-4BFA-8900-A58536D9A1D6}" dt="2020-01-16T08:20:01.606" v="2"/>
      <pc:docMkLst>
        <pc:docMk/>
      </pc:docMkLst>
      <pc:sldChg chg="modSp addCm modCm">
        <pc:chgData name="Tinne Van Echelpoel" userId="46798032-b7e2-4f2e-95a1-1606ec8c5d9a" providerId="ADAL" clId="{9E14201E-B5A9-4BFA-8900-A58536D9A1D6}" dt="2020-01-16T08:20:01.606" v="2"/>
        <pc:sldMkLst>
          <pc:docMk/>
          <pc:sldMk cId="60941502" sldId="663"/>
        </pc:sldMkLst>
        <pc:spChg chg="mod">
          <ac:chgData name="Tinne Van Echelpoel" userId="46798032-b7e2-4f2e-95a1-1606ec8c5d9a" providerId="ADAL" clId="{9E14201E-B5A9-4BFA-8900-A58536D9A1D6}" dt="2020-01-16T08:19:53.199" v="0" actId="13926"/>
          <ac:spMkLst>
            <pc:docMk/>
            <pc:sldMk cId="60941502" sldId="663"/>
            <ac:spMk id="3" creationId="{00000000-0000-0000-0000-000000000000}"/>
          </ac:spMkLst>
        </pc:spChg>
      </pc:sldChg>
    </pc:docChg>
  </pc:docChgLst>
  <pc:docChgLst>
    <pc:chgData name="Sebastiaan Henau" userId="93730d70-def5-4b40-a5ff-060158ac12ec" providerId="ADAL" clId="{58090338-5934-4D43-9D09-33D829073CB9}"/>
    <pc:docChg chg="undo custSel modSld">
      <pc:chgData name="Sebastiaan Henau" userId="93730d70-def5-4b40-a5ff-060158ac12ec" providerId="ADAL" clId="{58090338-5934-4D43-9D09-33D829073CB9}" dt="2023-02-01T10:13:06.412" v="135" actId="20577"/>
      <pc:docMkLst>
        <pc:docMk/>
      </pc:docMkLst>
      <pc:sldChg chg="modSp mod">
        <pc:chgData name="Sebastiaan Henau" userId="93730d70-def5-4b40-a5ff-060158ac12ec" providerId="ADAL" clId="{58090338-5934-4D43-9D09-33D829073CB9}" dt="2023-02-01T10:09:06.764" v="6" actId="113"/>
        <pc:sldMkLst>
          <pc:docMk/>
          <pc:sldMk cId="60941502" sldId="663"/>
        </pc:sldMkLst>
        <pc:spChg chg="mod">
          <ac:chgData name="Sebastiaan Henau" userId="93730d70-def5-4b40-a5ff-060158ac12ec" providerId="ADAL" clId="{58090338-5934-4D43-9D09-33D829073CB9}" dt="2023-02-01T10:09:06.764" v="6" actId="113"/>
          <ac:spMkLst>
            <pc:docMk/>
            <pc:sldMk cId="60941502" sldId="663"/>
            <ac:spMk id="3" creationId="{00000000-0000-0000-0000-000000000000}"/>
          </ac:spMkLst>
        </pc:spChg>
      </pc:sldChg>
      <pc:sldChg chg="modSp mod">
        <pc:chgData name="Sebastiaan Henau" userId="93730d70-def5-4b40-a5ff-060158ac12ec" providerId="ADAL" clId="{58090338-5934-4D43-9D09-33D829073CB9}" dt="2023-02-01T10:13:06.412" v="135" actId="20577"/>
        <pc:sldMkLst>
          <pc:docMk/>
          <pc:sldMk cId="1029267203" sldId="686"/>
        </pc:sldMkLst>
        <pc:spChg chg="mod">
          <ac:chgData name="Sebastiaan Henau" userId="93730d70-def5-4b40-a5ff-060158ac12ec" providerId="ADAL" clId="{58090338-5934-4D43-9D09-33D829073CB9}" dt="2023-02-01T10:13:06.412" v="135" actId="20577"/>
          <ac:spMkLst>
            <pc:docMk/>
            <pc:sldMk cId="1029267203" sldId="686"/>
            <ac:spMk id="3" creationId="{00000000-0000-0000-0000-000000000000}"/>
          </ac:spMkLst>
        </pc:spChg>
      </pc:sldChg>
      <pc:sldChg chg="addSp delSp modSp mod">
        <pc:chgData name="Sebastiaan Henau" userId="93730d70-def5-4b40-a5ff-060158ac12ec" providerId="ADAL" clId="{58090338-5934-4D43-9D09-33D829073CB9}" dt="2023-02-01T10:12:51.029" v="132" actId="478"/>
        <pc:sldMkLst>
          <pc:docMk/>
          <pc:sldMk cId="2361193066" sldId="689"/>
        </pc:sldMkLst>
        <pc:graphicFrameChg chg="del mod modGraphic">
          <ac:chgData name="Sebastiaan Henau" userId="93730d70-def5-4b40-a5ff-060158ac12ec" providerId="ADAL" clId="{58090338-5934-4D43-9D09-33D829073CB9}" dt="2023-02-01T10:12:51.029" v="132" actId="478"/>
          <ac:graphicFrameMkLst>
            <pc:docMk/>
            <pc:sldMk cId="2361193066" sldId="689"/>
            <ac:graphicFrameMk id="2" creationId="{C9899281-A73C-44FA-8E50-510F7B5F4D47}"/>
          </ac:graphicFrameMkLst>
        </pc:graphicFrameChg>
        <pc:graphicFrameChg chg="add mod modGraphic">
          <ac:chgData name="Sebastiaan Henau" userId="93730d70-def5-4b40-a5ff-060158ac12ec" providerId="ADAL" clId="{58090338-5934-4D43-9D09-33D829073CB9}" dt="2023-02-01T10:12:41.823" v="131"/>
          <ac:graphicFrameMkLst>
            <pc:docMk/>
            <pc:sldMk cId="2361193066" sldId="689"/>
            <ac:graphicFrameMk id="3" creationId="{32BD46BF-D710-6BC1-874C-D25513D59C86}"/>
          </ac:graphicFrameMkLst>
        </pc:graphicFrameChg>
      </pc:sldChg>
      <pc:sldChg chg="modSp mod">
        <pc:chgData name="Sebastiaan Henau" userId="93730d70-def5-4b40-a5ff-060158ac12ec" providerId="ADAL" clId="{58090338-5934-4D43-9D09-33D829073CB9}" dt="2023-02-01T10:11:00.228" v="56" actId="20577"/>
        <pc:sldMkLst>
          <pc:docMk/>
          <pc:sldMk cId="2111448937" sldId="690"/>
        </pc:sldMkLst>
        <pc:graphicFrameChg chg="mod modGraphic">
          <ac:chgData name="Sebastiaan Henau" userId="93730d70-def5-4b40-a5ff-060158ac12ec" providerId="ADAL" clId="{58090338-5934-4D43-9D09-33D829073CB9}" dt="2023-02-01T10:11:00.228" v="56" actId="20577"/>
          <ac:graphicFrameMkLst>
            <pc:docMk/>
            <pc:sldMk cId="2111448937" sldId="690"/>
            <ac:graphicFrameMk id="2" creationId="{C9899281-A73C-44FA-8E50-510F7B5F4D47}"/>
          </ac:graphicFrameMkLst>
        </pc:graphicFrameChg>
      </pc:sldChg>
    </pc:docChg>
  </pc:docChgLst>
  <pc:docChgLst>
    <pc:chgData name="Kristine Mangelschots" userId="f3152f8f-1017-4733-9e76-33dd9c43a1dc" providerId="ADAL" clId="{060B4721-6B9B-4256-8AB9-D0D1F7C14BD2}"/>
    <pc:docChg chg="modSld">
      <pc:chgData name="Kristine Mangelschots" userId="f3152f8f-1017-4733-9e76-33dd9c43a1dc" providerId="ADAL" clId="{060B4721-6B9B-4256-8AB9-D0D1F7C14BD2}" dt="2022-01-25T13:10:30.408" v="44" actId="20577"/>
      <pc:docMkLst>
        <pc:docMk/>
      </pc:docMkLst>
      <pc:sldChg chg="modSp mod">
        <pc:chgData name="Kristine Mangelschots" userId="f3152f8f-1017-4733-9e76-33dd9c43a1dc" providerId="ADAL" clId="{060B4721-6B9B-4256-8AB9-D0D1F7C14BD2}" dt="2022-01-25T13:10:14.818" v="27" actId="20577"/>
        <pc:sldMkLst>
          <pc:docMk/>
          <pc:sldMk cId="60941502" sldId="663"/>
        </pc:sldMkLst>
        <pc:spChg chg="mod">
          <ac:chgData name="Kristine Mangelschots" userId="f3152f8f-1017-4733-9e76-33dd9c43a1dc" providerId="ADAL" clId="{060B4721-6B9B-4256-8AB9-D0D1F7C14BD2}" dt="2022-01-25T13:10:14.818" v="27" actId="20577"/>
          <ac:spMkLst>
            <pc:docMk/>
            <pc:sldMk cId="60941502" sldId="663"/>
            <ac:spMk id="3" creationId="{00000000-0000-0000-0000-000000000000}"/>
          </ac:spMkLst>
        </pc:spChg>
      </pc:sldChg>
      <pc:sldChg chg="modSp">
        <pc:chgData name="Kristine Mangelschots" userId="f3152f8f-1017-4733-9e76-33dd9c43a1dc" providerId="ADAL" clId="{060B4721-6B9B-4256-8AB9-D0D1F7C14BD2}" dt="2022-01-25T13:10:30.408" v="44" actId="20577"/>
        <pc:sldMkLst>
          <pc:docMk/>
          <pc:sldMk cId="36561848" sldId="674"/>
        </pc:sldMkLst>
        <pc:graphicFrameChg chg="mod">
          <ac:chgData name="Kristine Mangelschots" userId="f3152f8f-1017-4733-9e76-33dd9c43a1dc" providerId="ADAL" clId="{060B4721-6B9B-4256-8AB9-D0D1F7C14BD2}" dt="2022-01-25T13:10:30.408" v="44" actId="20577"/>
          <ac:graphicFrameMkLst>
            <pc:docMk/>
            <pc:sldMk cId="36561848" sldId="674"/>
            <ac:graphicFrameMk id="22537" creationId="{DD48CB63-4E2A-4A90-A0FE-A20386B93E8C}"/>
          </ac:graphicFrameMkLst>
        </pc:graphicFrameChg>
      </pc:sldChg>
    </pc:docChg>
  </pc:docChgLst>
  <pc:docChgLst>
    <pc:chgData name="Kristine Mangelschots" userId="f3152f8f-1017-4733-9e76-33dd9c43a1dc" providerId="ADAL" clId="{AEE7F212-9CB8-4E8C-B57C-275C1B9B6FB3}"/>
    <pc:docChg chg="modSld">
      <pc:chgData name="Kristine Mangelschots" userId="f3152f8f-1017-4733-9e76-33dd9c43a1dc" providerId="ADAL" clId="{AEE7F212-9CB8-4E8C-B57C-275C1B9B6FB3}" dt="2022-05-07T07:50:00.881" v="14" actId="207"/>
      <pc:docMkLst>
        <pc:docMk/>
      </pc:docMkLst>
      <pc:sldChg chg="modSp mod">
        <pc:chgData name="Kristine Mangelschots" userId="f3152f8f-1017-4733-9e76-33dd9c43a1dc" providerId="ADAL" clId="{AEE7F212-9CB8-4E8C-B57C-275C1B9B6FB3}" dt="2022-05-07T07:50:00.881" v="14" actId="207"/>
        <pc:sldMkLst>
          <pc:docMk/>
          <pc:sldMk cId="1029267203" sldId="686"/>
        </pc:sldMkLst>
        <pc:spChg chg="mod">
          <ac:chgData name="Kristine Mangelschots" userId="f3152f8f-1017-4733-9e76-33dd9c43a1dc" providerId="ADAL" clId="{AEE7F212-9CB8-4E8C-B57C-275C1B9B6FB3}" dt="2022-05-07T07:50:00.881" v="14" actId="207"/>
          <ac:spMkLst>
            <pc:docMk/>
            <pc:sldMk cId="1029267203" sldId="686"/>
            <ac:spMk id="3" creationId="{00000000-0000-0000-0000-000000000000}"/>
          </ac:spMkLst>
        </pc:spChg>
      </pc:sldChg>
      <pc:sldChg chg="modSp mod">
        <pc:chgData name="Kristine Mangelschots" userId="f3152f8f-1017-4733-9e76-33dd9c43a1dc" providerId="ADAL" clId="{AEE7F212-9CB8-4E8C-B57C-275C1B9B6FB3}" dt="2022-04-27T20:23:21.995" v="10" actId="20577"/>
        <pc:sldMkLst>
          <pc:docMk/>
          <pc:sldMk cId="2361193066" sldId="689"/>
        </pc:sldMkLst>
        <pc:graphicFrameChg chg="modGraphic">
          <ac:chgData name="Kristine Mangelschots" userId="f3152f8f-1017-4733-9e76-33dd9c43a1dc" providerId="ADAL" clId="{AEE7F212-9CB8-4E8C-B57C-275C1B9B6FB3}" dt="2022-04-27T20:23:21.995" v="10" actId="20577"/>
          <ac:graphicFrameMkLst>
            <pc:docMk/>
            <pc:sldMk cId="2361193066" sldId="689"/>
            <ac:graphicFrameMk id="2" creationId="{C9899281-A73C-44FA-8E50-510F7B5F4D47}"/>
          </ac:graphicFrameMkLst>
        </pc:graphicFrameChg>
      </pc:sldChg>
    </pc:docChg>
  </pc:docChgLst>
  <pc:docChgLst>
    <pc:chgData name="Kristine Mangelschots" userId="f3152f8f-1017-4733-9e76-33dd9c43a1dc" providerId="ADAL" clId="{CEAAD62F-F27D-43E7-A694-3E266862131D}"/>
    <pc:docChg chg="modSld">
      <pc:chgData name="Kristine Mangelschots" userId="f3152f8f-1017-4733-9e76-33dd9c43a1dc" providerId="ADAL" clId="{CEAAD62F-F27D-43E7-A694-3E266862131D}" dt="2022-05-03T08:42:03.082" v="3"/>
      <pc:docMkLst>
        <pc:docMk/>
      </pc:docMkLst>
      <pc:sldChg chg="modSp mod">
        <pc:chgData name="Kristine Mangelschots" userId="f3152f8f-1017-4733-9e76-33dd9c43a1dc" providerId="ADAL" clId="{CEAAD62F-F27D-43E7-A694-3E266862131D}" dt="2022-05-03T08:42:03.082" v="3"/>
        <pc:sldMkLst>
          <pc:docMk/>
          <pc:sldMk cId="1029267203" sldId="686"/>
        </pc:sldMkLst>
        <pc:spChg chg="mod">
          <ac:chgData name="Kristine Mangelschots" userId="f3152f8f-1017-4733-9e76-33dd9c43a1dc" providerId="ADAL" clId="{CEAAD62F-F27D-43E7-A694-3E266862131D}" dt="2022-05-03T08:42:03.082" v="3"/>
          <ac:spMkLst>
            <pc:docMk/>
            <pc:sldMk cId="1029267203" sldId="686"/>
            <ac:spMk id="3" creationId="{00000000-0000-0000-0000-000000000000}"/>
          </ac:spMkLst>
        </pc:spChg>
      </pc:sldChg>
      <pc:sldChg chg="modSp mod">
        <pc:chgData name="Kristine Mangelschots" userId="f3152f8f-1017-4733-9e76-33dd9c43a1dc" providerId="ADAL" clId="{CEAAD62F-F27D-43E7-A694-3E266862131D}" dt="2022-05-03T08:41:54.206" v="2" actId="6549"/>
        <pc:sldMkLst>
          <pc:docMk/>
          <pc:sldMk cId="2814330544" sldId="691"/>
        </pc:sldMkLst>
        <pc:spChg chg="mod">
          <ac:chgData name="Kristine Mangelschots" userId="f3152f8f-1017-4733-9e76-33dd9c43a1dc" providerId="ADAL" clId="{CEAAD62F-F27D-43E7-A694-3E266862131D}" dt="2022-05-03T08:41:54.206" v="2" actId="6549"/>
          <ac:spMkLst>
            <pc:docMk/>
            <pc:sldMk cId="2814330544" sldId="691"/>
            <ac:spMk id="9" creationId="{50378CF3-CB35-42E4-A0DF-58DD6DD459A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1F3CF4-7038-453F-9801-AFDC748F8730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58075D-3B65-4058-AAB2-69F3CD93ADF7}">
      <dgm:prSet/>
      <dgm:spPr/>
      <dgm:t>
        <a:bodyPr/>
        <a:lstStyle/>
        <a:p>
          <a:r>
            <a:rPr lang="nl-BE"/>
            <a:t>Totale punten op het vak SQL:</a:t>
          </a:r>
          <a:endParaRPr lang="en-US"/>
        </a:p>
      </dgm:t>
    </dgm:pt>
    <dgm:pt modelId="{7657FF2A-3906-4FA1-A40F-598944C1E7E5}" type="parTrans" cxnId="{F1C927E9-D8C0-4E19-9B54-90F27E794B0A}">
      <dgm:prSet/>
      <dgm:spPr/>
      <dgm:t>
        <a:bodyPr/>
        <a:lstStyle/>
        <a:p>
          <a:endParaRPr lang="en-US"/>
        </a:p>
      </dgm:t>
    </dgm:pt>
    <dgm:pt modelId="{DA0737BC-2818-4585-921A-872D9834E1F1}" type="sibTrans" cxnId="{F1C927E9-D8C0-4E19-9B54-90F27E794B0A}">
      <dgm:prSet/>
      <dgm:spPr/>
      <dgm:t>
        <a:bodyPr/>
        <a:lstStyle/>
        <a:p>
          <a:endParaRPr lang="en-US"/>
        </a:p>
      </dgm:t>
    </dgm:pt>
    <dgm:pt modelId="{80524B50-9330-484B-A70F-86F0A4705727}">
      <dgm:prSet/>
      <dgm:spPr/>
      <dgm:t>
        <a:bodyPr/>
        <a:lstStyle/>
        <a:p>
          <a:r>
            <a:rPr lang="nl-BE" dirty="0"/>
            <a:t>Module-examen: 20 % </a:t>
          </a:r>
          <a:endParaRPr lang="en-US" dirty="0"/>
        </a:p>
      </dgm:t>
    </dgm:pt>
    <dgm:pt modelId="{45FB3BE7-F2BD-497A-B92B-50CB71856A14}" type="parTrans" cxnId="{6804CEAD-060F-42DB-96FA-3F79C5076EA8}">
      <dgm:prSet/>
      <dgm:spPr/>
      <dgm:t>
        <a:bodyPr/>
        <a:lstStyle/>
        <a:p>
          <a:endParaRPr lang="en-US"/>
        </a:p>
      </dgm:t>
    </dgm:pt>
    <dgm:pt modelId="{A36633B5-B72E-48A3-88B9-3BAD368D3A9C}" type="sibTrans" cxnId="{6804CEAD-060F-42DB-96FA-3F79C5076EA8}">
      <dgm:prSet/>
      <dgm:spPr/>
      <dgm:t>
        <a:bodyPr/>
        <a:lstStyle/>
        <a:p>
          <a:endParaRPr lang="en-US"/>
        </a:p>
      </dgm:t>
    </dgm:pt>
    <dgm:pt modelId="{626DDB36-9051-4A6C-8FD2-B0DB40985033}">
      <dgm:prSet/>
      <dgm:spPr/>
      <dgm:t>
        <a:bodyPr/>
        <a:lstStyle/>
        <a:p>
          <a:r>
            <a:rPr lang="nl-BE" dirty="0"/>
            <a:t>Het project: 40 %</a:t>
          </a:r>
          <a:endParaRPr lang="en-US" dirty="0"/>
        </a:p>
      </dgm:t>
    </dgm:pt>
    <dgm:pt modelId="{0E987C43-7FCF-4BA6-A0CB-CAF278A67167}" type="parTrans" cxnId="{5F8C9A9D-9412-4FFD-A3FC-7E63B2219D22}">
      <dgm:prSet/>
      <dgm:spPr/>
      <dgm:t>
        <a:bodyPr/>
        <a:lstStyle/>
        <a:p>
          <a:endParaRPr lang="en-US"/>
        </a:p>
      </dgm:t>
    </dgm:pt>
    <dgm:pt modelId="{EDC62A78-C490-4FB8-8BA0-88C460540107}" type="sibTrans" cxnId="{5F8C9A9D-9412-4FFD-A3FC-7E63B2219D22}">
      <dgm:prSet/>
      <dgm:spPr/>
      <dgm:t>
        <a:bodyPr/>
        <a:lstStyle/>
        <a:p>
          <a:endParaRPr lang="en-US"/>
        </a:p>
      </dgm:t>
    </dgm:pt>
    <dgm:pt modelId="{EEAF40A3-37EE-468C-8F25-DB82C541F68E}">
      <dgm:prSet/>
      <dgm:spPr/>
      <dgm:t>
        <a:bodyPr/>
        <a:lstStyle/>
        <a:p>
          <a:r>
            <a:rPr lang="nl-BE"/>
            <a:t>Evaluatie:</a:t>
          </a:r>
          <a:endParaRPr lang="en-US"/>
        </a:p>
      </dgm:t>
    </dgm:pt>
    <dgm:pt modelId="{FE989AE7-0AC4-4822-910E-DB96F1D5AFC4}" type="parTrans" cxnId="{F7343CFA-2DD1-4615-A61C-3B7C2F03B276}">
      <dgm:prSet/>
      <dgm:spPr/>
      <dgm:t>
        <a:bodyPr/>
        <a:lstStyle/>
        <a:p>
          <a:endParaRPr lang="en-US"/>
        </a:p>
      </dgm:t>
    </dgm:pt>
    <dgm:pt modelId="{47558F44-E1FA-4A68-8E82-89D0B0F91184}" type="sibTrans" cxnId="{F7343CFA-2DD1-4615-A61C-3B7C2F03B276}">
      <dgm:prSet/>
      <dgm:spPr/>
      <dgm:t>
        <a:bodyPr/>
        <a:lstStyle/>
        <a:p>
          <a:endParaRPr lang="en-US"/>
        </a:p>
      </dgm:t>
    </dgm:pt>
    <dgm:pt modelId="{6329FB1B-FAA2-4F98-8B74-415CD764C7D7}">
      <dgm:prSet/>
      <dgm:spPr/>
      <dgm:t>
        <a:bodyPr/>
        <a:lstStyle/>
        <a:p>
          <a:r>
            <a:rPr lang="nl-BE" dirty="0"/>
            <a:t>Ingeleverde document</a:t>
          </a:r>
          <a:endParaRPr lang="en-US" dirty="0"/>
        </a:p>
      </dgm:t>
    </dgm:pt>
    <dgm:pt modelId="{787B4655-7089-498A-A9AE-7C4FEC56E802}" type="parTrans" cxnId="{7FEFE0A5-5EBC-4D3D-BF00-26DC861F29DA}">
      <dgm:prSet/>
      <dgm:spPr/>
      <dgm:t>
        <a:bodyPr/>
        <a:lstStyle/>
        <a:p>
          <a:endParaRPr lang="en-US"/>
        </a:p>
      </dgm:t>
    </dgm:pt>
    <dgm:pt modelId="{A69C4DE9-9923-4F60-A528-B358D125C7EF}" type="sibTrans" cxnId="{7FEFE0A5-5EBC-4D3D-BF00-26DC861F29DA}">
      <dgm:prSet/>
      <dgm:spPr/>
      <dgm:t>
        <a:bodyPr/>
        <a:lstStyle/>
        <a:p>
          <a:endParaRPr lang="en-US"/>
        </a:p>
      </dgm:t>
    </dgm:pt>
    <dgm:pt modelId="{F0EADB36-AE18-47CC-B43A-D539AA42F659}">
      <dgm:prSet/>
      <dgm:spPr/>
      <dgm:t>
        <a:bodyPr/>
        <a:lstStyle/>
        <a:p>
          <a:r>
            <a:rPr lang="en-US" dirty="0"/>
            <a:t>Examen </a:t>
          </a:r>
          <a:r>
            <a:rPr lang="en-US" dirty="0" err="1"/>
            <a:t>juni</a:t>
          </a:r>
          <a:r>
            <a:rPr lang="en-US" dirty="0"/>
            <a:t>: 40%</a:t>
          </a:r>
        </a:p>
      </dgm:t>
    </dgm:pt>
    <dgm:pt modelId="{315175AF-21B7-4592-8AB6-84164DC00B5C}" type="parTrans" cxnId="{6366840C-FC83-4FF8-8E58-1387F4F9601E}">
      <dgm:prSet/>
      <dgm:spPr/>
      <dgm:t>
        <a:bodyPr/>
        <a:lstStyle/>
        <a:p>
          <a:endParaRPr lang="nl-BE"/>
        </a:p>
      </dgm:t>
    </dgm:pt>
    <dgm:pt modelId="{9227AAD7-CD00-4A03-BC5C-A9866CBD82FF}" type="sibTrans" cxnId="{6366840C-FC83-4FF8-8E58-1387F4F9601E}">
      <dgm:prSet/>
      <dgm:spPr/>
      <dgm:t>
        <a:bodyPr/>
        <a:lstStyle/>
        <a:p>
          <a:endParaRPr lang="nl-BE"/>
        </a:p>
      </dgm:t>
    </dgm:pt>
    <dgm:pt modelId="{9874FD3E-80DA-41BE-B85C-DB20EF7C9557}" type="pres">
      <dgm:prSet presAssocID="{2B1F3CF4-7038-453F-9801-AFDC748F8730}" presName="linear" presStyleCnt="0">
        <dgm:presLayoutVars>
          <dgm:dir/>
          <dgm:animLvl val="lvl"/>
          <dgm:resizeHandles val="exact"/>
        </dgm:presLayoutVars>
      </dgm:prSet>
      <dgm:spPr/>
    </dgm:pt>
    <dgm:pt modelId="{58BC83D5-61CD-4BDC-BF23-5A344E7FBAE5}" type="pres">
      <dgm:prSet presAssocID="{F558075D-3B65-4058-AAB2-69F3CD93ADF7}" presName="parentLin" presStyleCnt="0"/>
      <dgm:spPr/>
    </dgm:pt>
    <dgm:pt modelId="{ABABC7F9-D171-4B05-9B84-89CB521E9ED5}" type="pres">
      <dgm:prSet presAssocID="{F558075D-3B65-4058-AAB2-69F3CD93ADF7}" presName="parentLeftMargin" presStyleLbl="node1" presStyleIdx="0" presStyleCnt="2"/>
      <dgm:spPr/>
    </dgm:pt>
    <dgm:pt modelId="{1579CF6A-9ADD-413F-B723-7D988B8F57BE}" type="pres">
      <dgm:prSet presAssocID="{F558075D-3B65-4058-AAB2-69F3CD93ADF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C7EC712-4070-48FF-87B7-C424FC324F66}" type="pres">
      <dgm:prSet presAssocID="{F558075D-3B65-4058-AAB2-69F3CD93ADF7}" presName="negativeSpace" presStyleCnt="0"/>
      <dgm:spPr/>
    </dgm:pt>
    <dgm:pt modelId="{13020AE1-B335-4F7B-B5F9-C2CFD4442E92}" type="pres">
      <dgm:prSet presAssocID="{F558075D-3B65-4058-AAB2-69F3CD93ADF7}" presName="childText" presStyleLbl="conFgAcc1" presStyleIdx="0" presStyleCnt="2" custScaleY="104852">
        <dgm:presLayoutVars>
          <dgm:bulletEnabled val="1"/>
        </dgm:presLayoutVars>
      </dgm:prSet>
      <dgm:spPr/>
    </dgm:pt>
    <dgm:pt modelId="{D2A19076-071A-4BA9-8BC7-5775C136CB75}" type="pres">
      <dgm:prSet presAssocID="{DA0737BC-2818-4585-921A-872D9834E1F1}" presName="spaceBetweenRectangles" presStyleCnt="0"/>
      <dgm:spPr/>
    </dgm:pt>
    <dgm:pt modelId="{C85E96AB-9F19-4CA5-9495-79D67FEFE7DB}" type="pres">
      <dgm:prSet presAssocID="{EEAF40A3-37EE-468C-8F25-DB82C541F68E}" presName="parentLin" presStyleCnt="0"/>
      <dgm:spPr/>
    </dgm:pt>
    <dgm:pt modelId="{28B54361-C11A-434C-A6D3-F457FB4C13B1}" type="pres">
      <dgm:prSet presAssocID="{EEAF40A3-37EE-468C-8F25-DB82C541F68E}" presName="parentLeftMargin" presStyleLbl="node1" presStyleIdx="0" presStyleCnt="2"/>
      <dgm:spPr/>
    </dgm:pt>
    <dgm:pt modelId="{6A670E85-7978-445D-B655-7058AB3D5FDC}" type="pres">
      <dgm:prSet presAssocID="{EEAF40A3-37EE-468C-8F25-DB82C541F68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045F572-B6B1-40D5-812D-E948AC30377B}" type="pres">
      <dgm:prSet presAssocID="{EEAF40A3-37EE-468C-8F25-DB82C541F68E}" presName="negativeSpace" presStyleCnt="0"/>
      <dgm:spPr/>
    </dgm:pt>
    <dgm:pt modelId="{B309DB87-85BA-419E-801C-EBA6ABCADE30}" type="pres">
      <dgm:prSet presAssocID="{EEAF40A3-37EE-468C-8F25-DB82C541F68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366840C-FC83-4FF8-8E58-1387F4F9601E}" srcId="{F558075D-3B65-4058-AAB2-69F3CD93ADF7}" destId="{F0EADB36-AE18-47CC-B43A-D539AA42F659}" srcOrd="2" destOrd="0" parTransId="{315175AF-21B7-4592-8AB6-84164DC00B5C}" sibTransId="{9227AAD7-CD00-4A03-BC5C-A9866CBD82FF}"/>
    <dgm:cxn modelId="{15AB8D0D-5946-49ED-9D91-3AB91C2F90D1}" type="presOf" srcId="{EEAF40A3-37EE-468C-8F25-DB82C541F68E}" destId="{6A670E85-7978-445D-B655-7058AB3D5FDC}" srcOrd="1" destOrd="0" presId="urn:microsoft.com/office/officeart/2005/8/layout/list1"/>
    <dgm:cxn modelId="{36647F0E-AA09-47E0-95E7-36A6B7E39D4F}" type="presOf" srcId="{80524B50-9330-484B-A70F-86F0A4705727}" destId="{13020AE1-B335-4F7B-B5F9-C2CFD4442E92}" srcOrd="0" destOrd="0" presId="urn:microsoft.com/office/officeart/2005/8/layout/list1"/>
    <dgm:cxn modelId="{97D0011F-BAC9-4302-B694-6F894EBC4A8C}" type="presOf" srcId="{F558075D-3B65-4058-AAB2-69F3CD93ADF7}" destId="{ABABC7F9-D171-4B05-9B84-89CB521E9ED5}" srcOrd="0" destOrd="0" presId="urn:microsoft.com/office/officeart/2005/8/layout/list1"/>
    <dgm:cxn modelId="{6F04AB2F-BCA5-4CF1-932E-C3C5071B38EA}" type="presOf" srcId="{F558075D-3B65-4058-AAB2-69F3CD93ADF7}" destId="{1579CF6A-9ADD-413F-B723-7D988B8F57BE}" srcOrd="1" destOrd="0" presId="urn:microsoft.com/office/officeart/2005/8/layout/list1"/>
    <dgm:cxn modelId="{AAA7DC5A-B720-4E01-9C7A-60A52F14327A}" type="presOf" srcId="{EEAF40A3-37EE-468C-8F25-DB82C541F68E}" destId="{28B54361-C11A-434C-A6D3-F457FB4C13B1}" srcOrd="0" destOrd="0" presId="urn:microsoft.com/office/officeart/2005/8/layout/list1"/>
    <dgm:cxn modelId="{EE4AB67E-FB2A-4424-8D59-4129C4F9E98D}" type="presOf" srcId="{626DDB36-9051-4A6C-8FD2-B0DB40985033}" destId="{13020AE1-B335-4F7B-B5F9-C2CFD4442E92}" srcOrd="0" destOrd="1" presId="urn:microsoft.com/office/officeart/2005/8/layout/list1"/>
    <dgm:cxn modelId="{5F8C9A9D-9412-4FFD-A3FC-7E63B2219D22}" srcId="{F558075D-3B65-4058-AAB2-69F3CD93ADF7}" destId="{626DDB36-9051-4A6C-8FD2-B0DB40985033}" srcOrd="1" destOrd="0" parTransId="{0E987C43-7FCF-4BA6-A0CB-CAF278A67167}" sibTransId="{EDC62A78-C490-4FB8-8BA0-88C460540107}"/>
    <dgm:cxn modelId="{7FEFE0A5-5EBC-4D3D-BF00-26DC861F29DA}" srcId="{EEAF40A3-37EE-468C-8F25-DB82C541F68E}" destId="{6329FB1B-FAA2-4F98-8B74-415CD764C7D7}" srcOrd="0" destOrd="0" parTransId="{787B4655-7089-498A-A9AE-7C4FEC56E802}" sibTransId="{A69C4DE9-9923-4F60-A528-B358D125C7EF}"/>
    <dgm:cxn modelId="{6804CEAD-060F-42DB-96FA-3F79C5076EA8}" srcId="{F558075D-3B65-4058-AAB2-69F3CD93ADF7}" destId="{80524B50-9330-484B-A70F-86F0A4705727}" srcOrd="0" destOrd="0" parTransId="{45FB3BE7-F2BD-497A-B92B-50CB71856A14}" sibTransId="{A36633B5-B72E-48A3-88B9-3BAD368D3A9C}"/>
    <dgm:cxn modelId="{736534B0-B1D3-4B3B-ABFB-485BEBD46369}" type="presOf" srcId="{2B1F3CF4-7038-453F-9801-AFDC748F8730}" destId="{9874FD3E-80DA-41BE-B85C-DB20EF7C9557}" srcOrd="0" destOrd="0" presId="urn:microsoft.com/office/officeart/2005/8/layout/list1"/>
    <dgm:cxn modelId="{664FE5C3-3F75-4325-B41F-C68B00B5EEDF}" type="presOf" srcId="{6329FB1B-FAA2-4F98-8B74-415CD764C7D7}" destId="{B309DB87-85BA-419E-801C-EBA6ABCADE30}" srcOrd="0" destOrd="0" presId="urn:microsoft.com/office/officeart/2005/8/layout/list1"/>
    <dgm:cxn modelId="{740A5CDC-756B-40B4-910A-9FB658359717}" type="presOf" srcId="{F0EADB36-AE18-47CC-B43A-D539AA42F659}" destId="{13020AE1-B335-4F7B-B5F9-C2CFD4442E92}" srcOrd="0" destOrd="2" presId="urn:microsoft.com/office/officeart/2005/8/layout/list1"/>
    <dgm:cxn modelId="{F1C927E9-D8C0-4E19-9B54-90F27E794B0A}" srcId="{2B1F3CF4-7038-453F-9801-AFDC748F8730}" destId="{F558075D-3B65-4058-AAB2-69F3CD93ADF7}" srcOrd="0" destOrd="0" parTransId="{7657FF2A-3906-4FA1-A40F-598944C1E7E5}" sibTransId="{DA0737BC-2818-4585-921A-872D9834E1F1}"/>
    <dgm:cxn modelId="{F7343CFA-2DD1-4615-A61C-3B7C2F03B276}" srcId="{2B1F3CF4-7038-453F-9801-AFDC748F8730}" destId="{EEAF40A3-37EE-468C-8F25-DB82C541F68E}" srcOrd="1" destOrd="0" parTransId="{FE989AE7-0AC4-4822-910E-DB96F1D5AFC4}" sibTransId="{47558F44-E1FA-4A68-8E82-89D0B0F91184}"/>
    <dgm:cxn modelId="{80A7A980-55ED-41AA-86DD-4372E1CAF0E7}" type="presParOf" srcId="{9874FD3E-80DA-41BE-B85C-DB20EF7C9557}" destId="{58BC83D5-61CD-4BDC-BF23-5A344E7FBAE5}" srcOrd="0" destOrd="0" presId="urn:microsoft.com/office/officeart/2005/8/layout/list1"/>
    <dgm:cxn modelId="{5F3AAC26-D038-4030-97C3-156E35C0BF83}" type="presParOf" srcId="{58BC83D5-61CD-4BDC-BF23-5A344E7FBAE5}" destId="{ABABC7F9-D171-4B05-9B84-89CB521E9ED5}" srcOrd="0" destOrd="0" presId="urn:microsoft.com/office/officeart/2005/8/layout/list1"/>
    <dgm:cxn modelId="{35AB84E4-601F-46A8-8A6A-F5018F0D6C56}" type="presParOf" srcId="{58BC83D5-61CD-4BDC-BF23-5A344E7FBAE5}" destId="{1579CF6A-9ADD-413F-B723-7D988B8F57BE}" srcOrd="1" destOrd="0" presId="urn:microsoft.com/office/officeart/2005/8/layout/list1"/>
    <dgm:cxn modelId="{86D8CEF4-E025-455A-8249-57527FA43EF0}" type="presParOf" srcId="{9874FD3E-80DA-41BE-B85C-DB20EF7C9557}" destId="{8C7EC712-4070-48FF-87B7-C424FC324F66}" srcOrd="1" destOrd="0" presId="urn:microsoft.com/office/officeart/2005/8/layout/list1"/>
    <dgm:cxn modelId="{A036D8F4-B8D5-40CF-B4F3-90A8A74C97C1}" type="presParOf" srcId="{9874FD3E-80DA-41BE-B85C-DB20EF7C9557}" destId="{13020AE1-B335-4F7B-B5F9-C2CFD4442E92}" srcOrd="2" destOrd="0" presId="urn:microsoft.com/office/officeart/2005/8/layout/list1"/>
    <dgm:cxn modelId="{97076420-FAE6-4081-9FDD-23B05D150416}" type="presParOf" srcId="{9874FD3E-80DA-41BE-B85C-DB20EF7C9557}" destId="{D2A19076-071A-4BA9-8BC7-5775C136CB75}" srcOrd="3" destOrd="0" presId="urn:microsoft.com/office/officeart/2005/8/layout/list1"/>
    <dgm:cxn modelId="{9B0561B9-A9D5-4DE4-97A8-74324C640A70}" type="presParOf" srcId="{9874FD3E-80DA-41BE-B85C-DB20EF7C9557}" destId="{C85E96AB-9F19-4CA5-9495-79D67FEFE7DB}" srcOrd="4" destOrd="0" presId="urn:microsoft.com/office/officeart/2005/8/layout/list1"/>
    <dgm:cxn modelId="{3916B284-8761-4EBC-A431-C73985A31BA1}" type="presParOf" srcId="{C85E96AB-9F19-4CA5-9495-79D67FEFE7DB}" destId="{28B54361-C11A-434C-A6D3-F457FB4C13B1}" srcOrd="0" destOrd="0" presId="urn:microsoft.com/office/officeart/2005/8/layout/list1"/>
    <dgm:cxn modelId="{448BD0F3-9E0B-4282-A4A0-DC5902242164}" type="presParOf" srcId="{C85E96AB-9F19-4CA5-9495-79D67FEFE7DB}" destId="{6A670E85-7978-445D-B655-7058AB3D5FDC}" srcOrd="1" destOrd="0" presId="urn:microsoft.com/office/officeart/2005/8/layout/list1"/>
    <dgm:cxn modelId="{314FF3C8-8507-4D55-AEDA-2080980A142D}" type="presParOf" srcId="{9874FD3E-80DA-41BE-B85C-DB20EF7C9557}" destId="{C045F572-B6B1-40D5-812D-E948AC30377B}" srcOrd="5" destOrd="0" presId="urn:microsoft.com/office/officeart/2005/8/layout/list1"/>
    <dgm:cxn modelId="{71BFFB1F-7010-455F-AA85-B1F35711499A}" type="presParOf" srcId="{9874FD3E-80DA-41BE-B85C-DB20EF7C9557}" destId="{B309DB87-85BA-419E-801C-EBA6ABCADE3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020AE1-B335-4F7B-B5F9-C2CFD4442E92}">
      <dsp:nvSpPr>
        <dsp:cNvPr id="0" name=""/>
        <dsp:cNvSpPr/>
      </dsp:nvSpPr>
      <dsp:spPr>
        <a:xfrm>
          <a:off x="0" y="863857"/>
          <a:ext cx="5384800" cy="174389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7920" tIns="458216" rIns="417920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2200" kern="1200" dirty="0"/>
            <a:t>Module-examen: 20 % 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2200" kern="1200" dirty="0"/>
            <a:t>Het project: 40 %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Examen </a:t>
          </a:r>
          <a:r>
            <a:rPr lang="en-US" sz="2200" kern="1200" dirty="0" err="1"/>
            <a:t>juni</a:t>
          </a:r>
          <a:r>
            <a:rPr lang="en-US" sz="2200" kern="1200" dirty="0"/>
            <a:t>: 40%</a:t>
          </a:r>
        </a:p>
      </dsp:txBody>
      <dsp:txXfrm>
        <a:off x="0" y="863857"/>
        <a:ext cx="5384800" cy="1743898"/>
      </dsp:txXfrm>
    </dsp:sp>
    <dsp:sp modelId="{1579CF6A-9ADD-413F-B723-7D988B8F57BE}">
      <dsp:nvSpPr>
        <dsp:cNvPr id="0" name=""/>
        <dsp:cNvSpPr/>
      </dsp:nvSpPr>
      <dsp:spPr>
        <a:xfrm>
          <a:off x="269240" y="539137"/>
          <a:ext cx="3769360" cy="649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473" tIns="0" rIns="14247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200" kern="1200"/>
            <a:t>Totale punten op het vak SQL:</a:t>
          </a:r>
          <a:endParaRPr lang="en-US" sz="2200" kern="1200"/>
        </a:p>
      </dsp:txBody>
      <dsp:txXfrm>
        <a:off x="300943" y="570840"/>
        <a:ext cx="3705954" cy="586034"/>
      </dsp:txXfrm>
    </dsp:sp>
    <dsp:sp modelId="{B309DB87-85BA-419E-801C-EBA6ABCADE30}">
      <dsp:nvSpPr>
        <dsp:cNvPr id="0" name=""/>
        <dsp:cNvSpPr/>
      </dsp:nvSpPr>
      <dsp:spPr>
        <a:xfrm>
          <a:off x="0" y="3051275"/>
          <a:ext cx="5384800" cy="935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7920" tIns="458216" rIns="417920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2200" kern="1200" dirty="0"/>
            <a:t>Ingeleverde document</a:t>
          </a:r>
          <a:endParaRPr lang="en-US" sz="2200" kern="1200" dirty="0"/>
        </a:p>
      </dsp:txBody>
      <dsp:txXfrm>
        <a:off x="0" y="3051275"/>
        <a:ext cx="5384800" cy="935550"/>
      </dsp:txXfrm>
    </dsp:sp>
    <dsp:sp modelId="{6A670E85-7978-445D-B655-7058AB3D5FDC}">
      <dsp:nvSpPr>
        <dsp:cNvPr id="0" name=""/>
        <dsp:cNvSpPr/>
      </dsp:nvSpPr>
      <dsp:spPr>
        <a:xfrm>
          <a:off x="269240" y="2726555"/>
          <a:ext cx="3769360" cy="649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473" tIns="0" rIns="14247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200" kern="1200"/>
            <a:t>Evaluatie:</a:t>
          </a:r>
          <a:endParaRPr lang="en-US" sz="2200" kern="1200"/>
        </a:p>
      </dsp:txBody>
      <dsp:txXfrm>
        <a:off x="300943" y="2758258"/>
        <a:ext cx="3705954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6678"/>
            <a:ext cx="2971800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46678"/>
            <a:ext cx="2971800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67CAF95-2627-44FA-BFC4-CCA2BE3C4663}" type="slidenum">
              <a:rPr lang="nl-BE"/>
              <a:pPr>
                <a:defRPr/>
              </a:pPr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4216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" y="746125"/>
            <a:ext cx="6629400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724202"/>
            <a:ext cx="5029200" cy="4475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/>
              <a:t>Klik om het opmaakprofiel van de modeltekst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8404"/>
            <a:ext cx="2971800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448404"/>
            <a:ext cx="2971800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E3A3A49-14E7-47E6-9927-D00C39A93F1A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19275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3A3A49-14E7-47E6-9927-D00C39A93F1A}" type="slidenum">
              <a:rPr lang="nl-NL" smtClean="0"/>
              <a:pPr>
                <a:defRPr/>
              </a:pPr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6971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3A3A49-14E7-47E6-9927-D00C39A93F1A}" type="slidenum">
              <a:rPr lang="nl-NL" smtClean="0"/>
              <a:pPr>
                <a:defRPr/>
              </a:pPr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28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3A3A49-14E7-47E6-9927-D00C39A93F1A}" type="slidenum">
              <a:rPr lang="nl-NL" smtClean="0"/>
              <a:pPr>
                <a:defRPr/>
              </a:pPr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1382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3A3A49-14E7-47E6-9927-D00C39A93F1A}" type="slidenum">
              <a:rPr lang="nl-NL" smtClean="0"/>
              <a:pPr>
                <a:defRPr/>
              </a:pPr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8160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het opmaakprofiel van de modelondertitel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050618-EDE6-4900-AD94-DA4B1C1C855C}" type="datetime1">
              <a:rPr lang="nl-NL"/>
              <a:pPr>
                <a:defRPr/>
              </a:pPr>
              <a:t>1-2-2023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9937F-08F2-41E8-AE4B-AAD179B551A5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E867D7-6E6A-4DCC-91DE-27FB97FF33AD}" type="datetime1">
              <a:rPr lang="nl-NL"/>
              <a:pPr>
                <a:defRPr/>
              </a:pPr>
              <a:t>1-2-2023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KODD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EF415E-DBCF-426E-9A08-6EAED7F43870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9BC330-01CB-47BE-8D1E-E61AD1174D20}" type="datetime1">
              <a:rPr lang="nl-NL"/>
              <a:pPr>
                <a:defRPr/>
              </a:pPr>
              <a:t>1-2-2023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KODD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9911D-E5FC-46C3-96E6-F17DC92CEF2F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>
                <a:solidFill>
                  <a:prstClr val="black">
                    <a:tint val="75000"/>
                  </a:prstClr>
                </a:solidFill>
              </a:rPr>
              <a:t>ERM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F0CA3F-08DE-4CDE-B7CE-8C33C5986B4D}" type="slidenum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914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51AB8C-6755-467D-B3B0-02C5615E3872}" type="datetime1">
              <a:rPr lang="nl-NL"/>
              <a:pPr>
                <a:defRPr/>
              </a:pPr>
              <a:t>1-2-2023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KODD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AB6EC3-7685-48A6-8632-15FAEE3510BB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A878E-4CD2-4852-9626-48177F29B8FE}" type="datetime1">
              <a:rPr lang="nl-NL"/>
              <a:pPr>
                <a:defRPr/>
              </a:pPr>
              <a:t>1-2-2023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KODD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EC130-68C7-4196-98D4-2229BF0C7EA0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32F868-FA67-4282-8575-EB44732C858E}" type="datetime1">
              <a:rPr lang="nl-NL"/>
              <a:pPr>
                <a:defRPr/>
              </a:pPr>
              <a:t>1-2-2023</a:t>
            </a:fld>
            <a:endParaRPr lang="nl-NL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KODD</a:t>
            </a: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469A4-1262-4BD3-ABF9-1758D83B2625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7E331-F655-4834-AA13-EB6B04767795}" type="datetime1">
              <a:rPr lang="nl-NL"/>
              <a:pPr>
                <a:defRPr/>
              </a:pPr>
              <a:t>1-2-2023</a:t>
            </a:fld>
            <a:endParaRPr lang="nl-NL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KODD</a:t>
            </a: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B31D97-09C8-43EC-A6D6-B35027884CD9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47E54-1065-42FD-8939-7C38F26BBECF}" type="datetime1">
              <a:rPr lang="nl-NL"/>
              <a:pPr>
                <a:defRPr/>
              </a:pPr>
              <a:t>1-2-2023</a:t>
            </a:fld>
            <a:endParaRPr lang="nl-NL"/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KODD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8E661-4FF4-4771-8875-C8116479C04D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D807A-5EDF-456D-9E0B-15E5D074123C}" type="datetime1">
              <a:rPr lang="nl-NL"/>
              <a:pPr>
                <a:defRPr/>
              </a:pPr>
              <a:t>1-2-2023</a:t>
            </a:fld>
            <a:endParaRPr lang="nl-NL"/>
          </a:p>
        </p:txBody>
      </p:sp>
      <p:sp>
        <p:nvSpPr>
          <p:cNvPr id="3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KODD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1F6C8-8377-452E-B1A7-24E286E9E0F0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F9F492-F006-4B73-B96E-95445E56B097}" type="datetime1">
              <a:rPr lang="nl-NL"/>
              <a:pPr>
                <a:defRPr/>
              </a:pPr>
              <a:t>1-2-2023</a:t>
            </a:fld>
            <a:endParaRPr lang="nl-NL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KODD</a:t>
            </a: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57656-AD11-4B63-9B64-2CDCCD06F75E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1C31B-11D7-4446-86F5-F85482C5F2ED}" type="datetime1">
              <a:rPr lang="nl-NL"/>
              <a:pPr>
                <a:defRPr/>
              </a:pPr>
              <a:t>1-2-2023</a:t>
            </a:fld>
            <a:endParaRPr lang="nl-NL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KODD</a:t>
            </a: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9BB1B3-40BA-4088-8F2B-6DDBFF7434AD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stijl te bewerken</a:t>
            </a:r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664A988-82D5-444C-BB1C-FDD6ABF33D3C}" type="datetime1">
              <a:rPr lang="nl-NL"/>
              <a:pPr>
                <a:defRPr/>
              </a:pPr>
              <a:t>1-2-2023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nl-NL"/>
              <a:t>KODD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93EDF1-344D-4CA4-ACC1-EE9E49F93F65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5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2469021"/>
            <a:ext cx="12192000" cy="1470025"/>
          </a:xfrm>
          <a:solidFill>
            <a:srgbClr val="0033CC"/>
          </a:solidFill>
        </p:spPr>
        <p:txBody>
          <a:bodyPr/>
          <a:lstStyle/>
          <a:p>
            <a:r>
              <a:rPr lang="nl-BE" dirty="0">
                <a:solidFill>
                  <a:schemeClr val="bg1"/>
                </a:solidFill>
              </a:rPr>
              <a:t>Databanken en SQL</a:t>
            </a:r>
            <a:br>
              <a:rPr lang="nl-BE" dirty="0">
                <a:solidFill>
                  <a:schemeClr val="bg1"/>
                </a:solidFill>
              </a:rPr>
            </a:br>
            <a:r>
              <a:rPr lang="nl-BE" dirty="0">
                <a:solidFill>
                  <a:schemeClr val="bg1"/>
                </a:solidFill>
              </a:rPr>
              <a:t>Project 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168" y="404664"/>
            <a:ext cx="22860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30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  <a:solidFill>
            <a:srgbClr val="0033CC"/>
          </a:solidFill>
        </p:spPr>
        <p:txBody>
          <a:bodyPr/>
          <a:lstStyle/>
          <a:p>
            <a:r>
              <a:rPr lang="nl-BE" sz="40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Algemeen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50742"/>
            <a:ext cx="11319048" cy="5018617"/>
          </a:xfrm>
        </p:spPr>
        <p:txBody>
          <a:bodyPr>
            <a:noAutofit/>
          </a:bodyPr>
          <a:lstStyle/>
          <a:p>
            <a:r>
              <a:rPr lang="nl-BE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We gaan alles wat we dit academiejaar gezien hebben gebruiken in een groter ‘project’</a:t>
            </a:r>
          </a:p>
          <a:p>
            <a:endParaRPr lang="nl-BE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nl-BE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Individueel of in team van 2 studenten</a:t>
            </a:r>
          </a:p>
          <a:p>
            <a:r>
              <a:rPr lang="nl-BE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Het project bestaat uit 2 delen:</a:t>
            </a:r>
          </a:p>
          <a:p>
            <a:pPr lvl="1"/>
            <a:r>
              <a:rPr lang="nl-BE" sz="2000" strike="sngStrike" dirty="0">
                <a:latin typeface="Verdana" pitchFamily="34" charset="0"/>
                <a:ea typeface="Verdana" pitchFamily="34" charset="0"/>
                <a:cs typeface="Verdana" pitchFamily="34" charset="0"/>
              </a:rPr>
              <a:t>Deel 1: uploaden zondag 2 april 2023 om 23u59</a:t>
            </a:r>
          </a:p>
          <a:p>
            <a:pPr lvl="1"/>
            <a:r>
              <a:rPr lang="nl-BE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Deel 2: uploaden </a:t>
            </a:r>
            <a:r>
              <a:rPr lang="nl-BE" sz="2000" b="1" dirty="0">
                <a:latin typeface="Verdana" panose="020B0604030504040204" pitchFamily="34" charset="0"/>
                <a:ea typeface="Verdana" panose="020B0604030504040204" pitchFamily="34" charset="0"/>
              </a:rPr>
              <a:t>zondag 4 juni 2023 om 23u59</a:t>
            </a:r>
            <a:endParaRPr lang="nl-BE" sz="2000" b="1" dirty="0">
              <a:solidFill>
                <a:srgbClr val="0033CC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lvl="1" indent="0">
              <a:buNone/>
            </a:pPr>
            <a:endParaRPr lang="nl-BE" sz="2400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endParaRPr lang="nl-BE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nl-BE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1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1">
            <a:extLst>
              <a:ext uri="{FF2B5EF4-FFF2-40B4-BE49-F238E27FC236}">
                <a16:creationId xmlns:a16="http://schemas.microsoft.com/office/drawing/2014/main" id="{0A28B079-9C22-42D1-8682-79BBE0A4B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dirty="0" err="1"/>
              <a:t>Beoordeling</a:t>
            </a:r>
            <a:endParaRPr lang="en-US" dirty="0"/>
          </a:p>
        </p:txBody>
      </p:sp>
      <p:sp>
        <p:nvSpPr>
          <p:cNvPr id="22531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anchor="ctr">
            <a:norm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fld id="{F2DF2963-F765-4E31-89C7-B09DD865E19E}" type="slidenum">
              <a:rPr lang="nl-NL">
                <a:solidFill>
                  <a:schemeClr val="tx1">
                    <a:tint val="75000"/>
                  </a:schemeClr>
                </a:solidFill>
              </a:rPr>
              <a:pPr eaLnBrk="1" hangingPunct="1">
                <a:spcAft>
                  <a:spcPts val="600"/>
                </a:spcAft>
              </a:pPr>
              <a:t>3</a:t>
            </a:fld>
            <a:endParaRPr lang="nl-NL">
              <a:solidFill>
                <a:schemeClr val="tx1">
                  <a:tint val="75000"/>
                </a:schemeClr>
              </a:solidFill>
            </a:endParaRPr>
          </a:p>
        </p:txBody>
      </p:sp>
      <p:graphicFrame>
        <p:nvGraphicFramePr>
          <p:cNvPr id="22537" name="Rectangle 3">
            <a:extLst>
              <a:ext uri="{FF2B5EF4-FFF2-40B4-BE49-F238E27FC236}">
                <a16:creationId xmlns:a16="http://schemas.microsoft.com/office/drawing/2014/main" id="{DD48CB63-4E2A-4A90-A0FE-A20386B93E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7084303"/>
              </p:ext>
            </p:extLst>
          </p:nvPr>
        </p:nvGraphicFramePr>
        <p:xfrm>
          <a:off x="609600" y="1600201"/>
          <a:ext cx="5384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13AC778C-C2C5-415A-A548-89C4150AF37A}"/>
              </a:ext>
            </a:extLst>
          </p:cNvPr>
          <p:cNvSpPr txBox="1">
            <a:spLocks/>
          </p:cNvSpPr>
          <p:nvPr/>
        </p:nvSpPr>
        <p:spPr bwMode="auto">
          <a:xfrm>
            <a:off x="0" y="274638"/>
            <a:ext cx="12192000" cy="1143000"/>
          </a:xfrm>
          <a:prstGeom prst="rect">
            <a:avLst/>
          </a:prstGeom>
          <a:solidFill>
            <a:srgbClr val="0033C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nl-BE" sz="40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Beoordeling</a:t>
            </a:r>
          </a:p>
        </p:txBody>
      </p:sp>
    </p:spTree>
    <p:extLst>
      <p:ext uri="{BB962C8B-B14F-4D97-AF65-F5344CB8AC3E}">
        <p14:creationId xmlns:p14="http://schemas.microsoft.com/office/powerpoint/2010/main" val="36561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179BBF4-0A4D-48B3-BBD6-3FD461A67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F0CA3F-08DE-4CDE-B7CE-8C33C5986B4D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0208FAE-8C1F-4F81-92D0-BCD04D1D8E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527" y="364538"/>
            <a:ext cx="12192000" cy="1143000"/>
          </a:xfrm>
          <a:solidFill>
            <a:srgbClr val="0033CC"/>
          </a:solidFill>
        </p:spPr>
        <p:txBody>
          <a:bodyPr/>
          <a:lstStyle/>
          <a:p>
            <a:pPr eaLnBrk="1" hangingPunct="1"/>
            <a:r>
              <a:rPr lang="nl-NL" sz="40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Opdracht 1 + 2</a:t>
            </a:r>
            <a:endParaRPr lang="nl-NL" sz="4000" dirty="0">
              <a:solidFill>
                <a:srgbClr val="0033CC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50378CF3-CB35-42E4-A0DF-58DD6DD459A0}"/>
              </a:ext>
            </a:extLst>
          </p:cNvPr>
          <p:cNvSpPr txBox="1"/>
          <p:nvPr/>
        </p:nvSpPr>
        <p:spPr>
          <a:xfrm>
            <a:off x="335360" y="1840643"/>
            <a:ext cx="112470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Reeds gedaan in deel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Je werkt nu verder met deze tabellen en inhoud van de tabellen voor opdracht 3</a:t>
            </a:r>
            <a:endParaRPr lang="nl-BE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14330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179BBF4-0A4D-48B3-BBD6-3FD461A67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F0CA3F-08DE-4CDE-B7CE-8C33C5986B4D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0208FAE-8C1F-4F81-92D0-BCD04D1D8E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527" y="364538"/>
            <a:ext cx="12192000" cy="1143000"/>
          </a:xfrm>
          <a:solidFill>
            <a:srgbClr val="0033CC"/>
          </a:solidFill>
        </p:spPr>
        <p:txBody>
          <a:bodyPr/>
          <a:lstStyle/>
          <a:p>
            <a:pPr eaLnBrk="1" hangingPunct="1"/>
            <a:r>
              <a:rPr lang="nl-NL" sz="40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Opdracht 3: SQL-vragen</a:t>
            </a:r>
            <a:endParaRPr lang="nl-NL" sz="4000" dirty="0">
              <a:solidFill>
                <a:srgbClr val="0033CC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50378CF3-CB35-42E4-A0DF-58DD6DD459A0}"/>
              </a:ext>
            </a:extLst>
          </p:cNvPr>
          <p:cNvSpPr txBox="1"/>
          <p:nvPr/>
        </p:nvSpPr>
        <p:spPr>
          <a:xfrm>
            <a:off x="335360" y="1840643"/>
            <a:ext cx="1124704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Verzin voor elk onderwerp het aangegeven aantal SQL-vragen die je kan beantwoorden met jouw datamodel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Liefst vragen die interessant zijn in het probleemgebied</a:t>
            </a:r>
          </a:p>
          <a:p>
            <a:pPr lvl="1"/>
            <a:endParaRPr lang="nl-BE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Inleveren per vraag: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Opgave (= vraag)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Screenshot van oplossing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SQL-instructie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08778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179BBF4-0A4D-48B3-BBD6-3FD461A67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F0CA3F-08DE-4CDE-B7CE-8C33C5986B4D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0208FAE-8C1F-4F81-92D0-BCD04D1D8E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527" y="364538"/>
            <a:ext cx="12192000" cy="1143000"/>
          </a:xfrm>
          <a:solidFill>
            <a:srgbClr val="0033CC"/>
          </a:solidFill>
        </p:spPr>
        <p:txBody>
          <a:bodyPr/>
          <a:lstStyle/>
          <a:p>
            <a:pPr eaLnBrk="1" hangingPunct="1"/>
            <a:r>
              <a:rPr lang="nl-NL" sz="40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Opdracht 3: SQL-vragen</a:t>
            </a:r>
            <a:endParaRPr lang="nl-NL" sz="4000" dirty="0">
              <a:solidFill>
                <a:srgbClr val="0033CC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3" name="Tabel 2">
            <a:extLst>
              <a:ext uri="{FF2B5EF4-FFF2-40B4-BE49-F238E27FC236}">
                <a16:creationId xmlns:a16="http://schemas.microsoft.com/office/drawing/2014/main" id="{32BD46BF-D710-6BC1-874C-D25513D59C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431324"/>
              </p:ext>
            </p:extLst>
          </p:nvPr>
        </p:nvGraphicFramePr>
        <p:xfrm>
          <a:off x="560611" y="2477559"/>
          <a:ext cx="11069724" cy="30290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1062">
                  <a:extLst>
                    <a:ext uri="{9D8B030D-6E8A-4147-A177-3AD203B41FA5}">
                      <a16:colId xmlns:a16="http://schemas.microsoft.com/office/drawing/2014/main" val="602321458"/>
                    </a:ext>
                  </a:extLst>
                </a:gridCol>
                <a:gridCol w="2398662">
                  <a:extLst>
                    <a:ext uri="{9D8B030D-6E8A-4147-A177-3AD203B41FA5}">
                      <a16:colId xmlns:a16="http://schemas.microsoft.com/office/drawing/2014/main" val="3163742215"/>
                    </a:ext>
                  </a:extLst>
                </a:gridCol>
              </a:tblGrid>
              <a:tr h="406136"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Onderwerp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Aantal vragen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98176"/>
                  </a:ext>
                </a:extLst>
              </a:tr>
              <a:tr h="7941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b="1" dirty="0"/>
                        <a:t>Les 3: SELECT/WHERE</a:t>
                      </a:r>
                      <a:br>
                        <a:rPr lang="nl-BE" dirty="0"/>
                      </a:br>
                      <a:r>
                        <a:rPr lang="nl-BE" dirty="0"/>
                        <a:t>Eenvoudige vragen met 1 tabel in FROM-component waar</a:t>
                      </a:r>
                      <a:br>
                        <a:rPr lang="nl-BE" dirty="0"/>
                      </a:br>
                      <a:r>
                        <a:rPr lang="nl-BE" dirty="0"/>
                        <a:t>er gebruik wordt gemaakt van speciale operatoren in WHERE-component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5 vragen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687437"/>
                  </a:ext>
                </a:extLst>
              </a:tr>
              <a:tr h="794117">
                <a:tc>
                  <a:txBody>
                    <a:bodyPr/>
                    <a:lstStyle/>
                    <a:p>
                      <a:r>
                        <a:rPr lang="nl-BE" b="1" dirty="0"/>
                        <a:t>Les 4: Scalaire functies</a:t>
                      </a:r>
                      <a:br>
                        <a:rPr lang="nl-BE" dirty="0"/>
                      </a:br>
                      <a:r>
                        <a:rPr lang="nl-BE" dirty="0"/>
                        <a:t>Eenvoudige vragen met 1 tabel in FROM-component waar we gebruik maken van scalaire functies in SELECT en/of WHERE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5 vragen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223724"/>
                  </a:ext>
                </a:extLst>
              </a:tr>
              <a:tr h="794117">
                <a:tc>
                  <a:txBody>
                    <a:bodyPr/>
                    <a:lstStyle/>
                    <a:p>
                      <a:r>
                        <a:rPr lang="nl-BE" b="1" dirty="0"/>
                        <a:t>Les 5: </a:t>
                      </a:r>
                      <a:r>
                        <a:rPr lang="nl-BE" b="1" dirty="0" err="1"/>
                        <a:t>Joins</a:t>
                      </a:r>
                      <a:r>
                        <a:rPr lang="nl-BE" b="1" dirty="0"/>
                        <a:t> deel 1 &amp; 2</a:t>
                      </a:r>
                      <a:br>
                        <a:rPr lang="nl-BE" dirty="0"/>
                      </a:br>
                      <a:r>
                        <a:rPr lang="nl-BE" dirty="0"/>
                        <a:t>Vragen waarin we meerdere tabellen gebruiken in de FROM-component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5 vragen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310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1193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179BBF4-0A4D-48B3-BBD6-3FD461A67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F0CA3F-08DE-4CDE-B7CE-8C33C5986B4D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0208FAE-8C1F-4F81-92D0-BCD04D1D8E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527" y="364538"/>
            <a:ext cx="12192000" cy="1143000"/>
          </a:xfrm>
          <a:solidFill>
            <a:srgbClr val="0033CC"/>
          </a:solidFill>
        </p:spPr>
        <p:txBody>
          <a:bodyPr/>
          <a:lstStyle/>
          <a:p>
            <a:pPr eaLnBrk="1" hangingPunct="1"/>
            <a:r>
              <a:rPr lang="nl-NL" sz="40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Opdracht 3: SQL-vragen(vervolg)</a:t>
            </a:r>
            <a:endParaRPr lang="nl-NL" sz="4000" dirty="0">
              <a:solidFill>
                <a:srgbClr val="0033CC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2" name="Tabel 2">
            <a:extLst>
              <a:ext uri="{FF2B5EF4-FFF2-40B4-BE49-F238E27FC236}">
                <a16:creationId xmlns:a16="http://schemas.microsoft.com/office/drawing/2014/main" id="{C9899281-A73C-44FA-8E50-510F7B5F4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929536"/>
              </p:ext>
            </p:extLst>
          </p:nvPr>
        </p:nvGraphicFramePr>
        <p:xfrm>
          <a:off x="560611" y="2477559"/>
          <a:ext cx="11069724" cy="2908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1062">
                  <a:extLst>
                    <a:ext uri="{9D8B030D-6E8A-4147-A177-3AD203B41FA5}">
                      <a16:colId xmlns:a16="http://schemas.microsoft.com/office/drawing/2014/main" val="602321458"/>
                    </a:ext>
                  </a:extLst>
                </a:gridCol>
                <a:gridCol w="2398662">
                  <a:extLst>
                    <a:ext uri="{9D8B030D-6E8A-4147-A177-3AD203B41FA5}">
                      <a16:colId xmlns:a16="http://schemas.microsoft.com/office/drawing/2014/main" val="3163742215"/>
                    </a:ext>
                  </a:extLst>
                </a:gridCol>
              </a:tblGrid>
              <a:tr h="406136"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Onderwerp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Aantal vragen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98176"/>
                  </a:ext>
                </a:extLst>
              </a:tr>
              <a:tr h="794117">
                <a:tc>
                  <a:txBody>
                    <a:bodyPr/>
                    <a:lstStyle/>
                    <a:p>
                      <a:r>
                        <a:rPr lang="nl-BE" b="1" dirty="0"/>
                        <a:t>Les 6: </a:t>
                      </a:r>
                      <a:r>
                        <a:rPr lang="nl-BE" b="1" dirty="0" err="1"/>
                        <a:t>Subqueries</a:t>
                      </a:r>
                      <a:br>
                        <a:rPr lang="nl-BE" dirty="0"/>
                      </a:br>
                      <a:r>
                        <a:rPr lang="nl-BE" dirty="0"/>
                        <a:t>Vragen waarin </a:t>
                      </a:r>
                      <a:r>
                        <a:rPr lang="nl-BE" dirty="0" err="1"/>
                        <a:t>subqueries</a:t>
                      </a:r>
                      <a:r>
                        <a:rPr lang="nl-BE" dirty="0"/>
                        <a:t> gebruikt worden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5 vragen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687437"/>
                  </a:ext>
                </a:extLst>
              </a:tr>
              <a:tr h="794117">
                <a:tc>
                  <a:txBody>
                    <a:bodyPr/>
                    <a:lstStyle/>
                    <a:p>
                      <a:r>
                        <a:rPr lang="nl-BE" b="1" dirty="0"/>
                        <a:t>Les 6: SET-functies</a:t>
                      </a:r>
                      <a:br>
                        <a:rPr lang="nl-BE" dirty="0"/>
                      </a:br>
                      <a:r>
                        <a:rPr lang="nl-BE" dirty="0"/>
                        <a:t>Vragen waarin SET-functies gebruikt worden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3 vragen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223724"/>
                  </a:ext>
                </a:extLst>
              </a:tr>
              <a:tr h="794117">
                <a:tc>
                  <a:txBody>
                    <a:bodyPr/>
                    <a:lstStyle/>
                    <a:p>
                      <a:r>
                        <a:rPr lang="nl-BE" b="1" dirty="0"/>
                        <a:t>Les 7: Group </a:t>
                      </a:r>
                      <a:r>
                        <a:rPr lang="nl-BE" b="1" dirty="0" err="1"/>
                        <a:t>by</a:t>
                      </a:r>
                      <a:br>
                        <a:rPr lang="nl-BE" dirty="0"/>
                      </a:br>
                      <a:r>
                        <a:rPr lang="nl-BE" dirty="0"/>
                        <a:t>Vragen waarin de GROUP BY gebruikt wordt.  Zorg dat er minstens 2/3 vragen zijn met een HAVING-component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5 vragen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310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448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  <a:solidFill>
            <a:srgbClr val="0033CC"/>
          </a:solidFill>
        </p:spPr>
        <p:txBody>
          <a:bodyPr/>
          <a:lstStyle/>
          <a:p>
            <a:r>
              <a:rPr lang="nl-BE" sz="40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Upload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0296"/>
            <a:ext cx="11319048" cy="5018617"/>
          </a:xfrm>
        </p:spPr>
        <p:txBody>
          <a:bodyPr>
            <a:noAutofit/>
          </a:bodyPr>
          <a:lstStyle/>
          <a:p>
            <a:r>
              <a:rPr lang="nl-BE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Wat moet je insturen?</a:t>
            </a:r>
          </a:p>
          <a:p>
            <a:pPr lvl="1"/>
            <a:r>
              <a:rPr lang="nl-NL" dirty="0"/>
              <a:t>Een </a:t>
            </a:r>
            <a:r>
              <a:rPr lang="nl-NL" dirty="0">
                <a:solidFill>
                  <a:srgbClr val="FF0000"/>
                </a:solidFill>
              </a:rPr>
              <a:t>pdf/word-document </a:t>
            </a:r>
            <a:r>
              <a:rPr lang="en-GB" sz="2800" dirty="0">
                <a:solidFill>
                  <a:srgbClr val="FF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GB" sz="2800" dirty="0" err="1">
                <a:solidFill>
                  <a:srgbClr val="FF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gebruikmaken</a:t>
            </a:r>
            <a:r>
              <a:rPr lang="en-GB" dirty="0" err="1">
                <a:solidFill>
                  <a:srgbClr val="FF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r>
              <a:rPr lang="en-GB" dirty="0">
                <a:solidFill>
                  <a:srgbClr val="FF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van </a:t>
            </a:r>
            <a:r>
              <a:rPr lang="en-GB" sz="2800" dirty="0">
                <a:solidFill>
                  <a:srgbClr val="FF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template op Canvas)</a:t>
            </a:r>
            <a:r>
              <a:rPr lang="en-GB" sz="2800" dirty="0">
                <a:solidFill>
                  <a:srgbClr val="F04C25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dirty="0"/>
              <a:t>met:</a:t>
            </a:r>
          </a:p>
          <a:p>
            <a:pPr lvl="2"/>
            <a:r>
              <a:rPr lang="nl-NL" dirty="0"/>
              <a:t>ERD: Schema van de tabellen</a:t>
            </a:r>
          </a:p>
          <a:p>
            <a:pPr lvl="2"/>
            <a:r>
              <a:rPr lang="nl-NL" dirty="0"/>
              <a:t>Overzicht velden: van elke tabel een opsomming van de velden met hun datatypes (kan deel uitmaken van het ERD) </a:t>
            </a:r>
          </a:p>
          <a:p>
            <a:pPr lvl="2"/>
            <a:r>
              <a:rPr lang="nl-NL" dirty="0"/>
              <a:t>SQL vragen(opdracht 3): </a:t>
            </a:r>
          </a:p>
          <a:p>
            <a:pPr lvl="3"/>
            <a:r>
              <a:rPr lang="nl-NL" dirty="0"/>
              <a:t>Per vraag: opdracht(=vraag), screenshot van oplossing en de SQL-instructie</a:t>
            </a:r>
          </a:p>
          <a:p>
            <a:pPr marL="1371600" lvl="3" indent="0">
              <a:buNone/>
            </a:pPr>
            <a:endParaRPr lang="nl-NL" dirty="0"/>
          </a:p>
          <a:p>
            <a:pPr lvl="1"/>
            <a:r>
              <a:rPr lang="nl-BE" dirty="0">
                <a:ea typeface="Verdana" pitchFamily="34" charset="0"/>
                <a:cs typeface="Verdana" pitchFamily="34" charset="0"/>
              </a:rPr>
              <a:t>Upload op Canvas: deadline </a:t>
            </a:r>
            <a:r>
              <a:rPr lang="nl-BE" b="1" dirty="0">
                <a:solidFill>
                  <a:srgbClr val="FF0000"/>
                </a:solidFill>
                <a:ea typeface="Verdana" panose="020B0604030504040204" pitchFamily="34" charset="0"/>
              </a:rPr>
              <a:t>zondag 4 juni 2022 om 23u59 </a:t>
            </a:r>
            <a:endParaRPr lang="nl-BE" dirty="0">
              <a:solidFill>
                <a:srgbClr val="FF0000"/>
              </a:solidFill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6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376</Words>
  <Application>Microsoft Office PowerPoint</Application>
  <PresentationFormat>Breedbeeld</PresentationFormat>
  <Paragraphs>66</Paragraphs>
  <Slides>8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4" baseType="lpstr">
      <vt:lpstr>Arial</vt:lpstr>
      <vt:lpstr>Arial Unicode MS</vt:lpstr>
      <vt:lpstr>Calibri</vt:lpstr>
      <vt:lpstr>Times New Roman</vt:lpstr>
      <vt:lpstr>Verdana</vt:lpstr>
      <vt:lpstr>Office-thema</vt:lpstr>
      <vt:lpstr>Databanken en SQL Project </vt:lpstr>
      <vt:lpstr>Algemeen</vt:lpstr>
      <vt:lpstr>Beoordeling</vt:lpstr>
      <vt:lpstr>Opdracht 1 + 2</vt:lpstr>
      <vt:lpstr>Opdracht 3: SQL-vragen</vt:lpstr>
      <vt:lpstr>Opdracht 3: SQL-vragen</vt:lpstr>
      <vt:lpstr>Opdracht 3: SQL-vragen(vervolg)</vt:lpstr>
      <vt:lpstr>Upload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en datamodellering Project </dc:title>
  <dc:creator>Kristine Mangelschots</dc:creator>
  <cp:lastModifiedBy>Sebastiaan</cp:lastModifiedBy>
  <cp:revision>23</cp:revision>
  <cp:lastPrinted>2020-01-21T15:24:57Z</cp:lastPrinted>
  <dcterms:created xsi:type="dcterms:W3CDTF">2020-01-21T15:20:10Z</dcterms:created>
  <dcterms:modified xsi:type="dcterms:W3CDTF">2023-02-01T10:13:13Z</dcterms:modified>
</cp:coreProperties>
</file>