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482" autoAdjust="0"/>
  </p:normalViewPr>
  <p:slideViewPr>
    <p:cSldViewPr>
      <p:cViewPr varScale="1">
        <p:scale>
          <a:sx n="99" d="100"/>
          <a:sy n="99" d="100"/>
        </p:scale>
        <p:origin x="-1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41CCD-41FA-4BFA-9125-C3A3235F5B46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C00E1-21AF-4294-984E-84F7C9DB80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467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8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73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706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5812304" y="216000"/>
            <a:ext cx="623889" cy="216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size</a:t>
            </a:r>
            <a:r>
              <a:rPr lang="de-DE" sz="1000" dirty="0" smtClean="0"/>
              <a:t> </a:t>
            </a:r>
            <a:r>
              <a:rPr lang="de-DE" sz="1000" baseline="0" dirty="0" smtClean="0"/>
              <a:t> 2]</a:t>
            </a:r>
            <a:endParaRPr lang="en-US" sz="1000" dirty="0"/>
          </a:p>
        </p:txBody>
      </p:sp>
      <p:sp>
        <p:nvSpPr>
          <p:cNvPr id="3" name="title_data"/>
          <p:cNvSpPr>
            <a:spLocks noGrp="1"/>
          </p:cNvSpPr>
          <p:nvPr>
            <p:ph sz="half" idx="1" hasCustomPrompt="1"/>
          </p:nvPr>
        </p:nvSpPr>
        <p:spPr>
          <a:xfrm>
            <a:off x="126012" y="439200"/>
            <a:ext cx="4157956" cy="60471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&lt;0&gt;</a:t>
            </a:r>
          </a:p>
        </p:txBody>
      </p:sp>
      <p:sp>
        <p:nvSpPr>
          <p:cNvPr id="10" name="title_title"/>
          <p:cNvSpPr txBox="1"/>
          <p:nvPr userDrawn="1"/>
        </p:nvSpPr>
        <p:spPr>
          <a:xfrm>
            <a:off x="72000" y="185779"/>
            <a:ext cx="45397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000" dirty="0" smtClean="0"/>
              <a:t>[title]</a:t>
            </a:r>
            <a:endParaRPr lang="en-US" dirty="0"/>
          </a:p>
        </p:txBody>
      </p:sp>
      <p:sp>
        <p:nvSpPr>
          <p:cNvPr id="11" name="description_data"/>
          <p:cNvSpPr>
            <a:spLocks noGrp="1"/>
          </p:cNvSpPr>
          <p:nvPr>
            <p:ph sz="half" idx="15" hasCustomPrompt="1"/>
          </p:nvPr>
        </p:nvSpPr>
        <p:spPr>
          <a:xfrm>
            <a:off x="126012" y="1290948"/>
            <a:ext cx="4157956" cy="335284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&lt;1&gt;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description_title"/>
          <p:cNvSpPr txBox="1"/>
          <p:nvPr userDrawn="1"/>
        </p:nvSpPr>
        <p:spPr>
          <a:xfrm>
            <a:off x="72000" y="1088672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description</a:t>
            </a:r>
            <a:r>
              <a:rPr lang="de-DE" sz="1000" dirty="0" smtClean="0"/>
              <a:t>]</a:t>
            </a:r>
            <a:endParaRPr lang="en-US" dirty="0"/>
          </a:p>
        </p:txBody>
      </p:sp>
      <p:sp>
        <p:nvSpPr>
          <p:cNvPr id="14" name="acceptance_title"/>
          <p:cNvSpPr txBox="1"/>
          <p:nvPr userDrawn="1"/>
        </p:nvSpPr>
        <p:spPr>
          <a:xfrm>
            <a:off x="4770000" y="1088672"/>
            <a:ext cx="1431802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acceptance</a:t>
            </a:r>
            <a:r>
              <a:rPr lang="de-DE" sz="1000" dirty="0" smtClean="0"/>
              <a:t> </a:t>
            </a:r>
            <a:r>
              <a:rPr lang="de-DE" sz="1000" dirty="0" err="1" smtClean="0"/>
              <a:t>criteria</a:t>
            </a:r>
            <a:r>
              <a:rPr lang="de-DE" sz="1000" dirty="0" smtClean="0"/>
              <a:t> 1]</a:t>
            </a:r>
            <a:endParaRPr lang="en-US" dirty="0"/>
          </a:p>
        </p:txBody>
      </p:sp>
      <p:sp>
        <p:nvSpPr>
          <p:cNvPr id="32" name="comment_data"/>
          <p:cNvSpPr>
            <a:spLocks noGrp="1"/>
          </p:cNvSpPr>
          <p:nvPr>
            <p:ph sz="half" idx="20" hasCustomPrompt="1"/>
          </p:nvPr>
        </p:nvSpPr>
        <p:spPr>
          <a:xfrm>
            <a:off x="4849200" y="5517232"/>
            <a:ext cx="4060056" cy="71600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&lt;15&gt;</a:t>
            </a:r>
          </a:p>
          <a:p>
            <a:pPr lvl="0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3" name="comment_title"/>
          <p:cNvSpPr txBox="1"/>
          <p:nvPr userDrawn="1"/>
        </p:nvSpPr>
        <p:spPr>
          <a:xfrm>
            <a:off x="4771162" y="5288338"/>
            <a:ext cx="780983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comment</a:t>
            </a:r>
            <a:r>
              <a:rPr lang="de-DE" sz="1000" dirty="0" smtClean="0"/>
              <a:t>]</a:t>
            </a:r>
            <a:endParaRPr lang="en-US" dirty="0"/>
          </a:p>
        </p:txBody>
      </p:sp>
      <p:sp>
        <p:nvSpPr>
          <p:cNvPr id="34" name="value_data"/>
          <p:cNvSpPr>
            <a:spLocks noGrp="1"/>
          </p:cNvSpPr>
          <p:nvPr>
            <p:ph sz="half" idx="21" hasCustomPrompt="1"/>
          </p:nvPr>
        </p:nvSpPr>
        <p:spPr>
          <a:xfrm>
            <a:off x="122335" y="4901317"/>
            <a:ext cx="1260000" cy="270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&lt;2&gt;</a:t>
            </a:r>
            <a:endParaRPr lang="en-US" dirty="0" smtClean="0"/>
          </a:p>
        </p:txBody>
      </p:sp>
      <p:sp>
        <p:nvSpPr>
          <p:cNvPr id="36" name="priority_title"/>
          <p:cNvSpPr txBox="1"/>
          <p:nvPr userDrawn="1"/>
        </p:nvSpPr>
        <p:spPr>
          <a:xfrm>
            <a:off x="72000" y="4655098"/>
            <a:ext cx="648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id</a:t>
            </a:r>
            <a:r>
              <a:rPr lang="de-DE" sz="1000" dirty="0" smtClean="0"/>
              <a:t>]</a:t>
            </a:r>
            <a:endParaRPr lang="en-US" dirty="0"/>
          </a:p>
        </p:txBody>
      </p:sp>
      <p:sp>
        <p:nvSpPr>
          <p:cNvPr id="37" name="priority_data"/>
          <p:cNvSpPr>
            <a:spLocks noGrp="1"/>
          </p:cNvSpPr>
          <p:nvPr>
            <p:ph sz="half" idx="22" hasCustomPrompt="1"/>
          </p:nvPr>
        </p:nvSpPr>
        <p:spPr>
          <a:xfrm>
            <a:off x="1580332" y="4896000"/>
            <a:ext cx="1260000" cy="270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&lt;3&gt;</a:t>
            </a:r>
            <a:endParaRPr lang="en-US" dirty="0" smtClean="0"/>
          </a:p>
        </p:txBody>
      </p:sp>
      <p:sp>
        <p:nvSpPr>
          <p:cNvPr id="38" name="value_title"/>
          <p:cNvSpPr txBox="1"/>
          <p:nvPr userDrawn="1"/>
        </p:nvSpPr>
        <p:spPr>
          <a:xfrm>
            <a:off x="1547664" y="4655096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value</a:t>
            </a:r>
            <a:r>
              <a:rPr lang="de-DE" sz="1000" dirty="0" smtClean="0"/>
              <a:t>]</a:t>
            </a:r>
            <a:endParaRPr lang="en-US" dirty="0"/>
          </a:p>
        </p:txBody>
      </p:sp>
      <p:sp>
        <p:nvSpPr>
          <p:cNvPr id="39" name="size_data"/>
          <p:cNvSpPr>
            <a:spLocks noGrp="1"/>
          </p:cNvSpPr>
          <p:nvPr>
            <p:ph sz="half" idx="23" hasCustomPrompt="1"/>
          </p:nvPr>
        </p:nvSpPr>
        <p:spPr>
          <a:xfrm>
            <a:off x="3027936" y="4898127"/>
            <a:ext cx="1260000" cy="270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&lt;4&gt;</a:t>
            </a:r>
            <a:endParaRPr lang="en-US" dirty="0" smtClean="0"/>
          </a:p>
        </p:txBody>
      </p:sp>
      <p:sp>
        <p:nvSpPr>
          <p:cNvPr id="40" name="size_title"/>
          <p:cNvSpPr txBox="1"/>
          <p:nvPr userDrawn="1"/>
        </p:nvSpPr>
        <p:spPr>
          <a:xfrm>
            <a:off x="3027936" y="4655097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status</a:t>
            </a:r>
            <a:r>
              <a:rPr lang="de-DE" sz="1000" dirty="0" smtClean="0"/>
              <a:t>]</a:t>
            </a:r>
            <a:endParaRPr lang="en-US" dirty="0"/>
          </a:p>
        </p:txBody>
      </p:sp>
      <p:sp>
        <p:nvSpPr>
          <p:cNvPr id="19" name="priority_data"/>
          <p:cNvSpPr>
            <a:spLocks noGrp="1"/>
          </p:cNvSpPr>
          <p:nvPr>
            <p:ph sz="half" idx="24" hasCustomPrompt="1"/>
          </p:nvPr>
        </p:nvSpPr>
        <p:spPr>
          <a:xfrm>
            <a:off x="4832424" y="440555"/>
            <a:ext cx="900000" cy="612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&lt;7&gt;</a:t>
            </a:r>
            <a:endParaRPr lang="en-US" dirty="0" smtClean="0"/>
          </a:p>
        </p:txBody>
      </p:sp>
      <p:sp>
        <p:nvSpPr>
          <p:cNvPr id="4" name="Rectangle 3"/>
          <p:cNvSpPr/>
          <p:nvPr userDrawn="1"/>
        </p:nvSpPr>
        <p:spPr>
          <a:xfrm>
            <a:off x="4768718" y="216293"/>
            <a:ext cx="588623" cy="252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size</a:t>
            </a:r>
            <a:r>
              <a:rPr lang="de-DE" sz="1000" dirty="0" smtClean="0"/>
              <a:t> 1]</a:t>
            </a:r>
            <a:endParaRPr lang="en-US" sz="1000" dirty="0"/>
          </a:p>
        </p:txBody>
      </p:sp>
      <p:sp>
        <p:nvSpPr>
          <p:cNvPr id="22" name="priority_data"/>
          <p:cNvSpPr>
            <a:spLocks noGrp="1"/>
          </p:cNvSpPr>
          <p:nvPr>
            <p:ph sz="half" idx="25" hasCustomPrompt="1"/>
          </p:nvPr>
        </p:nvSpPr>
        <p:spPr>
          <a:xfrm>
            <a:off x="126000" y="6473924"/>
            <a:ext cx="4240591" cy="24755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&lt;6&gt;</a:t>
            </a:r>
            <a:endParaRPr lang="en-US" dirty="0" smtClean="0"/>
          </a:p>
        </p:txBody>
      </p:sp>
      <p:sp>
        <p:nvSpPr>
          <p:cNvPr id="23" name="Rectangle 22"/>
          <p:cNvSpPr/>
          <p:nvPr userDrawn="1"/>
        </p:nvSpPr>
        <p:spPr>
          <a:xfrm>
            <a:off x="4770000" y="6227702"/>
            <a:ext cx="524503" cy="252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devs</a:t>
            </a:r>
            <a:r>
              <a:rPr lang="de-DE" sz="1000" dirty="0" smtClean="0"/>
              <a:t>]</a:t>
            </a:r>
            <a:endParaRPr lang="en-US" sz="1000" dirty="0"/>
          </a:p>
        </p:txBody>
      </p:sp>
      <p:sp>
        <p:nvSpPr>
          <p:cNvPr id="44" name="acceptance_data"/>
          <p:cNvSpPr>
            <a:spLocks noGrp="1"/>
          </p:cNvSpPr>
          <p:nvPr>
            <p:ph sz="half" idx="29" hasCustomPrompt="1"/>
          </p:nvPr>
        </p:nvSpPr>
        <p:spPr>
          <a:xfrm>
            <a:off x="4826248" y="1302202"/>
            <a:ext cx="4038600" cy="8281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dirty="0" smtClean="0"/>
              <a:t>&lt;11&gt;</a:t>
            </a:r>
            <a:endParaRPr lang="en-US" dirty="0" smtClean="0"/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endParaRPr lang="en-US" dirty="0" smtClean="0"/>
          </a:p>
        </p:txBody>
      </p:sp>
      <p:sp>
        <p:nvSpPr>
          <p:cNvPr id="46" name="priority_data"/>
          <p:cNvSpPr>
            <a:spLocks noGrp="1"/>
          </p:cNvSpPr>
          <p:nvPr>
            <p:ph sz="half" idx="30" hasCustomPrompt="1"/>
          </p:nvPr>
        </p:nvSpPr>
        <p:spPr>
          <a:xfrm>
            <a:off x="126000" y="5534559"/>
            <a:ext cx="4168583" cy="69867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&lt;5&gt;</a:t>
            </a:r>
            <a:endParaRPr lang="en-US" dirty="0" smtClean="0"/>
          </a:p>
        </p:txBody>
      </p:sp>
      <p:sp>
        <p:nvSpPr>
          <p:cNvPr id="47" name="Rectangle 46"/>
          <p:cNvSpPr/>
          <p:nvPr userDrawn="1"/>
        </p:nvSpPr>
        <p:spPr>
          <a:xfrm>
            <a:off x="72000" y="5284090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dependence</a:t>
            </a:r>
            <a:r>
              <a:rPr lang="de-DE" sz="1000" dirty="0" smtClean="0"/>
              <a:t>]</a:t>
            </a:r>
            <a:endParaRPr lang="en-US" sz="1000" dirty="0"/>
          </a:p>
        </p:txBody>
      </p:sp>
      <p:sp>
        <p:nvSpPr>
          <p:cNvPr id="50" name="priority_data"/>
          <p:cNvSpPr>
            <a:spLocks noGrp="1"/>
          </p:cNvSpPr>
          <p:nvPr>
            <p:ph sz="half" idx="31" hasCustomPrompt="1"/>
          </p:nvPr>
        </p:nvSpPr>
        <p:spPr>
          <a:xfrm>
            <a:off x="5853640" y="439200"/>
            <a:ext cx="900000" cy="612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&lt;8&gt;</a:t>
            </a:r>
            <a:endParaRPr lang="en-US" dirty="0" smtClean="0"/>
          </a:p>
        </p:txBody>
      </p:sp>
      <p:sp>
        <p:nvSpPr>
          <p:cNvPr id="52" name="priority_data"/>
          <p:cNvSpPr>
            <a:spLocks noGrp="1"/>
          </p:cNvSpPr>
          <p:nvPr>
            <p:ph sz="half" idx="32" hasCustomPrompt="1"/>
          </p:nvPr>
        </p:nvSpPr>
        <p:spPr>
          <a:xfrm>
            <a:off x="6870080" y="439200"/>
            <a:ext cx="900000" cy="612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&lt;9&gt;</a:t>
            </a:r>
            <a:endParaRPr lang="en-US" dirty="0" smtClean="0"/>
          </a:p>
        </p:txBody>
      </p:sp>
      <p:sp>
        <p:nvSpPr>
          <p:cNvPr id="53" name="Rectangle 52"/>
          <p:cNvSpPr/>
          <p:nvPr userDrawn="1"/>
        </p:nvSpPr>
        <p:spPr>
          <a:xfrm>
            <a:off x="6804248" y="216000"/>
            <a:ext cx="623889" cy="216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size</a:t>
            </a:r>
            <a:r>
              <a:rPr lang="de-DE" sz="1000" dirty="0" smtClean="0"/>
              <a:t> </a:t>
            </a:r>
            <a:r>
              <a:rPr lang="de-DE" sz="1000" baseline="0" dirty="0" smtClean="0"/>
              <a:t> 3</a:t>
            </a:r>
            <a:r>
              <a:rPr lang="de-DE" sz="1000" dirty="0" smtClean="0"/>
              <a:t>]</a:t>
            </a:r>
            <a:endParaRPr lang="en-US" sz="1000" dirty="0"/>
          </a:p>
        </p:txBody>
      </p:sp>
      <p:sp>
        <p:nvSpPr>
          <p:cNvPr id="54" name="priority_data"/>
          <p:cNvSpPr>
            <a:spLocks noGrp="1"/>
          </p:cNvSpPr>
          <p:nvPr>
            <p:ph sz="half" idx="33" hasCustomPrompt="1"/>
          </p:nvPr>
        </p:nvSpPr>
        <p:spPr>
          <a:xfrm>
            <a:off x="7921484" y="439200"/>
            <a:ext cx="900000" cy="612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&lt;10&gt;</a:t>
            </a:r>
            <a:endParaRPr lang="en-US" dirty="0" smtClean="0"/>
          </a:p>
        </p:txBody>
      </p:sp>
      <p:sp>
        <p:nvSpPr>
          <p:cNvPr id="48" name="acceptance_title"/>
          <p:cNvSpPr txBox="1"/>
          <p:nvPr userDrawn="1"/>
        </p:nvSpPr>
        <p:spPr>
          <a:xfrm>
            <a:off x="4770000" y="2114247"/>
            <a:ext cx="1431802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acceptance</a:t>
            </a:r>
            <a:r>
              <a:rPr lang="de-DE" sz="1000" dirty="0" smtClean="0"/>
              <a:t> </a:t>
            </a:r>
            <a:r>
              <a:rPr lang="de-DE" sz="1000" dirty="0" err="1" smtClean="0"/>
              <a:t>criteria</a:t>
            </a:r>
            <a:r>
              <a:rPr lang="de-DE" sz="1000" dirty="0" smtClean="0"/>
              <a:t> 2]</a:t>
            </a:r>
            <a:endParaRPr lang="en-US" dirty="0"/>
          </a:p>
        </p:txBody>
      </p:sp>
      <p:sp>
        <p:nvSpPr>
          <p:cNvPr id="49" name="acceptance_data"/>
          <p:cNvSpPr>
            <a:spLocks noGrp="1"/>
          </p:cNvSpPr>
          <p:nvPr>
            <p:ph sz="half" idx="34" hasCustomPrompt="1"/>
          </p:nvPr>
        </p:nvSpPr>
        <p:spPr>
          <a:xfrm>
            <a:off x="4850780" y="2332640"/>
            <a:ext cx="4038600" cy="8281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dirty="0" smtClean="0"/>
              <a:t>&lt;12&gt;</a:t>
            </a:r>
            <a:endParaRPr lang="en-US" dirty="0" smtClean="0"/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endParaRPr lang="en-US" dirty="0" smtClean="0"/>
          </a:p>
        </p:txBody>
      </p:sp>
      <p:sp>
        <p:nvSpPr>
          <p:cNvPr id="56" name="acceptance_title"/>
          <p:cNvSpPr txBox="1"/>
          <p:nvPr userDrawn="1"/>
        </p:nvSpPr>
        <p:spPr>
          <a:xfrm>
            <a:off x="4770000" y="3141188"/>
            <a:ext cx="1431802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acceptance</a:t>
            </a:r>
            <a:r>
              <a:rPr lang="de-DE" sz="1000" dirty="0" smtClean="0"/>
              <a:t> </a:t>
            </a:r>
            <a:r>
              <a:rPr lang="de-DE" sz="1000" dirty="0" err="1" smtClean="0"/>
              <a:t>criteria</a:t>
            </a:r>
            <a:r>
              <a:rPr lang="de-DE" sz="1000" dirty="0" smtClean="0"/>
              <a:t> 3]</a:t>
            </a:r>
            <a:endParaRPr lang="en-US" dirty="0"/>
          </a:p>
        </p:txBody>
      </p:sp>
      <p:sp>
        <p:nvSpPr>
          <p:cNvPr id="57" name="acceptance_data"/>
          <p:cNvSpPr>
            <a:spLocks noGrp="1"/>
          </p:cNvSpPr>
          <p:nvPr>
            <p:ph sz="half" idx="35" hasCustomPrompt="1"/>
          </p:nvPr>
        </p:nvSpPr>
        <p:spPr>
          <a:xfrm>
            <a:off x="4850780" y="3374882"/>
            <a:ext cx="4038600" cy="8281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5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dirty="0" smtClean="0"/>
              <a:t>&lt;13&gt;</a:t>
            </a:r>
            <a:endParaRPr lang="en-US" dirty="0" smtClean="0"/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endParaRPr lang="en-US" dirty="0" smtClean="0"/>
          </a:p>
        </p:txBody>
      </p:sp>
      <p:sp>
        <p:nvSpPr>
          <p:cNvPr id="58" name="acceptance_title"/>
          <p:cNvSpPr txBox="1"/>
          <p:nvPr userDrawn="1"/>
        </p:nvSpPr>
        <p:spPr>
          <a:xfrm>
            <a:off x="4770000" y="4203041"/>
            <a:ext cx="1431802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acceptance</a:t>
            </a:r>
            <a:r>
              <a:rPr lang="de-DE" sz="1000" dirty="0" smtClean="0"/>
              <a:t> </a:t>
            </a:r>
            <a:r>
              <a:rPr lang="de-DE" sz="1000" dirty="0" err="1" smtClean="0"/>
              <a:t>criteria</a:t>
            </a:r>
            <a:r>
              <a:rPr lang="de-DE" sz="1000" dirty="0" smtClean="0"/>
              <a:t> 4]</a:t>
            </a:r>
            <a:endParaRPr lang="en-US" dirty="0"/>
          </a:p>
        </p:txBody>
      </p:sp>
      <p:sp>
        <p:nvSpPr>
          <p:cNvPr id="59" name="acceptance_data"/>
          <p:cNvSpPr>
            <a:spLocks noGrp="1"/>
          </p:cNvSpPr>
          <p:nvPr>
            <p:ph sz="half" idx="36" hasCustomPrompt="1"/>
          </p:nvPr>
        </p:nvSpPr>
        <p:spPr>
          <a:xfrm>
            <a:off x="4850780" y="4433712"/>
            <a:ext cx="4038600" cy="8281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dirty="0" smtClean="0"/>
              <a:t>&lt;14&gt;</a:t>
            </a:r>
            <a:endParaRPr lang="en-US" dirty="0" smtClean="0"/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endParaRPr lang="en-US" dirty="0" smtClean="0"/>
          </a:p>
        </p:txBody>
      </p:sp>
      <p:sp>
        <p:nvSpPr>
          <p:cNvPr id="35" name="Rectangle 34"/>
          <p:cNvSpPr/>
          <p:nvPr userDrawn="1"/>
        </p:nvSpPr>
        <p:spPr>
          <a:xfrm>
            <a:off x="7846833" y="216000"/>
            <a:ext cx="588623" cy="2160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smtClean="0"/>
              <a:t>[</a:t>
            </a:r>
            <a:r>
              <a:rPr lang="de-DE" sz="1000" dirty="0" err="1" smtClean="0"/>
              <a:t>size</a:t>
            </a:r>
            <a:r>
              <a:rPr lang="de-DE" sz="1000" dirty="0" smtClean="0"/>
              <a:t> 4]</a:t>
            </a:r>
            <a:endParaRPr lang="en-US" sz="1000" dirty="0"/>
          </a:p>
        </p:txBody>
      </p:sp>
      <p:sp>
        <p:nvSpPr>
          <p:cNvPr id="42" name="Espace réservé du numéro de diapositive 5"/>
          <p:cNvSpPr txBox="1">
            <a:spLocks/>
          </p:cNvSpPr>
          <p:nvPr userDrawn="1"/>
        </p:nvSpPr>
        <p:spPr>
          <a:xfrm>
            <a:off x="8297675" y="6473924"/>
            <a:ext cx="629332" cy="2475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AAF227-9FA7-438B-BB2C-35D450BD0E8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3" name="priority_data"/>
          <p:cNvSpPr>
            <a:spLocks noGrp="1"/>
          </p:cNvSpPr>
          <p:nvPr>
            <p:ph sz="half" idx="37" hasCustomPrompt="1"/>
          </p:nvPr>
        </p:nvSpPr>
        <p:spPr>
          <a:xfrm>
            <a:off x="4849200" y="6461869"/>
            <a:ext cx="3291944" cy="25960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&lt;16&gt;</a:t>
            </a:r>
            <a:endParaRPr lang="en-US" dirty="0" smtClean="0"/>
          </a:p>
        </p:txBody>
      </p:sp>
      <p:sp>
        <p:nvSpPr>
          <p:cNvPr id="60" name="Rectangle 59"/>
          <p:cNvSpPr/>
          <p:nvPr userDrawn="1"/>
        </p:nvSpPr>
        <p:spPr>
          <a:xfrm>
            <a:off x="72000" y="6233239"/>
            <a:ext cx="7938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/>
              <a:t>[</a:t>
            </a:r>
            <a:r>
              <a:rPr lang="de-DE" sz="1000" dirty="0" err="1" smtClean="0"/>
              <a:t>reference</a:t>
            </a:r>
            <a:r>
              <a:rPr lang="de-DE" sz="1000" dirty="0" smtClean="0"/>
              <a:t>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21167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81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80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3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2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32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64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44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CDB3-4205-4EAC-9A36-E39A5BBE2A24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39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CDB3-4205-4EAC-9A36-E39A5BBE2A24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AF227-9FA7-438B-BB2C-35D450BD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4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blank</vt:lpstr>
    </vt:vector>
  </TitlesOfParts>
  <Company>Airbus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HEID, Josef</dc:creator>
  <cp:lastModifiedBy>HEID, Josef</cp:lastModifiedBy>
  <cp:revision>28</cp:revision>
  <dcterms:created xsi:type="dcterms:W3CDTF">2019-02-13T15:17:58Z</dcterms:created>
  <dcterms:modified xsi:type="dcterms:W3CDTF">2019-02-27T16:04:15Z</dcterms:modified>
</cp:coreProperties>
</file>