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8517-AB3A-463C-9594-0CEE9E79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8B42B-B660-4DF2-B1BE-145678BC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4197-A2FB-431D-924F-4BFDC0DE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DB74-BBD4-4069-9E14-2CB355F5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1551-C5DA-4D2C-ABDF-7B5D6B9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CBDD-456F-400B-B973-43248656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0D6AF-07DE-4116-AAA6-54B0841B4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5C05-930A-4E22-AD73-9A1E2289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655D-5D43-4C43-A237-8097A725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B3F4-6241-43D5-AF44-704452BD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52304-3129-499B-9491-11EA1E342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253ED-3AE3-40FD-8553-AADA1078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C5D9-D091-4ACB-8CB7-BAABBBF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E207-9B08-48BD-A093-EC2CCB8E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CA07-5034-479D-B422-39890E53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8B9C-DE6B-47C9-87D7-5C83332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22EC-EC72-4138-8743-2B7DFE10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0624-C357-4FE6-859D-AFFE3ED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F5636-106E-42D1-85D4-1C39330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BBC6-203D-4FAB-9F73-6E755723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0213-4DAE-4813-BB99-B18E23E0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A91D2-F21A-4243-A9D6-5C38C7EA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B23A-D5A9-4F8F-8311-BD0F9D7A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66DC-9A1D-4F30-B953-CFCE79A8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3CB7-EC03-4ED2-ABD9-6743F3F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DD63-D516-4E69-9129-EAB10FD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744F-8F82-44C2-A6AE-EA765E7EA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0A18-0B91-4309-B5A9-EA5CC81F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7C7B-1C30-4B56-8808-B3B8D6AF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846C-B96D-400F-BD57-489287B1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8BC9-5119-4335-99B6-23F4D36F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57F8-F3CD-4148-9AC7-D145498D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24C2-C961-4162-8534-60A0099F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8EE6A-8ABC-47DA-9780-D0830920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9F5E7-6333-46A7-B3F8-484F72F0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84527-D802-4881-BDDA-0695746CF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675CB-0BC6-4A1A-B461-0D0608D7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7527A-D032-4DE5-9200-4E584C00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C6831-7C06-41B2-A082-FA10EE5B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4046-D6BA-45CD-ADEA-D651CF92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1EA0D-B66C-49A9-B0BA-668DA8D8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8103-D24C-4797-969F-FB66187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12273-6264-416F-8732-94FD20ED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E8EAA-4BE4-4D85-BF9E-DC6B9B46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C2D5-5F17-446E-93AC-535D1B71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5616-C1B8-4C1B-87DE-A866245B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6AB1-7D86-44F7-B204-15A838FA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FC8E-6B12-460E-AF45-439394C1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9ADE-D586-4798-970F-2C4FEB1C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6A60E-C6E9-40C7-AE55-745FAF12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8CCB-F14A-40EE-BAEC-EC8E75BB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E1045-D6B5-45D9-8712-9BB8D2F5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FE6-D9DD-4982-8095-063B18AD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F4B71-B45D-40C0-A6FE-B1A0329D1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A8C23-D2AD-48BF-A76F-56BB128D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7527-6391-4A21-9483-E1F081A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32B4-FDCA-4B1D-9673-60BAFB7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A7EF0-C4E6-4B99-B2A3-763E583D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764A9-7766-40F4-B000-6CE6F7E8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4A9D3-F720-4957-A4E7-542C089C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05C4-1830-4758-9695-F2F253E3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2D60-8D88-448B-A1B5-FD06519B8C3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92BF-CF95-4223-8437-52B77A70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6B29-D02B-4476-9433-0B8AF5E2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9D95-7672-4DE1-BBB0-5E34C96C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100A-16A8-48BC-A1DD-DD9D80E46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687"/>
            <a:ext cx="9144000" cy="305720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существующих решений для агрегации, сверки и фискализации платежей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5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2D21-2B61-4F55-9924-522AB00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</a:t>
            </a:r>
            <a:r>
              <a:rPr lang="en-US" dirty="0" err="1"/>
              <a:t>Kassa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66EA-8DEF-41A9-AA05-06A46016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Юкасса - это платежный сервис, который позволяет совершать переводы денег по всему миру. Вот некоторые плюсы и минусы использования этой платформы: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Плюсы: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Быстрые и удобные международные переводы.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Низкие комиссии по сравнению с другими платежными системами.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Высокий уровень безопасности при переводе денег.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Минусы: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Не предоставляется физическая карта для платежей.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Ограниченное количество стран, в которых доступна данная платежная система.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Может быть сложно для новичков, так как требует верификации и установки специального приложения на мобильный телефон.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AC9-C954-410F-85C6-AD47C2FF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PayAnyWay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CAF3-3EC3-41E3-9335-821AF7D4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dirty="0"/>
              <a:t>PayAnyWay - это универсальная система электронных платежей для интернет-магазинов. Она позволяет принимать платежи от покупателей различными способами, включая банковские карты, электронные кошельки, интернет-банкинг и другие.</a:t>
            </a:r>
          </a:p>
          <a:p>
            <a:pPr marL="0" indent="0" algn="l">
              <a:buNone/>
            </a:pPr>
            <a:r>
              <a:rPr lang="ru-RU" dirty="0"/>
              <a:t>Плюсы: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Широкий спектр способов оплаты, что удобно для различных категорий покупателей.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Простой и удобный интерфейс для пользователей, что снижает риск отказа от оплаты.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Высокий уровень безопасности благодаря собственным алгоритмам защиты сделок.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Техническая поддержка и обучение для пользователей.</a:t>
            </a:r>
          </a:p>
          <a:p>
            <a:pPr marL="0" indent="0" algn="l">
              <a:buNone/>
            </a:pPr>
            <a:r>
              <a:rPr lang="ru-RU" dirty="0"/>
              <a:t>Минусы: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Возможны задержки при переводе денежных средств в соответствии с условиями, установленными системой.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A83-C061-4D37-A765-94FBA05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Inter"/>
              </a:rPr>
              <a:t>Unitpay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1F79-65BA-4C32-B14F-E1A6D204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Unitpay - это платежная система, которая позволяет принимать онлайн-платежи на свой сайт.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Плюсы:</a:t>
            </a:r>
          </a:p>
          <a:p>
            <a:r>
              <a:rPr lang="ru-RU" b="0" i="0" dirty="0">
                <a:effectLst/>
                <a:latin typeface="Inter"/>
              </a:rPr>
              <a:t>Простота и удобство интерфейса для пользователей.</a:t>
            </a:r>
          </a:p>
          <a:p>
            <a:r>
              <a:rPr lang="ru-RU" b="0" i="0" dirty="0">
                <a:effectLst/>
                <a:latin typeface="Inter"/>
              </a:rPr>
              <a:t>Широкий выбор платежных систем, среди которых Webmoney, Яндекс.Деньги, Qiwi и др.</a:t>
            </a:r>
          </a:p>
          <a:p>
            <a:r>
              <a:rPr lang="ru-RU" b="0" i="0" dirty="0">
                <a:effectLst/>
                <a:latin typeface="Inter"/>
              </a:rPr>
              <a:t>Быстрый вывод средств на банковскую карту или электронные кошельки.</a:t>
            </a:r>
          </a:p>
          <a:p>
            <a:r>
              <a:rPr lang="ru-RU" b="0" i="0" dirty="0">
                <a:effectLst/>
                <a:latin typeface="Inter"/>
              </a:rPr>
              <a:t>Наличие API для интеграции с сайтом.</a:t>
            </a:r>
          </a:p>
          <a:p>
            <a:r>
              <a:rPr lang="ru-RU" b="0" i="0" dirty="0">
                <a:effectLst/>
                <a:latin typeface="Inter"/>
              </a:rPr>
              <a:t>Поддержка двухфакторной аутентификации.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Минусы:</a:t>
            </a:r>
          </a:p>
          <a:p>
            <a:r>
              <a:rPr lang="ru-RU" b="0" i="0" dirty="0">
                <a:effectLst/>
                <a:latin typeface="Inter"/>
              </a:rPr>
              <a:t>Отсутствие интеграции с некоторыми платежными системами, например PayPal.</a:t>
            </a:r>
          </a:p>
          <a:p>
            <a:r>
              <a:rPr lang="ru-RU" b="0" i="0" dirty="0">
                <a:effectLst/>
                <a:latin typeface="Inter"/>
              </a:rPr>
              <a:t>Не всегда быстрое зачисление денег на счет получателя.</a:t>
            </a:r>
          </a:p>
          <a:p>
            <a:r>
              <a:rPr lang="ru-RU" b="0" i="0" dirty="0">
                <a:effectLst/>
                <a:latin typeface="Inter"/>
              </a:rPr>
              <a:t>Некоторые потенциальные клиенты могут считать Unitpay менее надежной платежной системой по сравнению с более известными аналогами.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1CF1-2BDA-4E3B-B3F6-4D534EF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Inter"/>
              </a:rPr>
              <a:t>Robokassa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FFC1-36D5-4857-88DE-C7A52609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Robokassa - это сервис онлайн-платежей, который предоставляет возможность принимать платежи в Интернете на сайте или приложении.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Плюсы: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Простой и удобный интерфейс для использования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Работает с наиболее распространенными электронными кошельками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Надежность и защита персональных данных клиентов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Оперативный и круглосуточный технический саппорт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Inter"/>
              </a:rPr>
              <a:t>Минусы: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Небольшая комиссия на проведение транзакций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Inter"/>
              </a:rPr>
              <a:t>Некоторые пользователи жалуются на некоторые технические проблемы при использовании сервиса.</a:t>
            </a:r>
          </a:p>
          <a:p>
            <a:pPr algn="l"/>
            <a:r>
              <a:rPr lang="ru-RU" b="0" i="0" dirty="0">
                <a:effectLst/>
                <a:latin typeface="Inter"/>
              </a:rPr>
              <a:t>В целом, Robokassa является одним из самых популярных и надежных сервисов онлайн-платежей в России.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3ECBA-05D9-4283-B549-4AE25FDB2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790858"/>
              </p:ext>
            </p:extLst>
          </p:nvPr>
        </p:nvGraphicFramePr>
        <p:xfrm>
          <a:off x="0" y="0"/>
          <a:ext cx="12191998" cy="936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51357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56301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6842049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8009422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545617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245009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14576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b"/>
                      <a:r>
                        <a:rPr lang="ru-RU" b="1" dirty="0">
                          <a:effectLst/>
                        </a:rPr>
                        <a:t>Агрегатор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b="1">
                          <a:effectLst/>
                        </a:rPr>
                        <a:t>Безопасность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b="1">
                          <a:effectLst/>
                        </a:rPr>
                        <a:t>Оценка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b="1">
                          <a:effectLst/>
                        </a:rPr>
                        <a:t>Стабильность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b="1">
                          <a:effectLst/>
                        </a:rPr>
                        <a:t>Оценка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b="1">
                          <a:effectLst/>
                        </a:rPr>
                        <a:t>Скорость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b="1">
                          <a:effectLst/>
                        </a:rPr>
                        <a:t>Оценка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45930283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fontAlgn="base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Использование SSL-шифрования, многофакторная аутентификация, защита от DDoS-атак, PCI DSS, PSD2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99,9% стабильность сервиса, 0,01% потерянных пакетов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Обработка платежей в реальном времени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480688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Робокасса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SSL-шифрование, защита от DDoS-атак, PCI DSS, 3D-Secure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99,9% стабильность сервиса, 0,1% потерянных пакетов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Обработка платежей в течение 1-3 дней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436046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Unitpay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SSL-шифрование, двухфакторная аутентификация, защита от DDoS-атак, PCI DSS, 3D-Secure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99,8% стабильность сервиса, 0,2% потерянных пакетов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Обработка платежей в течение 15 минут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82768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PayAnyWay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SSL-шифрование, защита от DDoS-атак, PCI DSS, 3D-Secure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99,7% стабильность сервиса, 0,3% потерянных пакетов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Обработка платежей в течение 1-3 дней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16040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Assist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SSL-шифрование, защита от DDoS-атак, PCI DSS, 3D-Secure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99,8% стабильность сервиса, 0,2% потерянных пакетов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effectLst/>
                        </a:rPr>
                        <a:t>Обработка платежей в течение 1-3 дней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6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0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47D2-30DA-473F-9223-B8BBCACD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" y="622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Оценки для каждого агрегатора были выставлены в соответствии с предоставленной информацией о механизмах безопасности, стабильности и скорости обработки платежей. Например, Ю</a:t>
            </a:r>
            <a:r>
              <a:rPr lang="en-US" dirty="0" err="1"/>
              <a:t>Kass</a:t>
            </a:r>
            <a:r>
              <a:rPr lang="ru-RU" dirty="0"/>
              <a:t>а получила максимальные баллы за безопасность за использование SSL-шифрования, многофакторной аутентификации, защиты от </a:t>
            </a:r>
            <a:r>
              <a:rPr lang="ru-RU" dirty="0" err="1"/>
              <a:t>DDoS</a:t>
            </a:r>
            <a:r>
              <a:rPr lang="ru-RU" dirty="0"/>
              <a:t>-атак, а также соответствие требованиям PCI DSS и PSD2. В то же время, </a:t>
            </a:r>
            <a:r>
              <a:rPr lang="ru-RU" dirty="0" err="1"/>
              <a:t>Робокасса</a:t>
            </a:r>
            <a:r>
              <a:rPr lang="ru-RU" dirty="0"/>
              <a:t> получила более низкую оценку за скорость обработки платежей, так как она указала, что время обработки платежей составляет 1-3 дня, что сравнительно дольше, чем у других агрегаторов.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EB08-E4EC-415D-B880-E822E38B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Оценки для стабильности были выставлены на основе процента потерянных пакетов, где более низкий процент указывает на более стабильный сервис. Ю</a:t>
            </a:r>
            <a:r>
              <a:rPr lang="en-US" dirty="0" err="1"/>
              <a:t>Kass</a:t>
            </a:r>
            <a:r>
              <a:rPr lang="ru-RU" dirty="0"/>
              <a:t>а получила максимальные баллы за стабильность, так как указала 99,9% стабильность сервиса и минимальный процент потерянных пакетов.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Оценки для безопасности основаны на использовании таких механизмов, как SSL-шифрование, многофакторная аутентификация, защита от </a:t>
            </a:r>
            <a:r>
              <a:rPr lang="ru-RU" dirty="0" err="1"/>
              <a:t>DDoS</a:t>
            </a:r>
            <a:r>
              <a:rPr lang="ru-RU" dirty="0"/>
              <a:t>-атак, а также соответствие требованиям PCI DSS и 3D-Secure. Агрегаторы, которые предоставили более широкий спектр мер безопасности, получили более высокие оценки.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Анализ существующих решений для агрегации, сверки и фискализации платежей</vt:lpstr>
      <vt:lpstr>ЮKassa</vt:lpstr>
      <vt:lpstr>PayAnyWay</vt:lpstr>
      <vt:lpstr>Unitpay</vt:lpstr>
      <vt:lpstr>Robokassa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существующих решений для агрегации, сверки и фискализации платежей</dc:title>
  <dc:creator>user</dc:creator>
  <cp:lastModifiedBy>user</cp:lastModifiedBy>
  <cp:revision>2</cp:revision>
  <dcterms:created xsi:type="dcterms:W3CDTF">2023-04-04T17:44:13Z</dcterms:created>
  <dcterms:modified xsi:type="dcterms:W3CDTF">2023-04-18T23:54:24Z</dcterms:modified>
</cp:coreProperties>
</file>