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1C96-BF56-4E4D-BA82-D4A9699C9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2910C-9FCD-40AF-96D6-C95430145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32F20-0BE1-47C7-A8A8-60301DED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6DAC-4D39-46E2-9009-26E238BB3F7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676A0-B76C-4DFE-A154-9B142754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0635E-B29F-4516-AAB6-E159ED0B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3664-4BD2-4A38-B985-333D504F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0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D166-DACF-44AC-8EFA-98A71DF5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E9365-EA2E-4232-8AC0-2ECFB932B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A291F-E669-4603-9900-66BCCE89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6DAC-4D39-46E2-9009-26E238BB3F7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28A91-D6A9-4B8B-8846-5B19670D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3AD9-9C73-4B13-9CAA-536DC033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3664-4BD2-4A38-B985-333D504F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62A7A-BB40-4C7D-8300-1FF840B6C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5C63D-F23B-4BA8-B8DC-4E1E9CE42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8C3A5-AB82-4C77-9B04-3646863B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6DAC-4D39-46E2-9009-26E238BB3F7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B8362-C257-4F62-B936-EE350A60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34C0B-4B8B-4A88-8563-A1E29113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3664-4BD2-4A38-B985-333D504F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7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58A9-EFBA-4FF7-A7C0-CDF8A805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6E9CC-7A9A-4BFC-A6F9-56DE2E227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B23A0-5E8F-43AC-926B-95750F39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6DAC-4D39-46E2-9009-26E238BB3F7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CF5C8-CB7B-4F9A-8A2B-23BCA3C2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16F3E-1BC8-4450-B182-6E4E243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3664-4BD2-4A38-B985-333D504F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DEB1-EDEA-46A7-8D1B-62F7A4DE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60610-B716-4344-9A90-B559C283F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68BED-9E54-4648-A136-AC15A9D2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6DAC-4D39-46E2-9009-26E238BB3F7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75A71-5456-4DBD-AF8E-79DF56D5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A54E1-E204-42EB-9986-96479330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3664-4BD2-4A38-B985-333D504F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0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8770-5375-4BDD-BB83-47283E93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EB6F-6996-4C3A-A24D-EBB5DD217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4607B-9E65-4DFD-8C49-6EE6ED784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5E64B-30A9-464D-BE7A-3277903C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6DAC-4D39-46E2-9009-26E238BB3F7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9CF53-E956-4162-AA91-E063C12E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7233D-EE5C-4D95-BE7F-6F41403D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3664-4BD2-4A38-B985-333D504F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8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4ED2-0159-4DB0-82FA-F5FCE924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5F295-4D1F-4209-80A8-33A15374E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C940E-5820-4D8D-B015-FB923B7D2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FEEBE-2DE4-4FFC-BF5D-E760ABF15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AE392-4EFC-4A08-92B1-338A5DC0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6154A-BDCC-4642-AA81-F84E78E1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6DAC-4D39-46E2-9009-26E238BB3F7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50FE9-72C9-47CC-ADB8-DA2CD74C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2A4DC-45FC-44CE-9A44-29E4E77B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3664-4BD2-4A38-B985-333D504F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53A8-10A7-4A2D-B7B7-71DCD430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047D8-FCBB-4648-9914-10D902BE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6DAC-4D39-46E2-9009-26E238BB3F7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42B60-953F-4CDE-824D-93E6ACEE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70954-878D-4824-A433-7D9F8920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3664-4BD2-4A38-B985-333D504F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E2EF8-9496-4BF1-91C3-24DF10FD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6DAC-4D39-46E2-9009-26E238BB3F7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0AC04-C68D-4BE0-8D05-5D9841EF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55F67-44CF-4D5A-A885-A0014CCA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3664-4BD2-4A38-B985-333D504F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DFAA-0042-4F0C-9B07-8FEF9A1E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FB70-B652-415E-A014-8AC22366B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23232-24A8-4F05-B0DA-13C7A2D2E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34CF0-7C4A-4C60-A1D3-C56FC413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6DAC-4D39-46E2-9009-26E238BB3F7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CB458-7920-4AC5-8721-69A319BE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5A079-58B1-4A1F-AFAD-174AD532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3664-4BD2-4A38-B985-333D504F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2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D2BE-0404-48C1-851F-88CBBAD5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3BDAD-A348-44B3-9ABF-1E686483B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81271-99AA-4EDC-AD24-D41244EA2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AAF50-1890-49C8-A7E1-3A091968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6DAC-4D39-46E2-9009-26E238BB3F7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01A24-C325-45FA-90A7-55AF2C03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38954-E6BB-4CDE-8475-577D018A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3664-4BD2-4A38-B985-333D504F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1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52C80-8074-439B-B0D6-A4F53516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1F98E-BB59-4F21-A6DF-4B612312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B1801-2367-42A2-8E9E-A9C9039A4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6DAC-4D39-46E2-9009-26E238BB3F7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983C-0583-44D1-BD01-50994B187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B38B-3696-44A5-9E71-A6C6C5CF7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63664-4BD2-4A38-B985-333D504F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6053-729D-497F-BCE2-8F795A852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4400" dirty="0"/>
              <a:t>Тестирование модуля агрегации, сверки и </a:t>
            </a:r>
            <a:r>
              <a:rPr lang="ru-RU" sz="4400" dirty="0" err="1"/>
              <a:t>фискализации</a:t>
            </a:r>
            <a:r>
              <a:rPr lang="ru-RU" sz="4400" dirty="0"/>
              <a:t> платежей </a:t>
            </a:r>
            <a:r>
              <a:rPr lang="en-US" sz="4400" dirty="0"/>
              <a:t>IT-</a:t>
            </a:r>
            <a:r>
              <a:rPr lang="ru-RU" sz="4400" dirty="0"/>
              <a:t>платформы зарядки </a:t>
            </a:r>
            <a:r>
              <a:rPr lang="ru-RU" sz="4400" dirty="0" err="1"/>
              <a:t>электротранпорта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A4195-86FE-4AA4-B56C-FF5951535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Студент гр. ИВТ-465 </a:t>
            </a:r>
            <a:r>
              <a:rPr lang="ru-RU" dirty="0" err="1"/>
              <a:t>Линцов</a:t>
            </a:r>
            <a:r>
              <a:rPr lang="ru-RU" dirty="0"/>
              <a:t> 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5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00F9-1A54-4442-848C-322ED7F2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фискализации</a:t>
            </a:r>
            <a:r>
              <a:rPr lang="ru-RU" dirty="0"/>
              <a:t> платежа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680A-DCD5-4BE8-9821-684858492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Входные данные: данные о платеже, требующие </a:t>
            </a:r>
            <a:r>
              <a:rPr lang="ru-RU" dirty="0" err="1"/>
              <a:t>фискализации</a:t>
            </a:r>
            <a:r>
              <a:rPr lang="ru-RU" dirty="0"/>
              <a:t>, такие как сумма платежа, налоги, номер чека</a:t>
            </a:r>
          </a:p>
          <a:p>
            <a:r>
              <a:rPr lang="ru-RU" dirty="0"/>
              <a:t>Ожидаемые выходные данные: данные о </a:t>
            </a:r>
            <a:r>
              <a:rPr lang="ru-RU" dirty="0" err="1"/>
              <a:t>фискализации</a:t>
            </a:r>
            <a:r>
              <a:rPr lang="ru-RU" dirty="0"/>
              <a:t> платежа, включающие номер фискального чека, дату и время </a:t>
            </a:r>
            <a:r>
              <a:rPr lang="ru-RU" dirty="0" err="1"/>
              <a:t>фискализации</a:t>
            </a:r>
            <a:r>
              <a:rPr lang="ru-RU" dirty="0"/>
              <a:t>, и другие соответствующие данные</a:t>
            </a:r>
          </a:p>
          <a:p>
            <a:r>
              <a:rPr lang="ru-RU" dirty="0"/>
              <a:t>Возможные варианты ошибок: ошибки при </a:t>
            </a:r>
            <a:r>
              <a:rPr lang="ru-RU" dirty="0" err="1"/>
              <a:t>фискализации</a:t>
            </a:r>
            <a:r>
              <a:rPr lang="ru-RU" dirty="0"/>
              <a:t> данных, неправильный формат данных, ограничения на сумму платежа, ошибка соединения с системой </a:t>
            </a:r>
            <a:r>
              <a:rPr lang="ru-RU" dirty="0" err="1"/>
              <a:t>фискализации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5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1F53-3DBB-4A40-8C80-776A9BBC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ответа о результате </a:t>
            </a:r>
            <a:r>
              <a:rPr lang="ru-RU" dirty="0" err="1"/>
              <a:t>фискализации</a:t>
            </a:r>
            <a:r>
              <a:rPr lang="ru-RU" dirty="0"/>
              <a:t> чека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2C65-73A4-469A-A9D9-16ED052B4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Входные данные: данные о </a:t>
            </a:r>
            <a:r>
              <a:rPr lang="ru-RU" dirty="0" err="1"/>
              <a:t>фискализации</a:t>
            </a:r>
            <a:r>
              <a:rPr lang="ru-RU" dirty="0"/>
              <a:t> платежа и другие соответствующие данные</a:t>
            </a:r>
          </a:p>
          <a:p>
            <a:r>
              <a:rPr lang="ru-RU" dirty="0"/>
              <a:t>Ожидаемые выходные данные: ответ о результате </a:t>
            </a:r>
            <a:r>
              <a:rPr lang="ru-RU" dirty="0" err="1"/>
              <a:t>фискализации</a:t>
            </a:r>
            <a:r>
              <a:rPr lang="ru-RU" dirty="0"/>
              <a:t> чека, указывающий на успешное завершение или неуспешное завершение процесса </a:t>
            </a:r>
            <a:r>
              <a:rPr lang="ru-RU" dirty="0" err="1"/>
              <a:t>фискализации</a:t>
            </a:r>
            <a:r>
              <a:rPr lang="ru-RU" dirty="0"/>
              <a:t>, включая соответствующие статусы, сообщения об ошибке и другие данные</a:t>
            </a:r>
          </a:p>
          <a:p>
            <a:r>
              <a:rPr lang="ru-RU" dirty="0"/>
              <a:t>Возможные варианты ошибок: ошибки при формировании ответа, неправильный статус </a:t>
            </a:r>
            <a:r>
              <a:rPr lang="ru-RU" dirty="0" err="1"/>
              <a:t>фискализации</a:t>
            </a:r>
            <a:r>
              <a:rPr lang="ru-RU" dirty="0"/>
              <a:t>, неправильный формат ответа, отсутствие обязательных полей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7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D4D0-1543-464B-A42B-11AEFE0F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Интеграционные тесты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A67A-5B10-4620-AFAA-0E5F1520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ru-RU" dirty="0">
                <a:latin typeface="+mj-lt"/>
              </a:rPr>
              <a:t>Интеграция с IT-платформой зарядки электротранспорта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Описание: Проверка корректной интеграции модуля с IT-платформой зарядки электротранспорта, включая передачу данных о платежах, сверку информации и </a:t>
            </a:r>
            <a:r>
              <a:rPr lang="ru-RU" dirty="0" err="1">
                <a:latin typeface="+mj-lt"/>
              </a:rPr>
              <a:t>фискализацию</a:t>
            </a:r>
            <a:r>
              <a:rPr lang="ru-RU" dirty="0">
                <a:latin typeface="+mj-lt"/>
              </a:rPr>
              <a:t> платежей.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Возможные варианты ошибок: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Ошибки формата данных при передаче информации о платежах, такие как неправильные типы данных, некорректные значения и т. д.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Ошибки валидации данных, например, неправильные форматы карт, некорректные номера счетов и т. д.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Ошибки в обработке ошибок от IT-платформы, такие как неправильные коды ошибок, неполные или неправильные сообщения об ошибках.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Потеря связи с IT-платформой, например, из-за сетевых сбоев или недоступности сервера платформы.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Неправильная обработка различных статусов платежей, таких как отклоненные, отмененные или возвращенные платежи.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499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6401-6910-42A4-9A9F-674B800A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Тестовый сценарий: Обработка ошибок и исключительных ситуаций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76FBB-9F2A-46F7-ACEC-319EBFBB6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Описание: Проверка корректной обработки ошибок и исключительных ситуаций, таких как неправильные запросы, отсутствие данных, ошибки валидации и т. д.</a:t>
            </a:r>
          </a:p>
          <a:p>
            <a:pPr marL="0" indent="0">
              <a:buNone/>
            </a:pPr>
            <a:r>
              <a:rPr lang="ru-RU" dirty="0"/>
              <a:t>Возможные варианты ошибок:</a:t>
            </a:r>
          </a:p>
          <a:p>
            <a:r>
              <a:rPr lang="ru-RU" dirty="0"/>
              <a:t>Ошибки формата запросов и ответов, такие как неправильные структуры данных, неправильные значения полей и т. д.</a:t>
            </a:r>
          </a:p>
          <a:p>
            <a:r>
              <a:rPr lang="ru-RU" dirty="0"/>
              <a:t>Ошибки валидации данных, например, неправильные форматы данных, некорректные значения и т. д.</a:t>
            </a:r>
          </a:p>
          <a:p>
            <a:r>
              <a:rPr lang="ru-RU" dirty="0"/>
              <a:t>Ошибки в обработке ошибок, такие как неправильные коды ошибок, неполные или неправильные сообщения об ошибках.</a:t>
            </a:r>
          </a:p>
          <a:p>
            <a:r>
              <a:rPr lang="ru-RU" dirty="0"/>
              <a:t>Неправильная обработка различных исключительных ситуаций, таких как отсутствие данных, недоступность сторонних сервисов, ограничения на количество запросов и т. 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7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E833-D47E-4BFA-90D4-84FB9F39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стабильности системы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E3E55-4E1E-47F9-BFD0-3379774E2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Описание: Проверка производительности модуля и его</a:t>
            </a:r>
            <a:r>
              <a:rPr lang="en-US" dirty="0"/>
              <a:t> </a:t>
            </a:r>
            <a:r>
              <a:rPr lang="ru-RU" dirty="0"/>
              <a:t>способности к обработке высоких нагрузок на IT-платформе зарядки электротранспорта.</a:t>
            </a:r>
          </a:p>
          <a:p>
            <a:pPr marL="0" indent="0">
              <a:buNone/>
            </a:pPr>
            <a:r>
              <a:rPr lang="ru-RU" dirty="0"/>
              <a:t>Возможные варианты ошибок:</a:t>
            </a:r>
          </a:p>
          <a:p>
            <a:r>
              <a:rPr lang="ru-RU" dirty="0"/>
              <a:t>Ошибки в производительности, такие как долгие времена ответов на запросы, высокая загрузка ресурсов системы, неправильная масштабируемость и т. д.</a:t>
            </a:r>
          </a:p>
          <a:p>
            <a:r>
              <a:rPr lang="ru-RU" dirty="0"/>
              <a:t>Ошибки в обработке большого количества одновременных запросов, такие как блокировки, гонки данных, перегрузка сети и т. д.</a:t>
            </a:r>
          </a:p>
          <a:p>
            <a:r>
              <a:rPr lang="ru-RU" dirty="0"/>
              <a:t>Ошибки в обработке асинхронных операций, такие как неправильная обработка ошибок в асинхронных запросах, неправильное управление состоянием и т. 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06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CBB8-80ED-4A26-8937-BFA4F042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Тестовый сценарий: Проверка защиты от внешних атак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C88C-6A3C-4998-8263-0B76477D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Описание: Проверка защиты разрабатываемого модуля от внешних атак, таких как SQL-инъекции, кросс-</a:t>
            </a:r>
            <a:r>
              <a:rPr lang="ru-RU" dirty="0" err="1"/>
              <a:t>сайтовые</a:t>
            </a:r>
            <a:r>
              <a:rPr lang="ru-RU" dirty="0"/>
              <a:t> сценарии (XSS), межсайтовая подделка запроса (CSRF), атаки на сетевой уровень и т. д.</a:t>
            </a:r>
          </a:p>
          <a:p>
            <a:pPr marL="0" indent="0">
              <a:buNone/>
            </a:pPr>
            <a:r>
              <a:rPr lang="ru-RU" dirty="0"/>
              <a:t>Возможные варианты ошибок:</a:t>
            </a:r>
          </a:p>
          <a:p>
            <a:r>
              <a:rPr lang="ru-RU" dirty="0"/>
              <a:t>Ошибки в защите от SQL-инъекций, такие как неправильная обработка пользовательских данных, неправильное использование SQL-запросов, неправильное использование ORM (Object </a:t>
            </a:r>
            <a:r>
              <a:rPr lang="ru-RU" dirty="0" err="1"/>
              <a:t>Relational</a:t>
            </a:r>
            <a:r>
              <a:rPr lang="ru-RU" dirty="0"/>
              <a:t> </a:t>
            </a:r>
            <a:r>
              <a:rPr lang="ru-RU" dirty="0" err="1"/>
              <a:t>Mapping</a:t>
            </a:r>
            <a:r>
              <a:rPr lang="ru-RU" dirty="0"/>
              <a:t>) и т. д.</a:t>
            </a:r>
          </a:p>
          <a:p>
            <a:r>
              <a:rPr lang="ru-RU" dirty="0"/>
              <a:t>Ошибки в защите от XSS-атак, такие как неправильная фильтрация и экранирование пользовательского ввода, неправильное использование HTML и JavaScript, неправильное использование библиотек и т. д.</a:t>
            </a:r>
          </a:p>
          <a:p>
            <a:r>
              <a:rPr lang="ru-RU" dirty="0"/>
              <a:t>Ошибки в защите от CSRF-атак, такие как отсутствие использования CSRF-токенов, неправильное управление состоянием сессий, неправильное использование механизмов аутентификации и т. 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32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19F1-4F23-4C58-BDE0-9868B0F7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Тестовый сценарий: Проверка защиты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56E5E-FDAD-4EC2-AECC-829CC90E8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Описание: Проверка корректной защиты данных в разрабатываемом модуле при интеграции с IT-платформой зарядки электротранспорта, включая проверку наличия и правильности использования механизмов шифрования, хранения паролей, механизмов аудита и т. д.</a:t>
            </a:r>
          </a:p>
          <a:p>
            <a:pPr marL="0" indent="0">
              <a:buNone/>
            </a:pPr>
            <a:r>
              <a:rPr lang="ru-RU" dirty="0"/>
              <a:t>Возможные варианты ошибок:</a:t>
            </a:r>
          </a:p>
          <a:p>
            <a:r>
              <a:rPr lang="ru-RU" dirty="0"/>
              <a:t>Ошибки в механизмах шифрования, такие как неправильное использование шифрования, слабые алгоритмы шифрования, неправильное хранение ключей и т. д.</a:t>
            </a:r>
          </a:p>
          <a:p>
            <a:r>
              <a:rPr lang="ru-RU" dirty="0"/>
              <a:t>Ошибки в хранении паролей, такие как неправильное хранение паролей в открытом виде, неправильное использование алгоритмов хеширования паролей, отсутствие защиты от атак подбора паролей и т. д.</a:t>
            </a:r>
          </a:p>
          <a:p>
            <a:r>
              <a:rPr lang="ru-RU" dirty="0"/>
              <a:t>Ошибки в механизмах аудита, такие как неправильное </a:t>
            </a:r>
            <a:r>
              <a:rPr lang="ru-RU" dirty="0" err="1"/>
              <a:t>логгирование</a:t>
            </a:r>
            <a:r>
              <a:rPr lang="ru-RU" dirty="0"/>
              <a:t> данных, неправильное хранение аудит-логов, неправильная настройка механизмов аудита и т. 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4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65DD-B74E-4CEB-B405-A2530796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тестов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B026-1D2B-4B85-A35F-33912772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Все тесты должны быть автоматизированы, так как ручное взаимодействие с модулем не предполагается. Виды тестирования:</a:t>
            </a:r>
          </a:p>
          <a:p>
            <a:r>
              <a:rPr lang="ru-RU" dirty="0"/>
              <a:t>Функциональные юнит-тесты</a:t>
            </a:r>
          </a:p>
          <a:p>
            <a:r>
              <a:rPr lang="ru-RU" dirty="0"/>
              <a:t>Интеграционное тестирование</a:t>
            </a:r>
          </a:p>
          <a:p>
            <a:r>
              <a:rPr lang="ru-RU" dirty="0"/>
              <a:t>Тестирование стабильности системы</a:t>
            </a:r>
          </a:p>
          <a:p>
            <a:r>
              <a:rPr lang="ru-RU" dirty="0"/>
              <a:t>Тестирование безопасности системы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1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959D-913B-4955-9CC5-FF359394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разделен на следующие части: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9BBB-E29F-4702-A11E-D6A3B3C9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Функция получения входных данных о промежуточной оплате</a:t>
            </a:r>
          </a:p>
          <a:p>
            <a:r>
              <a:rPr lang="ru-RU" dirty="0"/>
              <a:t>Репозиторий хранения информации о текущих незавершенных сессиях</a:t>
            </a:r>
          </a:p>
          <a:p>
            <a:r>
              <a:rPr lang="ru-RU" dirty="0"/>
              <a:t>Сервис отправки данных о промежуточной оплате в банк</a:t>
            </a:r>
          </a:p>
          <a:p>
            <a:r>
              <a:rPr lang="ru-RU" dirty="0"/>
              <a:t>Функция формирования электронной подписи</a:t>
            </a:r>
          </a:p>
          <a:p>
            <a:r>
              <a:rPr lang="ru-RU" dirty="0"/>
              <a:t>Функция формирования ответа о результате промежуточной оплаты</a:t>
            </a:r>
          </a:p>
          <a:p>
            <a:r>
              <a:rPr lang="ru-RU" dirty="0"/>
              <a:t>Функция сверки платежа</a:t>
            </a:r>
          </a:p>
          <a:p>
            <a:r>
              <a:rPr lang="ru-RU" dirty="0"/>
              <a:t>Функция формирования ответа о результате сессии</a:t>
            </a:r>
          </a:p>
          <a:p>
            <a:r>
              <a:rPr lang="ru-RU" dirty="0"/>
              <a:t>Функция </a:t>
            </a:r>
            <a:r>
              <a:rPr lang="ru-RU" dirty="0" err="1"/>
              <a:t>фискализации</a:t>
            </a:r>
            <a:r>
              <a:rPr lang="ru-RU" dirty="0"/>
              <a:t> платежа</a:t>
            </a:r>
          </a:p>
          <a:p>
            <a:r>
              <a:rPr lang="ru-RU" dirty="0"/>
              <a:t>Функция формирования ответа о результате </a:t>
            </a:r>
            <a:r>
              <a:rPr lang="ru-RU" dirty="0" err="1"/>
              <a:t>фискализации</a:t>
            </a:r>
            <a:r>
              <a:rPr lang="ru-RU" dirty="0"/>
              <a:t> чека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9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3B64-484F-4119-8685-91026B0A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Функция получения входных данных о промежуточной оплате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8A5D-547D-400E-BEB7-2A6ED5F5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Входные данные: информация о платеже, такая как номер карты, сумма платежа, дата и время платежа и т. д.</a:t>
            </a:r>
          </a:p>
          <a:p>
            <a:r>
              <a:rPr lang="ru-RU" dirty="0"/>
              <a:t>Ожидаемые выходные данные: данные о промежуточной оплате сохранены в репозитории текущих незавершенных сессий</a:t>
            </a:r>
          </a:p>
          <a:p>
            <a:r>
              <a:rPr lang="ru-RU" dirty="0"/>
              <a:t>Возможные варианты ошибок: некорректный формат входных данных, отсутствие обязательных полей, дублирование платежа, ограничения на сумму платежа.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7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2D4B-27AA-48CB-9E9B-2A67BA7A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Сервис отправки данных о промежуточной оплате в банк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1D72E-ACFE-46D4-8453-DC7848746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Входные данные: данные о промежуточной оплате из репозитория текущих незавершенных сессий</a:t>
            </a:r>
          </a:p>
          <a:p>
            <a:r>
              <a:rPr lang="ru-RU" dirty="0"/>
              <a:t>Ожидаемые выходные данные: подтверждение отправки данных в банк, статус отправки</a:t>
            </a:r>
          </a:p>
          <a:p>
            <a:r>
              <a:rPr lang="ru-RU" dirty="0"/>
              <a:t>Возможные варианты ошибок: отсутствие данных о платеже в репозитории, ошибка соединения с банком, ошибки авторизации при отправке данных, ограничения на объем данных и т. 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1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2A16-8EB0-4B82-B69B-D61476CC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электронной подписи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D899-7DF9-484E-82F1-DE5D22B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Входные данные: данные о промежуточной оплате, требующие подписи</a:t>
            </a:r>
          </a:p>
          <a:p>
            <a:r>
              <a:rPr lang="ru-RU" dirty="0"/>
              <a:t>Ожидаемые выходные данные: электронная подпись, соответствующая требованиям безопасности</a:t>
            </a:r>
          </a:p>
          <a:p>
            <a:r>
              <a:rPr lang="ru-RU" dirty="0"/>
              <a:t>Возможные варианты ошибок: неправильный алгоритм подписи, неправильный ключ, ошибки при подписывании данных, несоответствие подписи требованиям безопасности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0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23B1-10A8-493E-8267-E0BDFE34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ответа о результате промежуточной оплаты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CE34A-7320-45D6-A97D-2B2B862F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Входные данные: данные о промежуточной оплате и статусе отправки данных в банк</a:t>
            </a:r>
          </a:p>
          <a:p>
            <a:r>
              <a:rPr lang="ru-RU" dirty="0"/>
              <a:t>Ожидаемые выходные данные: ответ о результате промежуточной оплаты, включающий статус оплаты, электронную подпись и другие соответствующие данные</a:t>
            </a:r>
          </a:p>
          <a:p>
            <a:r>
              <a:rPr lang="ru-RU" dirty="0"/>
              <a:t>Возможные варианты ошибок: ошибка при формировании ответа, неправильный статус оплаты, неправильный формат ответа, отсутствие обязательных полей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0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C3D4-7CB8-44B1-BAD4-E3FF710E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сверки платежа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37D85-7CDD-4D8E-9916-46B78DF51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Входные данные: данные о промежуточной оплате и данные, полученные от банка после сверки</a:t>
            </a:r>
          </a:p>
          <a:p>
            <a:r>
              <a:rPr lang="ru-RU" dirty="0"/>
              <a:t>Ожидаемые выходные данные: результат сверки платежа, указывающий на соответствие или несоответствие данных о промежуточной оплате данным от банка</a:t>
            </a:r>
          </a:p>
          <a:p>
            <a:r>
              <a:rPr lang="ru-RU" dirty="0"/>
              <a:t>Возможные варианты ошибок: несовпадение данных о платеже и данных от банка, ошибки при сверке данных, неправильный формат результата сверки, ограничения на сумму платежа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3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3EF-0255-43B5-B90D-D06BFF32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ответа о результате сессии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2FBB9-59EF-4555-A052-71C12E458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Входные данные: результат сверки платежа, данные о платеже и другие соответствующие данные</a:t>
            </a:r>
          </a:p>
          <a:p>
            <a:r>
              <a:rPr lang="ru-RU" dirty="0"/>
              <a:t>Ожидаемые выходные данные: ответ о результате сессии, указывающий на успешное завершение или неуспешное завершение сессии платежа, включая соответствующие статусы, сообщения об ошибке и другие данные</a:t>
            </a:r>
          </a:p>
          <a:p>
            <a:r>
              <a:rPr lang="ru-RU" dirty="0"/>
              <a:t>Возможные варианты ошибок: ошибки при формировании ответа, неправильный статус сессии, неправильный формат ответа, отсутствие обязательных полей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0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1193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Тестирование модуля агрегации, сверки и фискализации платежей IT-платформы зарядки электротранпорта</vt:lpstr>
      <vt:lpstr>Описание тестов</vt:lpstr>
      <vt:lpstr>Модуль разделен на следующие части:</vt:lpstr>
      <vt:lpstr>Функция получения входных данных о промежуточной оплате</vt:lpstr>
      <vt:lpstr>Сервис отправки данных о промежуточной оплате в банк</vt:lpstr>
      <vt:lpstr>Формирование электронной подписи</vt:lpstr>
      <vt:lpstr>Формирование ответа о результате промежуточной оплаты</vt:lpstr>
      <vt:lpstr>Функция сверки платежа</vt:lpstr>
      <vt:lpstr>Формирование ответа о результате сессии</vt:lpstr>
      <vt:lpstr>Функция фискализации платежа</vt:lpstr>
      <vt:lpstr>Формирование ответа о результате фискализации чека</vt:lpstr>
      <vt:lpstr>Интеграционные тесты</vt:lpstr>
      <vt:lpstr>Тестовый сценарий: Обработка ошибок и исключительных ситуаций</vt:lpstr>
      <vt:lpstr>Тестирование стабильности системы</vt:lpstr>
      <vt:lpstr>Тестовый сценарий: Проверка защиты от внешних атак</vt:lpstr>
      <vt:lpstr>Тестовый сценарий: Проверка защиты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модуля агрегации, сверки и фискализации платежей IT-платформы зарядки электротранпорта</dc:title>
  <dc:creator>user</dc:creator>
  <cp:lastModifiedBy>user</cp:lastModifiedBy>
  <cp:revision>1</cp:revision>
  <dcterms:created xsi:type="dcterms:W3CDTF">2023-04-18T22:45:04Z</dcterms:created>
  <dcterms:modified xsi:type="dcterms:W3CDTF">2023-04-18T23:17:18Z</dcterms:modified>
</cp:coreProperties>
</file>