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26"/>
  </p:notesMasterIdLst>
  <p:sldIdLst>
    <p:sldId id="256" r:id="rId2"/>
    <p:sldId id="263" r:id="rId3"/>
    <p:sldId id="271" r:id="rId4"/>
    <p:sldId id="272" r:id="rId5"/>
    <p:sldId id="273" r:id="rId6"/>
    <p:sldId id="278" r:id="rId7"/>
    <p:sldId id="279" r:id="rId8"/>
    <p:sldId id="277" r:id="rId9"/>
    <p:sldId id="264" r:id="rId10"/>
    <p:sldId id="262" r:id="rId11"/>
    <p:sldId id="265" r:id="rId12"/>
    <p:sldId id="267" r:id="rId13"/>
    <p:sldId id="268" r:id="rId14"/>
    <p:sldId id="269" r:id="rId15"/>
    <p:sldId id="270" r:id="rId16"/>
    <p:sldId id="257" r:id="rId17"/>
    <p:sldId id="261" r:id="rId18"/>
    <p:sldId id="258" r:id="rId19"/>
    <p:sldId id="259" r:id="rId20"/>
    <p:sldId id="260" r:id="rId21"/>
    <p:sldId id="266" r:id="rId22"/>
    <p:sldId id="275" r:id="rId23"/>
    <p:sldId id="276" r:id="rId24"/>
    <p:sldId id="28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Started on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4"/>
                <c:pt idx="0">
                  <c:v>Study Java, PHP, MYSQL</c:v>
                </c:pt>
                <c:pt idx="1">
                  <c:v>Initial implementation</c:v>
                </c:pt>
                <c:pt idx="2">
                  <c:v>Testing </c:v>
                </c:pt>
                <c:pt idx="3">
                  <c:v>group implementation</c:v>
                </c:pt>
              </c:strCache>
            </c:strRef>
          </c:cat>
          <c:val>
            <c:numRef>
              <c:f>Sheet1!$B$2:$B$7</c:f>
              <c:numCache>
                <c:formatCode>m/d/yy</c:formatCode>
                <c:ptCount val="6"/>
                <c:pt idx="0">
                  <c:v>42408</c:v>
                </c:pt>
                <c:pt idx="1">
                  <c:v>42422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14-4EAB-9A5E-16DBC049CC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Finished on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4"/>
                <c:pt idx="0">
                  <c:v>Study Java, PHP, MYSQL</c:v>
                </c:pt>
                <c:pt idx="1">
                  <c:v>Initial implementation</c:v>
                </c:pt>
                <c:pt idx="2">
                  <c:v>Testing </c:v>
                </c:pt>
                <c:pt idx="3">
                  <c:v>group implementation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 formatCode="m/d/yy">
                  <c:v>42420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14-4EAB-9A5E-16DBC049CC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Expected 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4"/>
                <c:pt idx="0">
                  <c:v>Study Java, PHP, MYSQL</c:v>
                </c:pt>
                <c:pt idx="1">
                  <c:v>Initial implementation</c:v>
                </c:pt>
                <c:pt idx="2">
                  <c:v>Testing </c:v>
                </c:pt>
                <c:pt idx="3">
                  <c:v>group implementation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E714-4EAB-9A5E-16DBC049CC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0466984"/>
        <c:axId val="340467376"/>
      </c:barChart>
      <c:catAx>
        <c:axId val="3404669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40467376"/>
        <c:crosses val="autoZero"/>
        <c:auto val="1"/>
        <c:lblAlgn val="ctr"/>
        <c:lblOffset val="100"/>
        <c:noMultiLvlLbl val="0"/>
      </c:catAx>
      <c:valAx>
        <c:axId val="340467376"/>
        <c:scaling>
          <c:orientation val="minMax"/>
        </c:scaling>
        <c:delete val="0"/>
        <c:axPos val="l"/>
        <c:majorGridlines/>
        <c:numFmt formatCode="m/d/yy" sourceLinked="1"/>
        <c:majorTickMark val="out"/>
        <c:minorTickMark val="none"/>
        <c:tickLblPos val="nextTo"/>
        <c:crossAx val="3404669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EA855-DF67-4656-9620-AFB1621B1B5D}" type="datetimeFigureOut">
              <a:rPr lang="en-US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BDD0E-9A00-4B2C-B265-1F41269CA83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03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3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8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8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55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31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91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20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52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33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53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8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5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91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27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85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98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4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54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31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03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42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BA51-F42F-42F6-8137-9E6A18915788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B555265-28D5-4BC5-835F-5E86B18425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48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BA51-F42F-42F6-8137-9E6A18915788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5265-28D5-4BC5-835F-5E86B18425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8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BA51-F42F-42F6-8137-9E6A18915788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5265-28D5-4BC5-835F-5E86B18425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64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BA51-F42F-42F6-8137-9E6A18915788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5265-28D5-4BC5-835F-5E86B18425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66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5FFBA51-F42F-42F6-8137-9E6A18915788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B555265-28D5-4BC5-835F-5E86B18425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47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BA51-F42F-42F6-8137-9E6A18915788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5265-28D5-4BC5-835F-5E86B18425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64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BA51-F42F-42F6-8137-9E6A18915788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5265-28D5-4BC5-835F-5E86B18425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01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BA51-F42F-42F6-8137-9E6A18915788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5265-28D5-4BC5-835F-5E86B18425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23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BA51-F42F-42F6-8137-9E6A18915788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5265-28D5-4BC5-835F-5E86B18425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7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BA51-F42F-42F6-8137-9E6A18915788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5265-28D5-4BC5-835F-5E86B18425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63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BA51-F42F-42F6-8137-9E6A18915788}" type="datetimeFigureOut">
              <a:rPr lang="pt-BR" smtClean="0"/>
              <a:t>29/02/2016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5265-28D5-4BC5-835F-5E86B18425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32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5FFBA51-F42F-42F6-8137-9E6A18915788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B555265-28D5-4BC5-835F-5E86B18425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51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TEAM PROJECT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852759"/>
            <a:ext cx="7891272" cy="1069848"/>
          </a:xfrm>
        </p:spPr>
        <p:txBody>
          <a:bodyPr/>
          <a:lstStyle/>
          <a:p>
            <a:r>
              <a:rPr lang="en-GB" dirty="0"/>
              <a:t>Business case – Supermarket</a:t>
            </a:r>
          </a:p>
          <a:p>
            <a:r>
              <a:rPr lang="en-GB" dirty="0"/>
              <a:t>Group 7  - Carolina, Filipe and Robertson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7645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817217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1450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xemplo_0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1" b="1891"/>
          <a:stretch>
            <a:fillRect/>
          </a:stretch>
        </p:blipFill>
        <p:spPr>
          <a:xfrm>
            <a:off x="772732" y="515155"/>
            <a:ext cx="10367491" cy="5554065"/>
          </a:xfrm>
        </p:spPr>
      </p:pic>
    </p:spTree>
    <p:extLst>
      <p:ext uri="{BB962C8B-B14F-4D97-AF65-F5344CB8AC3E}">
        <p14:creationId xmlns:p14="http://schemas.microsoft.com/office/powerpoint/2010/main" val="93226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xemplo_0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4" b="1754"/>
          <a:stretch>
            <a:fillRect/>
          </a:stretch>
        </p:blipFill>
        <p:spPr>
          <a:xfrm>
            <a:off x="707632" y="974679"/>
            <a:ext cx="10801934" cy="5348847"/>
          </a:xfrm>
        </p:spPr>
      </p:pic>
    </p:spTree>
    <p:extLst>
      <p:ext uri="{BB962C8B-B14F-4D97-AF65-F5344CB8AC3E}">
        <p14:creationId xmlns:p14="http://schemas.microsoft.com/office/powerpoint/2010/main" val="956123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xemplo_0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2" b="1822"/>
          <a:stretch>
            <a:fillRect/>
          </a:stretch>
        </p:blipFill>
        <p:spPr>
          <a:xfrm>
            <a:off x="449500" y="914400"/>
            <a:ext cx="10897495" cy="5396248"/>
          </a:xfrm>
        </p:spPr>
      </p:pic>
    </p:spTree>
    <p:extLst>
      <p:ext uri="{BB962C8B-B14F-4D97-AF65-F5344CB8AC3E}">
        <p14:creationId xmlns:p14="http://schemas.microsoft.com/office/powerpoint/2010/main" val="1408344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" r="2765"/>
          <a:stretch>
            <a:fillRect/>
          </a:stretch>
        </p:blipFill>
        <p:spPr>
          <a:xfrm>
            <a:off x="810641" y="652709"/>
            <a:ext cx="9657600" cy="478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3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7" r="10157"/>
          <a:stretch>
            <a:fillRect/>
          </a:stretch>
        </p:blipFill>
        <p:spPr>
          <a:xfrm>
            <a:off x="733366" y="768617"/>
            <a:ext cx="10437873" cy="516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6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Loyalty</a:t>
            </a:r>
            <a:r>
              <a:rPr lang="pt-BR" dirty="0"/>
              <a:t> </a:t>
            </a:r>
            <a:r>
              <a:rPr lang="pt-BR" dirty="0" err="1"/>
              <a:t>Scheme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Different</a:t>
            </a:r>
            <a:r>
              <a:rPr lang="pt-BR" dirty="0"/>
              <a:t> </a:t>
            </a:r>
            <a:r>
              <a:rPr lang="pt-BR" dirty="0" err="1"/>
              <a:t>company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Independent</a:t>
            </a:r>
            <a:r>
              <a:rPr lang="pt-BR" dirty="0"/>
              <a:t> website</a:t>
            </a:r>
          </a:p>
          <a:p>
            <a:endParaRPr lang="pt-BR" dirty="0"/>
          </a:p>
          <a:p>
            <a:r>
              <a:rPr lang="pt-BR" dirty="0" err="1"/>
              <a:t>Account</a:t>
            </a:r>
            <a:r>
              <a:rPr lang="pt-BR" dirty="0"/>
              <a:t> </a:t>
            </a:r>
            <a:r>
              <a:rPr lang="pt-BR" dirty="0" err="1"/>
              <a:t>number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536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 err="1"/>
              <a:t>Independent</a:t>
            </a:r>
            <a:r>
              <a:rPr lang="pt-BR" dirty="0"/>
              <a:t> </a:t>
            </a:r>
            <a:r>
              <a:rPr lang="pt-BR" dirty="0" err="1"/>
              <a:t>database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Register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login</a:t>
            </a:r>
            <a:r>
              <a:rPr lang="pt-BR" dirty="0"/>
              <a:t> </a:t>
            </a:r>
            <a:r>
              <a:rPr lang="pt-BR" dirty="0" err="1"/>
              <a:t>areas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PHP HTML CSS AND MYSQL</a:t>
            </a:r>
          </a:p>
          <a:p>
            <a:endParaRPr lang="pt-BR" dirty="0"/>
          </a:p>
          <a:p>
            <a:r>
              <a:rPr lang="pt-BR" dirty="0" err="1"/>
              <a:t>Webserver</a:t>
            </a:r>
            <a:r>
              <a:rPr lang="pt-BR" dirty="0"/>
              <a:t> </a:t>
            </a:r>
            <a:r>
              <a:rPr lang="pt-BR" dirty="0" err="1"/>
              <a:t>attending</a:t>
            </a:r>
            <a:r>
              <a:rPr lang="pt-BR" dirty="0"/>
              <a:t> </a:t>
            </a:r>
            <a:r>
              <a:rPr lang="pt-BR" dirty="0" err="1"/>
              <a:t>requests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0661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12302"/>
            <a:ext cx="10058400" cy="1609344"/>
          </a:xfrm>
        </p:spPr>
        <p:txBody>
          <a:bodyPr/>
          <a:lstStyle/>
          <a:p>
            <a:r>
              <a:rPr lang="pt-BR" dirty="0"/>
              <a:t>Flowchart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452312"/>
            <a:ext cx="104298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37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01297"/>
            <a:ext cx="10058400" cy="1609344"/>
          </a:xfrm>
        </p:spPr>
        <p:txBody>
          <a:bodyPr/>
          <a:lstStyle/>
          <a:p>
            <a:r>
              <a:rPr lang="pt-BR" dirty="0"/>
              <a:t>Individual </a:t>
            </a:r>
            <a:r>
              <a:rPr lang="pt-BR" dirty="0" err="1"/>
              <a:t>tasks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9848" y="1915346"/>
            <a:ext cx="10058400" cy="4050792"/>
          </a:xfrm>
        </p:spPr>
        <p:txBody>
          <a:bodyPr/>
          <a:lstStyle/>
          <a:p>
            <a:r>
              <a:rPr lang="pt-BR" dirty="0" err="1"/>
              <a:t>Supermarket</a:t>
            </a:r>
            <a:r>
              <a:rPr lang="pt-BR" dirty="0"/>
              <a:t> </a:t>
            </a:r>
            <a:r>
              <a:rPr lang="pt-BR" dirty="0" err="1"/>
              <a:t>screens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Develop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Loyalty</a:t>
            </a:r>
            <a:r>
              <a:rPr lang="pt-BR" dirty="0"/>
              <a:t> </a:t>
            </a:r>
            <a:r>
              <a:rPr lang="pt-BR" dirty="0" err="1"/>
              <a:t>Scheme</a:t>
            </a:r>
            <a:r>
              <a:rPr lang="pt-BR" dirty="0"/>
              <a:t> system</a:t>
            </a:r>
          </a:p>
          <a:p>
            <a:endParaRPr lang="pt-BR" dirty="0"/>
          </a:p>
          <a:p>
            <a:r>
              <a:rPr lang="pt-BR" dirty="0"/>
              <a:t>Test</a:t>
            </a:r>
          </a:p>
          <a:p>
            <a:endParaRPr lang="pt-BR" dirty="0"/>
          </a:p>
          <a:p>
            <a:r>
              <a:rPr lang="pt-BR" dirty="0"/>
              <a:t>Connect it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supermarket</a:t>
            </a:r>
            <a:r>
              <a:rPr lang="pt-BR" dirty="0"/>
              <a:t> system</a:t>
            </a:r>
          </a:p>
          <a:p>
            <a:endParaRPr lang="pt-BR" dirty="0"/>
          </a:p>
          <a:p>
            <a:r>
              <a:rPr lang="pt-BR" dirty="0" err="1"/>
              <a:t>Give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members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184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Website and internal system</a:t>
            </a:r>
          </a:p>
          <a:p>
            <a:endParaRPr lang="en-GB" dirty="0"/>
          </a:p>
          <a:p>
            <a:r>
              <a:rPr lang="en-GB" dirty="0"/>
              <a:t>Website using PHP and Java Script</a:t>
            </a:r>
          </a:p>
          <a:p>
            <a:endParaRPr lang="en-GB" dirty="0"/>
          </a:p>
          <a:p>
            <a:r>
              <a:rPr lang="en-GB" dirty="0"/>
              <a:t>Internal system using Java</a:t>
            </a:r>
          </a:p>
          <a:p>
            <a:endParaRPr lang="pt-BR" dirty="0"/>
          </a:p>
          <a:p>
            <a:r>
              <a:rPr lang="en-GB" dirty="0"/>
              <a:t>Repository link: </a:t>
            </a:r>
            <a:r>
              <a:rPr lang="en-GB" dirty="0">
                <a:latin typeface="Rockwell" charset="0"/>
              </a:rPr>
              <a:t>https://bitbucket.org/teamprojectgroup7/teamprojectg7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1999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568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Supplier scheme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all the others actions</a:t>
            </a:r>
          </a:p>
          <a:p>
            <a:endParaRPr lang="en-GB" dirty="0"/>
          </a:p>
          <a:p>
            <a:r>
              <a:rPr lang="en-GB" dirty="0"/>
              <a:t>New table Replacements</a:t>
            </a:r>
          </a:p>
          <a:p>
            <a:endParaRPr lang="en-GB" dirty="0"/>
          </a:p>
          <a:p>
            <a:r>
              <a:rPr lang="en-GB" dirty="0"/>
              <a:t>Employee reads the table and contacts the suppliers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3287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Schedule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28" y="785611"/>
            <a:ext cx="9516586" cy="6903076"/>
          </a:xfrm>
        </p:spPr>
      </p:pic>
    </p:spTree>
    <p:extLst>
      <p:ext uri="{BB962C8B-B14F-4D97-AF65-F5344CB8AC3E}">
        <p14:creationId xmlns:p14="http://schemas.microsoft.com/office/powerpoint/2010/main" val="1284421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817" y="318881"/>
            <a:ext cx="10058400" cy="1609344"/>
          </a:xfrm>
        </p:spPr>
        <p:txBody>
          <a:bodyPr/>
          <a:lstStyle/>
          <a:p>
            <a:r>
              <a:rPr lang="pt-BR" dirty="0"/>
              <a:t>Individual </a:t>
            </a:r>
            <a:r>
              <a:rPr lang="pt-BR" dirty="0" err="1"/>
              <a:t>tasks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6817" y="1928225"/>
            <a:ext cx="10058400" cy="4050792"/>
          </a:xfrm>
        </p:spPr>
        <p:txBody>
          <a:bodyPr/>
          <a:lstStyle/>
          <a:p>
            <a:r>
              <a:rPr lang="pt-BR" dirty="0"/>
              <a:t>Web site </a:t>
            </a:r>
            <a:r>
              <a:rPr lang="pt-BR" dirty="0" err="1"/>
              <a:t>screens</a:t>
            </a:r>
            <a:endParaRPr lang="pt-BR" dirty="0"/>
          </a:p>
          <a:p>
            <a:endParaRPr lang="pt-BR" dirty="0"/>
          </a:p>
          <a:p>
            <a:r>
              <a:rPr lang="en-GB" dirty="0"/>
              <a:t>Connection to the database</a:t>
            </a:r>
          </a:p>
          <a:p>
            <a:endParaRPr lang="pt-BR" dirty="0"/>
          </a:p>
          <a:p>
            <a:r>
              <a:rPr lang="pt-BR" dirty="0" err="1"/>
              <a:t>Develop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Supplier</a:t>
            </a:r>
            <a:r>
              <a:rPr lang="pt-BR" dirty="0"/>
              <a:t> </a:t>
            </a:r>
            <a:r>
              <a:rPr lang="pt-BR" dirty="0" err="1"/>
              <a:t>Scheme</a:t>
            </a:r>
            <a:endParaRPr lang="pt-BR" dirty="0"/>
          </a:p>
          <a:p>
            <a:endParaRPr lang="pt-BR" dirty="0"/>
          </a:p>
          <a:p>
            <a:r>
              <a:rPr lang="pt-BR" dirty="0"/>
              <a:t>Test</a:t>
            </a:r>
          </a:p>
          <a:p>
            <a:endParaRPr lang="pt-BR" dirty="0"/>
          </a:p>
          <a:p>
            <a:r>
              <a:rPr lang="pt-BR" dirty="0"/>
              <a:t>Project manager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120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3919" y="2770632"/>
            <a:ext cx="10058400" cy="160934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1034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814" y="0"/>
            <a:ext cx="10058400" cy="1609344"/>
          </a:xfrm>
        </p:spPr>
        <p:txBody>
          <a:bodyPr/>
          <a:lstStyle/>
          <a:p>
            <a:r>
              <a:rPr lang="en-GB" dirty="0"/>
              <a:t>Planning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26" y="1136403"/>
            <a:ext cx="11100688" cy="5547512"/>
          </a:xfrm>
        </p:spPr>
      </p:pic>
    </p:spTree>
    <p:extLst>
      <p:ext uri="{BB962C8B-B14F-4D97-AF65-F5344CB8AC3E}">
        <p14:creationId xmlns:p14="http://schemas.microsoft.com/office/powerpoint/2010/main" val="7047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484631"/>
            <a:ext cx="9580980" cy="6083593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4" t="43757" r="62606" b="29425"/>
          <a:stretch/>
        </p:blipFill>
        <p:spPr>
          <a:xfrm>
            <a:off x="6099048" y="1738648"/>
            <a:ext cx="283333" cy="17365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43" y="1771857"/>
            <a:ext cx="219106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Screens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5" b="18199"/>
          <a:stretch/>
        </p:blipFill>
        <p:spPr>
          <a:xfrm>
            <a:off x="2430908" y="2093976"/>
            <a:ext cx="6326726" cy="3758162"/>
          </a:xfrm>
        </p:spPr>
      </p:pic>
    </p:spTree>
    <p:extLst>
      <p:ext uri="{BB962C8B-B14F-4D97-AF65-F5344CB8AC3E}">
        <p14:creationId xmlns:p14="http://schemas.microsoft.com/office/powerpoint/2010/main" val="67064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97" y="1027308"/>
            <a:ext cx="6148389" cy="5260802"/>
          </a:xfrm>
        </p:spPr>
      </p:pic>
    </p:spTree>
    <p:extLst>
      <p:ext uri="{BB962C8B-B14F-4D97-AF65-F5344CB8AC3E}">
        <p14:creationId xmlns:p14="http://schemas.microsoft.com/office/powerpoint/2010/main" val="279601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99" y="886689"/>
            <a:ext cx="6104585" cy="5181048"/>
          </a:xfrm>
        </p:spPr>
      </p:pic>
    </p:spTree>
    <p:extLst>
      <p:ext uri="{BB962C8B-B14F-4D97-AF65-F5344CB8AC3E}">
        <p14:creationId xmlns:p14="http://schemas.microsoft.com/office/powerpoint/2010/main" val="194155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96" y="995825"/>
            <a:ext cx="10529825" cy="500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7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Payments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different types of payments:</a:t>
            </a:r>
          </a:p>
          <a:p>
            <a:pPr lvl="1"/>
            <a:r>
              <a:rPr lang="en-GB" dirty="0"/>
              <a:t>Presential, at the supermarket</a:t>
            </a:r>
          </a:p>
          <a:p>
            <a:pPr lvl="1"/>
            <a:r>
              <a:rPr lang="en-GB" dirty="0"/>
              <a:t>In the website</a:t>
            </a:r>
          </a:p>
          <a:p>
            <a:r>
              <a:rPr lang="en-GB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837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176</TotalTime>
  <Words>132</Words>
  <Application>Microsoft Office PowerPoint</Application>
  <PresentationFormat>Widescreen</PresentationFormat>
  <Paragraphs>60</Paragraphs>
  <Slides>24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Tipo de Madeira</vt:lpstr>
      <vt:lpstr>TEAM PROJECT</vt:lpstr>
      <vt:lpstr>decisions</vt:lpstr>
      <vt:lpstr>Planning</vt:lpstr>
      <vt:lpstr>Class diagram</vt:lpstr>
      <vt:lpstr>Screens</vt:lpstr>
      <vt:lpstr>PowerPoint Presentation</vt:lpstr>
      <vt:lpstr>PowerPoint Presentation</vt:lpstr>
      <vt:lpstr>PowerPoint Presentation</vt:lpstr>
      <vt:lpstr>Payments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Loyalty Scheme</vt:lpstr>
      <vt:lpstr>Website</vt:lpstr>
      <vt:lpstr>Flowchart</vt:lpstr>
      <vt:lpstr>Individual tasks</vt:lpstr>
      <vt:lpstr>Schedule</vt:lpstr>
      <vt:lpstr>Supplier scheme</vt:lpstr>
      <vt:lpstr>Schedule</vt:lpstr>
      <vt:lpstr>Individual tasks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robertson lima</dc:creator>
  <cp:lastModifiedBy>Carolina Eufrasio</cp:lastModifiedBy>
  <cp:revision>23</cp:revision>
  <dcterms:created xsi:type="dcterms:W3CDTF">2016-02-28T23:22:59Z</dcterms:created>
  <dcterms:modified xsi:type="dcterms:W3CDTF">2016-02-29T09:02:42Z</dcterms:modified>
</cp:coreProperties>
</file>