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21388388" cy="30275213"/>
  <p:notesSz cx="6858000" cy="9144000"/>
  <p:defaultTextStyle>
    <a:defPPr>
      <a:defRPr lang="fr-FR"/>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536">
          <p15:clr>
            <a:srgbClr val="A4A3A4"/>
          </p15:clr>
        </p15:guide>
        <p15:guide id="2"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p:scale>
          <a:sx n="41" d="100"/>
          <a:sy n="41" d="100"/>
        </p:scale>
        <p:origin x="-1048" y="3472"/>
      </p:cViewPr>
      <p:guideLst>
        <p:guide orient="horz" pos="9536"/>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1B18DC-3BDA-9341-BC12-0DDDB7391F12}" type="datetimeFigureOut">
              <a:rPr lang="fr-FR" smtClean="0"/>
              <a:t>01/09/16</a:t>
            </a:fld>
            <a:endParaRPr lang="fr-FR"/>
          </a:p>
        </p:txBody>
      </p:sp>
      <p:sp>
        <p:nvSpPr>
          <p:cNvPr id="4" name="Espace réservé de l'image des diapositives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85B306-9951-564A-93BD-AFD42A32FDF4}" type="slidenum">
              <a:rPr lang="fr-FR" smtClean="0"/>
              <a:t>‹#›</a:t>
            </a:fld>
            <a:endParaRPr lang="fr-FR"/>
          </a:p>
        </p:txBody>
      </p:sp>
    </p:spTree>
    <p:extLst>
      <p:ext uri="{BB962C8B-B14F-4D97-AF65-F5344CB8AC3E}">
        <p14:creationId xmlns:p14="http://schemas.microsoft.com/office/powerpoint/2010/main" val="3070764870"/>
      </p:ext>
    </p:extLst>
  </p:cSld>
  <p:clrMap bg1="lt1" tx1="dk1" bg2="lt2" tx2="dk2" accent1="accent1" accent2="accent2" accent3="accent3" accent4="accent4" accent5="accent5" accent6="accent6" hlink="hlink" folHlink="folHlink"/>
  <p:notesStyle>
    <a:lvl1pPr marL="0" algn="l" defTabSz="1476070" rtl="0" eaLnBrk="1" latinLnBrk="0" hangingPunct="1">
      <a:defRPr sz="3900" kern="1200">
        <a:solidFill>
          <a:schemeClr val="tx1"/>
        </a:solidFill>
        <a:latin typeface="+mn-lt"/>
        <a:ea typeface="+mn-ea"/>
        <a:cs typeface="+mn-cs"/>
      </a:defRPr>
    </a:lvl1pPr>
    <a:lvl2pPr marL="1476070" algn="l" defTabSz="1476070" rtl="0" eaLnBrk="1" latinLnBrk="0" hangingPunct="1">
      <a:defRPr sz="3900" kern="1200">
        <a:solidFill>
          <a:schemeClr val="tx1"/>
        </a:solidFill>
        <a:latin typeface="+mn-lt"/>
        <a:ea typeface="+mn-ea"/>
        <a:cs typeface="+mn-cs"/>
      </a:defRPr>
    </a:lvl2pPr>
    <a:lvl3pPr marL="2952140" algn="l" defTabSz="1476070" rtl="0" eaLnBrk="1" latinLnBrk="0" hangingPunct="1">
      <a:defRPr sz="3900" kern="1200">
        <a:solidFill>
          <a:schemeClr val="tx1"/>
        </a:solidFill>
        <a:latin typeface="+mn-lt"/>
        <a:ea typeface="+mn-ea"/>
        <a:cs typeface="+mn-cs"/>
      </a:defRPr>
    </a:lvl3pPr>
    <a:lvl4pPr marL="4428211" algn="l" defTabSz="1476070" rtl="0" eaLnBrk="1" latinLnBrk="0" hangingPunct="1">
      <a:defRPr sz="3900" kern="1200">
        <a:solidFill>
          <a:schemeClr val="tx1"/>
        </a:solidFill>
        <a:latin typeface="+mn-lt"/>
        <a:ea typeface="+mn-ea"/>
        <a:cs typeface="+mn-cs"/>
      </a:defRPr>
    </a:lvl4pPr>
    <a:lvl5pPr marL="5904281" algn="l" defTabSz="1476070" rtl="0" eaLnBrk="1" latinLnBrk="0" hangingPunct="1">
      <a:defRPr sz="3900" kern="1200">
        <a:solidFill>
          <a:schemeClr val="tx1"/>
        </a:solidFill>
        <a:latin typeface="+mn-lt"/>
        <a:ea typeface="+mn-ea"/>
        <a:cs typeface="+mn-cs"/>
      </a:defRPr>
    </a:lvl5pPr>
    <a:lvl6pPr marL="7380351" algn="l" defTabSz="1476070" rtl="0" eaLnBrk="1" latinLnBrk="0" hangingPunct="1">
      <a:defRPr sz="3900" kern="1200">
        <a:solidFill>
          <a:schemeClr val="tx1"/>
        </a:solidFill>
        <a:latin typeface="+mn-lt"/>
        <a:ea typeface="+mn-ea"/>
        <a:cs typeface="+mn-cs"/>
      </a:defRPr>
    </a:lvl6pPr>
    <a:lvl7pPr marL="8856421" algn="l" defTabSz="1476070" rtl="0" eaLnBrk="1" latinLnBrk="0" hangingPunct="1">
      <a:defRPr sz="3900" kern="1200">
        <a:solidFill>
          <a:schemeClr val="tx1"/>
        </a:solidFill>
        <a:latin typeface="+mn-lt"/>
        <a:ea typeface="+mn-ea"/>
        <a:cs typeface="+mn-cs"/>
      </a:defRPr>
    </a:lvl7pPr>
    <a:lvl8pPr marL="10332491" algn="l" defTabSz="1476070" rtl="0" eaLnBrk="1" latinLnBrk="0" hangingPunct="1">
      <a:defRPr sz="3900" kern="1200">
        <a:solidFill>
          <a:schemeClr val="tx1"/>
        </a:solidFill>
        <a:latin typeface="+mn-lt"/>
        <a:ea typeface="+mn-ea"/>
        <a:cs typeface="+mn-cs"/>
      </a:defRPr>
    </a:lvl8pPr>
    <a:lvl9pPr marL="11808562" algn="l" defTabSz="1476070" rtl="0" eaLnBrk="1" latinLnBrk="0" hangingPunct="1">
      <a:defRPr sz="3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E85B306-9951-564A-93BD-AFD42A32FDF4}" type="slidenum">
              <a:rPr lang="fr-FR" smtClean="0"/>
              <a:t>1</a:t>
            </a:fld>
            <a:endParaRPr lang="fr-FR"/>
          </a:p>
        </p:txBody>
      </p:sp>
    </p:spTree>
    <p:extLst>
      <p:ext uri="{BB962C8B-B14F-4D97-AF65-F5344CB8AC3E}">
        <p14:creationId xmlns:p14="http://schemas.microsoft.com/office/powerpoint/2010/main" val="1709105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604129" y="9404941"/>
            <a:ext cx="18180130" cy="6489548"/>
          </a:xfrm>
        </p:spPr>
        <p:txBody>
          <a:bodyPr/>
          <a:lstStyle/>
          <a:p>
            <a:r>
              <a:rPr lang="fr-FR" smtClean="0"/>
              <a:t>Cliquez et modifiez le titre</a:t>
            </a:r>
            <a:endParaRPr lang="fr-FR"/>
          </a:p>
        </p:txBody>
      </p:sp>
      <p:sp>
        <p:nvSpPr>
          <p:cNvPr id="3" name="Sous-titre 2"/>
          <p:cNvSpPr>
            <a:spLocks noGrp="1"/>
          </p:cNvSpPr>
          <p:nvPr>
            <p:ph type="subTitle" idx="1"/>
          </p:nvPr>
        </p:nvSpPr>
        <p:spPr>
          <a:xfrm>
            <a:off x="3208258" y="17155954"/>
            <a:ext cx="14971872" cy="7736999"/>
          </a:xfrm>
        </p:spPr>
        <p:txBody>
          <a:bodyPr/>
          <a:lstStyle>
            <a:lvl1pPr marL="0" indent="0" algn="ctr">
              <a:buNone/>
              <a:defRPr>
                <a:solidFill>
                  <a:schemeClr val="tx1">
                    <a:tint val="75000"/>
                  </a:schemeClr>
                </a:solidFill>
              </a:defRPr>
            </a:lvl1pPr>
            <a:lvl2pPr marL="1476070" indent="0" algn="ctr">
              <a:buNone/>
              <a:defRPr>
                <a:solidFill>
                  <a:schemeClr val="tx1">
                    <a:tint val="75000"/>
                  </a:schemeClr>
                </a:solidFill>
              </a:defRPr>
            </a:lvl2pPr>
            <a:lvl3pPr marL="2952140" indent="0" algn="ctr">
              <a:buNone/>
              <a:defRPr>
                <a:solidFill>
                  <a:schemeClr val="tx1">
                    <a:tint val="75000"/>
                  </a:schemeClr>
                </a:solidFill>
              </a:defRPr>
            </a:lvl3pPr>
            <a:lvl4pPr marL="4428211" indent="0" algn="ctr">
              <a:buNone/>
              <a:defRPr>
                <a:solidFill>
                  <a:schemeClr val="tx1">
                    <a:tint val="75000"/>
                  </a:schemeClr>
                </a:solidFill>
              </a:defRPr>
            </a:lvl4pPr>
            <a:lvl5pPr marL="5904281" indent="0" algn="ctr">
              <a:buNone/>
              <a:defRPr>
                <a:solidFill>
                  <a:schemeClr val="tx1">
                    <a:tint val="75000"/>
                  </a:schemeClr>
                </a:solidFill>
              </a:defRPr>
            </a:lvl5pPr>
            <a:lvl6pPr marL="7380351" indent="0" algn="ctr">
              <a:buNone/>
              <a:defRPr>
                <a:solidFill>
                  <a:schemeClr val="tx1">
                    <a:tint val="75000"/>
                  </a:schemeClr>
                </a:solidFill>
              </a:defRPr>
            </a:lvl6pPr>
            <a:lvl7pPr marL="8856421" indent="0" algn="ctr">
              <a:buNone/>
              <a:defRPr>
                <a:solidFill>
                  <a:schemeClr val="tx1">
                    <a:tint val="75000"/>
                  </a:schemeClr>
                </a:solidFill>
              </a:defRPr>
            </a:lvl7pPr>
            <a:lvl8pPr marL="10332491" indent="0" algn="ctr">
              <a:buNone/>
              <a:defRPr>
                <a:solidFill>
                  <a:schemeClr val="tx1">
                    <a:tint val="75000"/>
                  </a:schemeClr>
                </a:solidFill>
              </a:defRPr>
            </a:lvl8pPr>
            <a:lvl9pPr marL="11808562"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0A448C13-CFA2-C04D-8D88-9888FDC40071}" type="datetimeFigureOut">
              <a:rPr lang="fr-FR" smtClean="0"/>
              <a:t>01/09/16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1382896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448C13-CFA2-C04D-8D88-9888FDC40071}" type="datetimeFigureOut">
              <a:rPr lang="fr-FR" smtClean="0"/>
              <a:t>01/09/16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346046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6271142" y="5354227"/>
            <a:ext cx="11254898" cy="114036636"/>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2502739" y="5354227"/>
            <a:ext cx="33411930" cy="114036636"/>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448C13-CFA2-C04D-8D88-9888FDC40071}" type="datetimeFigureOut">
              <a:rPr lang="fr-FR" smtClean="0"/>
              <a:t>01/09/16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3130681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A448C13-CFA2-C04D-8D88-9888FDC40071}" type="datetimeFigureOut">
              <a:rPr lang="fr-FR" smtClean="0"/>
              <a:t>01/09/16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71752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689535" y="19454630"/>
            <a:ext cx="18180130" cy="6012994"/>
          </a:xfrm>
        </p:spPr>
        <p:txBody>
          <a:bodyPr anchor="t"/>
          <a:lstStyle>
            <a:lvl1pPr algn="l">
              <a:defRPr sz="12900" b="1" cap="all"/>
            </a:lvl1pPr>
          </a:lstStyle>
          <a:p>
            <a:r>
              <a:rPr lang="fr-FR" smtClean="0"/>
              <a:t>Cliquez et modifiez le titre</a:t>
            </a:r>
            <a:endParaRPr lang="fr-FR"/>
          </a:p>
        </p:txBody>
      </p:sp>
      <p:sp>
        <p:nvSpPr>
          <p:cNvPr id="3" name="Espace réservé du texte 2"/>
          <p:cNvSpPr>
            <a:spLocks noGrp="1"/>
          </p:cNvSpPr>
          <p:nvPr>
            <p:ph type="body" idx="1"/>
          </p:nvPr>
        </p:nvSpPr>
        <p:spPr>
          <a:xfrm>
            <a:off x="1689535" y="12831929"/>
            <a:ext cx="18180130" cy="6622701"/>
          </a:xfrm>
        </p:spPr>
        <p:txBody>
          <a:bodyPr anchor="b"/>
          <a:lstStyle>
            <a:lvl1pPr marL="0" indent="0">
              <a:buNone/>
              <a:defRPr sz="6500">
                <a:solidFill>
                  <a:schemeClr val="tx1">
                    <a:tint val="75000"/>
                  </a:schemeClr>
                </a:solidFill>
              </a:defRPr>
            </a:lvl1pPr>
            <a:lvl2pPr marL="1476070" indent="0">
              <a:buNone/>
              <a:defRPr sz="5800">
                <a:solidFill>
                  <a:schemeClr val="tx1">
                    <a:tint val="75000"/>
                  </a:schemeClr>
                </a:solidFill>
              </a:defRPr>
            </a:lvl2pPr>
            <a:lvl3pPr marL="2952140" indent="0">
              <a:buNone/>
              <a:defRPr sz="5200">
                <a:solidFill>
                  <a:schemeClr val="tx1">
                    <a:tint val="75000"/>
                  </a:schemeClr>
                </a:solidFill>
              </a:defRPr>
            </a:lvl3pPr>
            <a:lvl4pPr marL="4428211" indent="0">
              <a:buNone/>
              <a:defRPr sz="4500">
                <a:solidFill>
                  <a:schemeClr val="tx1">
                    <a:tint val="75000"/>
                  </a:schemeClr>
                </a:solidFill>
              </a:defRPr>
            </a:lvl4pPr>
            <a:lvl5pPr marL="5904281" indent="0">
              <a:buNone/>
              <a:defRPr sz="4500">
                <a:solidFill>
                  <a:schemeClr val="tx1">
                    <a:tint val="75000"/>
                  </a:schemeClr>
                </a:solidFill>
              </a:defRPr>
            </a:lvl5pPr>
            <a:lvl6pPr marL="7380351" indent="0">
              <a:buNone/>
              <a:defRPr sz="4500">
                <a:solidFill>
                  <a:schemeClr val="tx1">
                    <a:tint val="75000"/>
                  </a:schemeClr>
                </a:solidFill>
              </a:defRPr>
            </a:lvl6pPr>
            <a:lvl7pPr marL="8856421" indent="0">
              <a:buNone/>
              <a:defRPr sz="4500">
                <a:solidFill>
                  <a:schemeClr val="tx1">
                    <a:tint val="75000"/>
                  </a:schemeClr>
                </a:solidFill>
              </a:defRPr>
            </a:lvl7pPr>
            <a:lvl8pPr marL="10332491" indent="0">
              <a:buNone/>
              <a:defRPr sz="4500">
                <a:solidFill>
                  <a:schemeClr val="tx1">
                    <a:tint val="75000"/>
                  </a:schemeClr>
                </a:solidFill>
              </a:defRPr>
            </a:lvl8pPr>
            <a:lvl9pPr marL="11808562" indent="0">
              <a:buNone/>
              <a:defRPr sz="45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0A448C13-CFA2-C04D-8D88-9888FDC40071}" type="datetimeFigureOut">
              <a:rPr lang="fr-FR" smtClean="0"/>
              <a:t>01/09/16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171450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2502740" y="31186275"/>
            <a:ext cx="22331556" cy="882045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25190769" y="31186275"/>
            <a:ext cx="22335271" cy="88204590"/>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A448C13-CFA2-C04D-8D88-9888FDC40071}" type="datetimeFigureOut">
              <a:rPr lang="fr-FR" smtClean="0"/>
              <a:t>01/09/16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4050454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069420" y="1212412"/>
            <a:ext cx="19249549" cy="5045869"/>
          </a:xfrm>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1069420" y="6776884"/>
            <a:ext cx="9450252" cy="2824283"/>
          </a:xfrm>
        </p:spPr>
        <p:txBody>
          <a:bodyPr anchor="b"/>
          <a:lstStyle>
            <a:lvl1pPr marL="0" indent="0">
              <a:buNone/>
              <a:defRPr sz="7700" b="1"/>
            </a:lvl1pPr>
            <a:lvl2pPr marL="1476070" indent="0">
              <a:buNone/>
              <a:defRPr sz="6500" b="1"/>
            </a:lvl2pPr>
            <a:lvl3pPr marL="2952140" indent="0">
              <a:buNone/>
              <a:defRPr sz="5800" b="1"/>
            </a:lvl3pPr>
            <a:lvl4pPr marL="4428211" indent="0">
              <a:buNone/>
              <a:defRPr sz="5200" b="1"/>
            </a:lvl4pPr>
            <a:lvl5pPr marL="5904281" indent="0">
              <a:buNone/>
              <a:defRPr sz="5200" b="1"/>
            </a:lvl5pPr>
            <a:lvl6pPr marL="7380351" indent="0">
              <a:buNone/>
              <a:defRPr sz="5200" b="1"/>
            </a:lvl6pPr>
            <a:lvl7pPr marL="8856421" indent="0">
              <a:buNone/>
              <a:defRPr sz="5200" b="1"/>
            </a:lvl7pPr>
            <a:lvl8pPr marL="10332491" indent="0">
              <a:buNone/>
              <a:defRPr sz="5200" b="1"/>
            </a:lvl8pPr>
            <a:lvl9pPr marL="11808562" indent="0">
              <a:buNone/>
              <a:defRPr sz="52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1069420" y="9601167"/>
            <a:ext cx="9450252" cy="17443290"/>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10865005" y="6776884"/>
            <a:ext cx="9453965" cy="2824283"/>
          </a:xfrm>
        </p:spPr>
        <p:txBody>
          <a:bodyPr anchor="b"/>
          <a:lstStyle>
            <a:lvl1pPr marL="0" indent="0">
              <a:buNone/>
              <a:defRPr sz="7700" b="1"/>
            </a:lvl1pPr>
            <a:lvl2pPr marL="1476070" indent="0">
              <a:buNone/>
              <a:defRPr sz="6500" b="1"/>
            </a:lvl2pPr>
            <a:lvl3pPr marL="2952140" indent="0">
              <a:buNone/>
              <a:defRPr sz="5800" b="1"/>
            </a:lvl3pPr>
            <a:lvl4pPr marL="4428211" indent="0">
              <a:buNone/>
              <a:defRPr sz="5200" b="1"/>
            </a:lvl4pPr>
            <a:lvl5pPr marL="5904281" indent="0">
              <a:buNone/>
              <a:defRPr sz="5200" b="1"/>
            </a:lvl5pPr>
            <a:lvl6pPr marL="7380351" indent="0">
              <a:buNone/>
              <a:defRPr sz="5200" b="1"/>
            </a:lvl6pPr>
            <a:lvl7pPr marL="8856421" indent="0">
              <a:buNone/>
              <a:defRPr sz="5200" b="1"/>
            </a:lvl7pPr>
            <a:lvl8pPr marL="10332491" indent="0">
              <a:buNone/>
              <a:defRPr sz="5200" b="1"/>
            </a:lvl8pPr>
            <a:lvl9pPr marL="11808562" indent="0">
              <a:buNone/>
              <a:defRPr sz="52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10865005" y="9601167"/>
            <a:ext cx="9453965" cy="17443290"/>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A448C13-CFA2-C04D-8D88-9888FDC40071}" type="datetimeFigureOut">
              <a:rPr lang="fr-FR" smtClean="0"/>
              <a:t>01/09/16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1842994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0A448C13-CFA2-C04D-8D88-9888FDC40071}" type="datetimeFigureOut">
              <a:rPr lang="fr-FR" smtClean="0"/>
              <a:t>01/09/16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2531372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A448C13-CFA2-C04D-8D88-9888FDC40071}" type="datetimeFigureOut">
              <a:rPr lang="fr-FR" smtClean="0"/>
              <a:t>01/09/16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3910349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069421" y="1205402"/>
            <a:ext cx="7036632" cy="5129967"/>
          </a:xfrm>
        </p:spPr>
        <p:txBody>
          <a:bodyPr anchor="b"/>
          <a:lstStyle>
            <a:lvl1pPr algn="l">
              <a:defRPr sz="6500" b="1"/>
            </a:lvl1pPr>
          </a:lstStyle>
          <a:p>
            <a:r>
              <a:rPr lang="fr-FR" smtClean="0"/>
              <a:t>Cliquez et modifiez le titre</a:t>
            </a:r>
            <a:endParaRPr lang="fr-FR"/>
          </a:p>
        </p:txBody>
      </p:sp>
      <p:sp>
        <p:nvSpPr>
          <p:cNvPr id="3" name="Espace réservé du contenu 2"/>
          <p:cNvSpPr>
            <a:spLocks noGrp="1"/>
          </p:cNvSpPr>
          <p:nvPr>
            <p:ph idx="1"/>
          </p:nvPr>
        </p:nvSpPr>
        <p:spPr>
          <a:xfrm>
            <a:off x="8362266" y="1205404"/>
            <a:ext cx="11956703" cy="25839056"/>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1069421" y="6335371"/>
            <a:ext cx="7036632" cy="20709089"/>
          </a:xfrm>
        </p:spPr>
        <p:txBody>
          <a:bodyPr/>
          <a:lstStyle>
            <a:lvl1pPr marL="0" indent="0">
              <a:buNone/>
              <a:defRPr sz="4500"/>
            </a:lvl1pPr>
            <a:lvl2pPr marL="1476070" indent="0">
              <a:buNone/>
              <a:defRPr sz="3900"/>
            </a:lvl2pPr>
            <a:lvl3pPr marL="2952140" indent="0">
              <a:buNone/>
              <a:defRPr sz="3200"/>
            </a:lvl3pPr>
            <a:lvl4pPr marL="4428211" indent="0">
              <a:buNone/>
              <a:defRPr sz="2900"/>
            </a:lvl4pPr>
            <a:lvl5pPr marL="5904281" indent="0">
              <a:buNone/>
              <a:defRPr sz="2900"/>
            </a:lvl5pPr>
            <a:lvl6pPr marL="7380351" indent="0">
              <a:buNone/>
              <a:defRPr sz="2900"/>
            </a:lvl6pPr>
            <a:lvl7pPr marL="8856421" indent="0">
              <a:buNone/>
              <a:defRPr sz="2900"/>
            </a:lvl7pPr>
            <a:lvl8pPr marL="10332491" indent="0">
              <a:buNone/>
              <a:defRPr sz="2900"/>
            </a:lvl8pPr>
            <a:lvl9pPr marL="11808562" indent="0">
              <a:buNone/>
              <a:defRPr sz="2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A448C13-CFA2-C04D-8D88-9888FDC40071}" type="datetimeFigureOut">
              <a:rPr lang="fr-FR" smtClean="0"/>
              <a:t>01/09/16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3240678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192274" y="21192649"/>
            <a:ext cx="12833033" cy="2501912"/>
          </a:xfrm>
        </p:spPr>
        <p:txBody>
          <a:bodyPr anchor="b"/>
          <a:lstStyle>
            <a:lvl1pPr algn="l">
              <a:defRPr sz="6500" b="1"/>
            </a:lvl1pPr>
          </a:lstStyle>
          <a:p>
            <a:r>
              <a:rPr lang="fr-FR" smtClean="0"/>
              <a:t>Cliquez et modifiez le titre</a:t>
            </a:r>
            <a:endParaRPr lang="fr-FR"/>
          </a:p>
        </p:txBody>
      </p:sp>
      <p:sp>
        <p:nvSpPr>
          <p:cNvPr id="3" name="Espace réservé pour une image  2"/>
          <p:cNvSpPr>
            <a:spLocks noGrp="1"/>
          </p:cNvSpPr>
          <p:nvPr>
            <p:ph type="pic" idx="1"/>
          </p:nvPr>
        </p:nvSpPr>
        <p:spPr>
          <a:xfrm>
            <a:off x="4192274" y="2705146"/>
            <a:ext cx="12833033" cy="18165128"/>
          </a:xfrm>
        </p:spPr>
        <p:txBody>
          <a:bodyPr/>
          <a:lstStyle>
            <a:lvl1pPr marL="0" indent="0">
              <a:buNone/>
              <a:defRPr sz="10300"/>
            </a:lvl1pPr>
            <a:lvl2pPr marL="1476070" indent="0">
              <a:buNone/>
              <a:defRPr sz="9000"/>
            </a:lvl2pPr>
            <a:lvl3pPr marL="2952140" indent="0">
              <a:buNone/>
              <a:defRPr sz="7700"/>
            </a:lvl3pPr>
            <a:lvl4pPr marL="4428211" indent="0">
              <a:buNone/>
              <a:defRPr sz="6500"/>
            </a:lvl4pPr>
            <a:lvl5pPr marL="5904281" indent="0">
              <a:buNone/>
              <a:defRPr sz="6500"/>
            </a:lvl5pPr>
            <a:lvl6pPr marL="7380351" indent="0">
              <a:buNone/>
              <a:defRPr sz="6500"/>
            </a:lvl6pPr>
            <a:lvl7pPr marL="8856421" indent="0">
              <a:buNone/>
              <a:defRPr sz="6500"/>
            </a:lvl7pPr>
            <a:lvl8pPr marL="10332491" indent="0">
              <a:buNone/>
              <a:defRPr sz="6500"/>
            </a:lvl8pPr>
            <a:lvl9pPr marL="11808562" indent="0">
              <a:buNone/>
              <a:defRPr sz="6500"/>
            </a:lvl9pPr>
          </a:lstStyle>
          <a:p>
            <a:endParaRPr lang="fr-FR"/>
          </a:p>
        </p:txBody>
      </p:sp>
      <p:sp>
        <p:nvSpPr>
          <p:cNvPr id="4" name="Espace réservé du texte 3"/>
          <p:cNvSpPr>
            <a:spLocks noGrp="1"/>
          </p:cNvSpPr>
          <p:nvPr>
            <p:ph type="body" sz="half" idx="2"/>
          </p:nvPr>
        </p:nvSpPr>
        <p:spPr>
          <a:xfrm>
            <a:off x="4192274" y="23694561"/>
            <a:ext cx="12833033" cy="3553130"/>
          </a:xfrm>
        </p:spPr>
        <p:txBody>
          <a:bodyPr/>
          <a:lstStyle>
            <a:lvl1pPr marL="0" indent="0">
              <a:buNone/>
              <a:defRPr sz="4500"/>
            </a:lvl1pPr>
            <a:lvl2pPr marL="1476070" indent="0">
              <a:buNone/>
              <a:defRPr sz="3900"/>
            </a:lvl2pPr>
            <a:lvl3pPr marL="2952140" indent="0">
              <a:buNone/>
              <a:defRPr sz="3200"/>
            </a:lvl3pPr>
            <a:lvl4pPr marL="4428211" indent="0">
              <a:buNone/>
              <a:defRPr sz="2900"/>
            </a:lvl4pPr>
            <a:lvl5pPr marL="5904281" indent="0">
              <a:buNone/>
              <a:defRPr sz="2900"/>
            </a:lvl5pPr>
            <a:lvl6pPr marL="7380351" indent="0">
              <a:buNone/>
              <a:defRPr sz="2900"/>
            </a:lvl6pPr>
            <a:lvl7pPr marL="8856421" indent="0">
              <a:buNone/>
              <a:defRPr sz="2900"/>
            </a:lvl7pPr>
            <a:lvl8pPr marL="10332491" indent="0">
              <a:buNone/>
              <a:defRPr sz="2900"/>
            </a:lvl8pPr>
            <a:lvl9pPr marL="11808562" indent="0">
              <a:buNone/>
              <a:defRPr sz="2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0A448C13-CFA2-C04D-8D88-9888FDC40071}" type="datetimeFigureOut">
              <a:rPr lang="fr-FR" smtClean="0"/>
              <a:t>01/09/16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936BF455-7476-5C4E-99A9-F5136F37E8B2}" type="slidenum">
              <a:rPr lang="fr-FR" smtClean="0"/>
              <a:t>‹#›</a:t>
            </a:fld>
            <a:endParaRPr lang="fr-FR"/>
          </a:p>
        </p:txBody>
      </p:sp>
    </p:spTree>
    <p:extLst>
      <p:ext uri="{BB962C8B-B14F-4D97-AF65-F5344CB8AC3E}">
        <p14:creationId xmlns:p14="http://schemas.microsoft.com/office/powerpoint/2010/main" val="97529670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069420" y="1212412"/>
            <a:ext cx="19249549" cy="5045869"/>
          </a:xfrm>
          <a:prstGeom prst="rect">
            <a:avLst/>
          </a:prstGeom>
        </p:spPr>
        <p:txBody>
          <a:bodyPr vert="horz" lIns="295214" tIns="147607" rIns="295214" bIns="147607"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1069420" y="7064219"/>
            <a:ext cx="19249549" cy="19980241"/>
          </a:xfrm>
          <a:prstGeom prst="rect">
            <a:avLst/>
          </a:prstGeom>
        </p:spPr>
        <p:txBody>
          <a:bodyPr vert="horz" lIns="295214" tIns="147607" rIns="295214" bIns="147607"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1069419" y="28060639"/>
            <a:ext cx="4990624" cy="1611875"/>
          </a:xfrm>
          <a:prstGeom prst="rect">
            <a:avLst/>
          </a:prstGeom>
        </p:spPr>
        <p:txBody>
          <a:bodyPr vert="horz" lIns="295214" tIns="147607" rIns="295214" bIns="147607" rtlCol="0" anchor="ctr"/>
          <a:lstStyle>
            <a:lvl1pPr algn="l">
              <a:defRPr sz="3900">
                <a:solidFill>
                  <a:schemeClr val="tx1">
                    <a:tint val="75000"/>
                  </a:schemeClr>
                </a:solidFill>
              </a:defRPr>
            </a:lvl1pPr>
          </a:lstStyle>
          <a:p>
            <a:fld id="{0A448C13-CFA2-C04D-8D88-9888FDC40071}" type="datetimeFigureOut">
              <a:rPr lang="fr-FR" smtClean="0"/>
              <a:t>01/09/16</a:t>
            </a:fld>
            <a:endParaRPr lang="fr-FR"/>
          </a:p>
        </p:txBody>
      </p:sp>
      <p:sp>
        <p:nvSpPr>
          <p:cNvPr id="5" name="Espace réservé du pied de page 4"/>
          <p:cNvSpPr>
            <a:spLocks noGrp="1"/>
          </p:cNvSpPr>
          <p:nvPr>
            <p:ph type="ftr" sz="quarter" idx="3"/>
          </p:nvPr>
        </p:nvSpPr>
        <p:spPr>
          <a:xfrm>
            <a:off x="7307699" y="28060639"/>
            <a:ext cx="6772990" cy="1611875"/>
          </a:xfrm>
          <a:prstGeom prst="rect">
            <a:avLst/>
          </a:prstGeom>
        </p:spPr>
        <p:txBody>
          <a:bodyPr vert="horz" lIns="295214" tIns="147607" rIns="295214" bIns="147607" rtlCol="0" anchor="ctr"/>
          <a:lstStyle>
            <a:lvl1pPr algn="ctr">
              <a:defRPr sz="39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15328345" y="28060639"/>
            <a:ext cx="4990624" cy="1611875"/>
          </a:xfrm>
          <a:prstGeom prst="rect">
            <a:avLst/>
          </a:prstGeom>
        </p:spPr>
        <p:txBody>
          <a:bodyPr vert="horz" lIns="295214" tIns="147607" rIns="295214" bIns="147607" rtlCol="0" anchor="ctr"/>
          <a:lstStyle>
            <a:lvl1pPr algn="r">
              <a:defRPr sz="3900">
                <a:solidFill>
                  <a:schemeClr val="tx1">
                    <a:tint val="75000"/>
                  </a:schemeClr>
                </a:solidFill>
              </a:defRPr>
            </a:lvl1pPr>
          </a:lstStyle>
          <a:p>
            <a:fld id="{936BF455-7476-5C4E-99A9-F5136F37E8B2}" type="slidenum">
              <a:rPr lang="fr-FR" smtClean="0"/>
              <a:t>‹#›</a:t>
            </a:fld>
            <a:endParaRPr lang="fr-FR"/>
          </a:p>
        </p:txBody>
      </p:sp>
    </p:spTree>
    <p:extLst>
      <p:ext uri="{BB962C8B-B14F-4D97-AF65-F5344CB8AC3E}">
        <p14:creationId xmlns:p14="http://schemas.microsoft.com/office/powerpoint/2010/main" val="1556631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76070" rtl="0" eaLnBrk="1" latinLnBrk="0" hangingPunct="1">
        <a:spcBef>
          <a:spcPct val="0"/>
        </a:spcBef>
        <a:buNone/>
        <a:defRPr sz="14200" kern="1200">
          <a:solidFill>
            <a:schemeClr val="tx1"/>
          </a:solidFill>
          <a:latin typeface="+mj-lt"/>
          <a:ea typeface="+mj-ea"/>
          <a:cs typeface="+mj-cs"/>
        </a:defRPr>
      </a:lvl1pPr>
    </p:titleStyle>
    <p:bodyStyle>
      <a:lvl1pPr marL="1107053" indent="-1107053" algn="l" defTabSz="1476070" rtl="0" eaLnBrk="1" latinLnBrk="0" hangingPunct="1">
        <a:spcBef>
          <a:spcPct val="20000"/>
        </a:spcBef>
        <a:buFont typeface="Arial"/>
        <a:buChar char="•"/>
        <a:defRPr sz="10300" kern="1200">
          <a:solidFill>
            <a:schemeClr val="tx1"/>
          </a:solidFill>
          <a:latin typeface="+mn-lt"/>
          <a:ea typeface="+mn-ea"/>
          <a:cs typeface="+mn-cs"/>
        </a:defRPr>
      </a:lvl1pPr>
      <a:lvl2pPr marL="2398614" indent="-922544" algn="l" defTabSz="1476070" rtl="0" eaLnBrk="1" latinLnBrk="0" hangingPunct="1">
        <a:spcBef>
          <a:spcPct val="20000"/>
        </a:spcBef>
        <a:buFont typeface="Arial"/>
        <a:buChar char="–"/>
        <a:defRPr sz="9000" kern="1200">
          <a:solidFill>
            <a:schemeClr val="tx1"/>
          </a:solidFill>
          <a:latin typeface="+mn-lt"/>
          <a:ea typeface="+mn-ea"/>
          <a:cs typeface="+mn-cs"/>
        </a:defRPr>
      </a:lvl2pPr>
      <a:lvl3pPr marL="3690176" indent="-738035" algn="l" defTabSz="1476070" rtl="0" eaLnBrk="1" latinLnBrk="0" hangingPunct="1">
        <a:spcBef>
          <a:spcPct val="20000"/>
        </a:spcBef>
        <a:buFont typeface="Arial"/>
        <a:buChar char="•"/>
        <a:defRPr sz="7700" kern="1200">
          <a:solidFill>
            <a:schemeClr val="tx1"/>
          </a:solidFill>
          <a:latin typeface="+mn-lt"/>
          <a:ea typeface="+mn-ea"/>
          <a:cs typeface="+mn-cs"/>
        </a:defRPr>
      </a:lvl3pPr>
      <a:lvl4pPr marL="5166246" indent="-738035" algn="l" defTabSz="1476070" rtl="0" eaLnBrk="1" latinLnBrk="0" hangingPunct="1">
        <a:spcBef>
          <a:spcPct val="20000"/>
        </a:spcBef>
        <a:buFont typeface="Arial"/>
        <a:buChar char="–"/>
        <a:defRPr sz="6500" kern="1200">
          <a:solidFill>
            <a:schemeClr val="tx1"/>
          </a:solidFill>
          <a:latin typeface="+mn-lt"/>
          <a:ea typeface="+mn-ea"/>
          <a:cs typeface="+mn-cs"/>
        </a:defRPr>
      </a:lvl4pPr>
      <a:lvl5pPr marL="6642316" indent="-738035" algn="l" defTabSz="1476070" rtl="0" eaLnBrk="1" latinLnBrk="0" hangingPunct="1">
        <a:spcBef>
          <a:spcPct val="20000"/>
        </a:spcBef>
        <a:buFont typeface="Arial"/>
        <a:buChar char="»"/>
        <a:defRPr sz="6500" kern="1200">
          <a:solidFill>
            <a:schemeClr val="tx1"/>
          </a:solidFill>
          <a:latin typeface="+mn-lt"/>
          <a:ea typeface="+mn-ea"/>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fr-FR"/>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055050" y="3321215"/>
            <a:ext cx="11335436" cy="2493691"/>
          </a:xfrm>
        </p:spPr>
        <p:txBody>
          <a:bodyPr numCol="2">
            <a:noAutofit/>
          </a:bodyPr>
          <a:lstStyle/>
          <a:p>
            <a:pPr algn="l"/>
            <a:r>
              <a:rPr lang="fr-FR" sz="2200" b="1" dirty="0" smtClean="0">
                <a:effectLst/>
              </a:rPr>
              <a:t>Thomas Gargot, </a:t>
            </a:r>
            <a:r>
              <a:rPr lang="fr-FR" sz="2200" dirty="0" smtClean="0">
                <a:effectLst/>
              </a:rPr>
              <a:t>France</a:t>
            </a:r>
            <a:br>
              <a:rPr lang="fr-FR" sz="2200" dirty="0" smtClean="0">
                <a:effectLst/>
              </a:rPr>
            </a:br>
            <a:r>
              <a:rPr lang="fr-FR" sz="2200" b="1" dirty="0" err="1" smtClean="0">
                <a:effectLst/>
              </a:rPr>
              <a:t>Ekin</a:t>
            </a:r>
            <a:r>
              <a:rPr lang="fr-FR" sz="2200" b="1" dirty="0" smtClean="0">
                <a:effectLst/>
              </a:rPr>
              <a:t> </a:t>
            </a:r>
            <a:r>
              <a:rPr lang="fr-FR" sz="2200" b="1" dirty="0" err="1" smtClean="0">
                <a:effectLst/>
              </a:rPr>
              <a:t>Sönmez</a:t>
            </a:r>
            <a:r>
              <a:rPr lang="fr-FR" sz="2200" b="1" dirty="0" smtClean="0">
                <a:effectLst/>
              </a:rPr>
              <a:t>, </a:t>
            </a:r>
            <a:r>
              <a:rPr lang="fr-FR" sz="2200" dirty="0" err="1" smtClean="0">
                <a:effectLst/>
              </a:rPr>
              <a:t>Turkey</a:t>
            </a:r>
            <a:r>
              <a:rPr lang="fr-FR" sz="2200" dirty="0" smtClean="0">
                <a:effectLst/>
              </a:rPr>
              <a:t/>
            </a:r>
            <a:br>
              <a:rPr lang="fr-FR" sz="2200" dirty="0" smtClean="0">
                <a:effectLst/>
              </a:rPr>
            </a:br>
            <a:r>
              <a:rPr lang="fr-FR" sz="2200" b="1" dirty="0" smtClean="0">
                <a:effectLst/>
              </a:rPr>
              <a:t>Clément </a:t>
            </a:r>
            <a:r>
              <a:rPr lang="fr-FR" sz="2200" b="1" dirty="0" err="1" smtClean="0">
                <a:effectLst/>
              </a:rPr>
              <a:t>Dondé</a:t>
            </a:r>
            <a:r>
              <a:rPr lang="fr-FR" sz="2200" b="1" dirty="0" smtClean="0">
                <a:effectLst/>
              </a:rPr>
              <a:t>, </a:t>
            </a:r>
            <a:r>
              <a:rPr lang="fr-FR" sz="2200" dirty="0" smtClean="0">
                <a:effectLst/>
              </a:rPr>
              <a:t>France</a:t>
            </a:r>
            <a:br>
              <a:rPr lang="fr-FR" sz="2200" dirty="0" smtClean="0">
                <a:effectLst/>
              </a:rPr>
            </a:br>
            <a:r>
              <a:rPr lang="fr-FR" sz="2200" b="1" dirty="0" err="1" smtClean="0"/>
              <a:t>Nikitas</a:t>
            </a:r>
            <a:r>
              <a:rPr lang="fr-FR" sz="2200" b="1" dirty="0" smtClean="0"/>
              <a:t> </a:t>
            </a:r>
            <a:r>
              <a:rPr lang="fr-FR" sz="2200" b="1" dirty="0" err="1" smtClean="0"/>
              <a:t>Arnaoutoglou</a:t>
            </a:r>
            <a:r>
              <a:rPr lang="fr-FR" sz="2200" b="1" dirty="0" smtClean="0">
                <a:effectLst/>
              </a:rPr>
              <a:t>, </a:t>
            </a:r>
            <a:r>
              <a:rPr lang="fr-FR" sz="2200" dirty="0" smtClean="0">
                <a:effectLst/>
              </a:rPr>
              <a:t>UK</a:t>
            </a:r>
            <a:br>
              <a:rPr lang="fr-FR" sz="2200" dirty="0" smtClean="0">
                <a:effectLst/>
              </a:rPr>
            </a:br>
            <a:r>
              <a:rPr lang="fr-FR" sz="2200" b="1" dirty="0" smtClean="0">
                <a:effectLst/>
              </a:rPr>
              <a:t>Milos Lazarevic</a:t>
            </a:r>
            <a:r>
              <a:rPr lang="fr-FR" sz="2200" dirty="0" smtClean="0">
                <a:effectLst/>
              </a:rPr>
              <a:t>, </a:t>
            </a:r>
            <a:r>
              <a:rPr lang="fr-FR" sz="2200" dirty="0" err="1" smtClean="0">
                <a:effectLst/>
              </a:rPr>
              <a:t>Serbia</a:t>
            </a:r>
            <a:r>
              <a:rPr lang="fr-FR" sz="2200" dirty="0" smtClean="0">
                <a:effectLst/>
              </a:rPr>
              <a:t/>
            </a:r>
            <a:br>
              <a:rPr lang="fr-FR" sz="2200" dirty="0" smtClean="0">
                <a:effectLst/>
              </a:rPr>
            </a:br>
            <a:r>
              <a:rPr lang="fr-FR" sz="2200" b="1" dirty="0" smtClean="0"/>
              <a:t>Petra </a:t>
            </a:r>
            <a:r>
              <a:rPr lang="fr-FR" sz="2200" b="1" dirty="0" err="1" smtClean="0"/>
              <a:t>Marinova</a:t>
            </a:r>
            <a:r>
              <a:rPr lang="fr-FR" sz="2200" b="1" dirty="0" smtClean="0"/>
              <a:t>, </a:t>
            </a:r>
            <a:r>
              <a:rPr lang="fr-FR" sz="2200" dirty="0" err="1" smtClean="0"/>
              <a:t>Bulgaria</a:t>
            </a:r>
            <a:r>
              <a:rPr lang="fr-FR" sz="2200" dirty="0" smtClean="0"/>
              <a:t/>
            </a:r>
            <a:br>
              <a:rPr lang="fr-FR" sz="2200" dirty="0" smtClean="0"/>
            </a:br>
            <a:r>
              <a:rPr lang="fr-FR" sz="2200" b="1" dirty="0" smtClean="0"/>
              <a:t>Rita Silva, </a:t>
            </a:r>
            <a:r>
              <a:rPr lang="fr-FR" sz="2200" dirty="0"/>
              <a:t>Portugal </a:t>
            </a:r>
            <a:br>
              <a:rPr lang="fr-FR" sz="2200" dirty="0"/>
            </a:br>
            <a:r>
              <a:rPr lang="fr-FR" sz="2200" b="1" dirty="0"/>
              <a:t>David de </a:t>
            </a:r>
            <a:r>
              <a:rPr lang="fr-FR" sz="2200" b="1" dirty="0" err="1"/>
              <a:t>Freitas</a:t>
            </a:r>
            <a:r>
              <a:rPr lang="fr-FR" sz="2200" b="1" dirty="0"/>
              <a:t> </a:t>
            </a:r>
            <a:r>
              <a:rPr lang="fr-FR" sz="2200" b="1" dirty="0" smtClean="0"/>
              <a:t>Pereira, </a:t>
            </a:r>
            <a:r>
              <a:rPr lang="fr-FR" sz="2200" dirty="0" err="1" smtClean="0"/>
              <a:t>Belgium</a:t>
            </a:r>
            <a:r>
              <a:rPr lang="fr-FR" sz="2200" dirty="0" smtClean="0"/>
              <a:t/>
            </a:r>
            <a:br>
              <a:rPr lang="fr-FR" sz="2200" dirty="0" smtClean="0"/>
            </a:br>
            <a:r>
              <a:rPr lang="fr-FR" sz="2200" b="1" dirty="0" err="1" smtClean="0">
                <a:effectLst/>
              </a:rPr>
              <a:t>Tânia</a:t>
            </a:r>
            <a:r>
              <a:rPr lang="fr-FR" sz="2200" b="1" dirty="0" smtClean="0">
                <a:effectLst/>
              </a:rPr>
              <a:t> </a:t>
            </a:r>
            <a:r>
              <a:rPr lang="fr-FR" sz="2200" b="1" dirty="0" err="1" smtClean="0">
                <a:effectLst/>
              </a:rPr>
              <a:t>Abreu</a:t>
            </a:r>
            <a:r>
              <a:rPr lang="fr-FR" sz="2200" b="1" dirty="0"/>
              <a:t>,</a:t>
            </a:r>
            <a:r>
              <a:rPr lang="fr-FR" sz="2200" dirty="0" smtClean="0">
                <a:effectLst/>
              </a:rPr>
              <a:t> Portugal.</a:t>
            </a:r>
            <a:br>
              <a:rPr lang="fr-FR" sz="2200" dirty="0" smtClean="0">
                <a:effectLst/>
              </a:rPr>
            </a:br>
            <a:r>
              <a:rPr lang="fr-FR" sz="2200" b="1" dirty="0" smtClean="0">
                <a:effectLst/>
              </a:rPr>
              <a:t>EFPT </a:t>
            </a:r>
            <a:r>
              <a:rPr lang="fr-FR" sz="2200" b="1" dirty="0" err="1" smtClean="0">
                <a:effectLst/>
              </a:rPr>
              <a:t>Psychotherapy</a:t>
            </a:r>
            <a:r>
              <a:rPr lang="fr-FR" sz="2200" b="1" dirty="0" smtClean="0">
                <a:effectLst/>
              </a:rPr>
              <a:t> </a:t>
            </a:r>
            <a:r>
              <a:rPr lang="fr-FR" sz="2200" b="1" dirty="0" err="1" smtClean="0">
                <a:effectLst/>
              </a:rPr>
              <a:t>Working</a:t>
            </a:r>
            <a:r>
              <a:rPr lang="fr-FR" sz="2200" b="1" dirty="0" smtClean="0">
                <a:effectLst/>
              </a:rPr>
              <a:t> Group, Brussels</a:t>
            </a:r>
            <a:r>
              <a:rPr lang="fr-FR" sz="2200" b="1" dirty="0" smtClean="0">
                <a:effectLst/>
              </a:rPr>
              <a:t>, </a:t>
            </a:r>
            <a:r>
              <a:rPr lang="fr-FR" sz="2200" b="1" dirty="0" err="1" smtClean="0">
                <a:effectLst/>
              </a:rPr>
              <a:t>Belgium</a:t>
            </a:r>
            <a:r>
              <a:rPr lang="fr-FR" sz="2200" dirty="0" smtClean="0">
                <a:effectLst/>
              </a:rPr>
              <a:t/>
            </a:r>
            <a:br>
              <a:rPr lang="fr-FR" sz="2200" dirty="0" smtClean="0">
                <a:effectLst/>
              </a:rPr>
            </a:br>
            <a:r>
              <a:rPr lang="fr-FR" sz="2200" b="1" dirty="0" smtClean="0">
                <a:effectLst/>
              </a:rPr>
              <a:t>Diego </a:t>
            </a:r>
            <a:r>
              <a:rPr lang="fr-FR" sz="2200" b="1" dirty="0" err="1" smtClean="0">
                <a:effectLst/>
              </a:rPr>
              <a:t>Quattrone</a:t>
            </a:r>
            <a:r>
              <a:rPr lang="fr-FR" sz="2200" b="1" dirty="0" smtClean="0">
                <a:effectLst/>
              </a:rPr>
              <a:t>, </a:t>
            </a:r>
            <a:r>
              <a:rPr lang="fr-FR" sz="2200" dirty="0" smtClean="0">
                <a:effectLst/>
              </a:rPr>
              <a:t>UK</a:t>
            </a:r>
            <a:br>
              <a:rPr lang="fr-FR" sz="2200" dirty="0" smtClean="0">
                <a:effectLst/>
              </a:rPr>
            </a:br>
            <a:r>
              <a:rPr lang="fr-FR" sz="2200" b="1" dirty="0" smtClean="0">
                <a:effectLst/>
              </a:rPr>
              <a:t>Roberts </a:t>
            </a:r>
            <a:r>
              <a:rPr lang="fr-FR" sz="2200" b="1" dirty="0" err="1" smtClean="0">
                <a:effectLst/>
              </a:rPr>
              <a:t>Klotins</a:t>
            </a:r>
            <a:r>
              <a:rPr lang="fr-FR" sz="2200" b="1" dirty="0" smtClean="0">
                <a:effectLst/>
              </a:rPr>
              <a:t>, </a:t>
            </a:r>
            <a:r>
              <a:rPr lang="fr-FR" sz="2200" dirty="0" smtClean="0">
                <a:effectLst/>
              </a:rPr>
              <a:t>UK</a:t>
            </a:r>
            <a:endParaRPr lang="fr-FR" sz="2200" dirty="0"/>
          </a:p>
        </p:txBody>
      </p:sp>
      <p:sp>
        <p:nvSpPr>
          <p:cNvPr id="3" name="Sous-titre 2"/>
          <p:cNvSpPr>
            <a:spLocks noGrp="1"/>
          </p:cNvSpPr>
          <p:nvPr>
            <p:ph type="subTitle" idx="1"/>
          </p:nvPr>
        </p:nvSpPr>
        <p:spPr>
          <a:xfrm>
            <a:off x="3998380" y="9953427"/>
            <a:ext cx="11202382" cy="3715181"/>
          </a:xfrm>
        </p:spPr>
        <p:txBody>
          <a:bodyPr>
            <a:noAutofit/>
          </a:bodyPr>
          <a:lstStyle/>
          <a:p>
            <a:pPr algn="l"/>
            <a:r>
              <a:rPr lang="fr-FR" sz="4000" dirty="0" err="1" smtClean="0">
                <a:solidFill>
                  <a:srgbClr val="595959"/>
                </a:solidFill>
              </a:rPr>
              <a:t>From</a:t>
            </a:r>
            <a:r>
              <a:rPr lang="fr-FR" sz="4000" dirty="0" smtClean="0">
                <a:solidFill>
                  <a:srgbClr val="595959"/>
                </a:solidFill>
              </a:rPr>
              <a:t> 2013 to 2015, the EFPT </a:t>
            </a:r>
            <a:r>
              <a:rPr lang="fr-FR" sz="4000" dirty="0" err="1" smtClean="0">
                <a:solidFill>
                  <a:srgbClr val="595959"/>
                </a:solidFill>
              </a:rPr>
              <a:t>collected</a:t>
            </a:r>
            <a:r>
              <a:rPr lang="fr-FR" sz="4000" dirty="0" smtClean="0">
                <a:solidFill>
                  <a:srgbClr val="595959"/>
                </a:solidFill>
              </a:rPr>
              <a:t> 574 </a:t>
            </a:r>
            <a:r>
              <a:rPr lang="fr-FR" sz="4000" dirty="0" err="1" smtClean="0">
                <a:solidFill>
                  <a:srgbClr val="595959"/>
                </a:solidFill>
              </a:rPr>
              <a:t>answers</a:t>
            </a:r>
            <a:r>
              <a:rPr lang="fr-FR" sz="4000" dirty="0" smtClean="0">
                <a:solidFill>
                  <a:srgbClr val="595959"/>
                </a:solidFill>
              </a:rPr>
              <a:t> (</a:t>
            </a:r>
            <a:r>
              <a:rPr lang="fr-FR" sz="4000" dirty="0" err="1" smtClean="0">
                <a:solidFill>
                  <a:schemeClr val="tx1">
                    <a:lumMod val="65000"/>
                    <a:lumOff val="35000"/>
                  </a:schemeClr>
                </a:solidFill>
              </a:rPr>
              <a:t>Fig</a:t>
            </a:r>
            <a:r>
              <a:rPr lang="fr-FR" sz="4000" dirty="0" smtClean="0">
                <a:solidFill>
                  <a:schemeClr val="tx1">
                    <a:lumMod val="65000"/>
                    <a:lumOff val="35000"/>
                  </a:schemeClr>
                </a:solidFill>
              </a:rPr>
              <a:t> 1.) </a:t>
            </a:r>
            <a:r>
              <a:rPr lang="fr-FR" sz="4000" dirty="0" err="1" smtClean="0">
                <a:solidFill>
                  <a:schemeClr val="tx1">
                    <a:lumMod val="65000"/>
                    <a:lumOff val="35000"/>
                  </a:schemeClr>
                </a:solidFill>
              </a:rPr>
              <a:t>from</a:t>
            </a:r>
            <a:r>
              <a:rPr lang="fr-FR" sz="4000" dirty="0" smtClean="0">
                <a:solidFill>
                  <a:schemeClr val="tx1">
                    <a:lumMod val="65000"/>
                    <a:lumOff val="35000"/>
                  </a:schemeClr>
                </a:solidFill>
              </a:rPr>
              <a:t> </a:t>
            </a:r>
            <a:r>
              <a:rPr lang="fr-FR" sz="4000" dirty="0" err="1" smtClean="0">
                <a:solidFill>
                  <a:schemeClr val="tx1">
                    <a:lumMod val="65000"/>
                    <a:lumOff val="35000"/>
                  </a:schemeClr>
                </a:solidFill>
              </a:rPr>
              <a:t>trainees</a:t>
            </a:r>
            <a:r>
              <a:rPr lang="fr-FR" sz="4000" dirty="0" smtClean="0">
                <a:solidFill>
                  <a:schemeClr val="tx1">
                    <a:lumMod val="65000"/>
                    <a:lumOff val="35000"/>
                  </a:schemeClr>
                </a:solidFill>
              </a:rPr>
              <a:t> of 23 </a:t>
            </a:r>
            <a:r>
              <a:rPr lang="fr-FR" sz="4000" dirty="0" err="1">
                <a:solidFill>
                  <a:srgbClr val="595959"/>
                </a:solidFill>
              </a:rPr>
              <a:t>E</a:t>
            </a:r>
            <a:r>
              <a:rPr lang="fr-FR" sz="4000" dirty="0" err="1" smtClean="0">
                <a:solidFill>
                  <a:srgbClr val="595959"/>
                </a:solidFill>
              </a:rPr>
              <a:t>uropean</a:t>
            </a:r>
            <a:r>
              <a:rPr lang="fr-FR" sz="4000" dirty="0" smtClean="0">
                <a:solidFill>
                  <a:srgbClr val="595959"/>
                </a:solidFill>
              </a:rPr>
              <a:t> countries </a:t>
            </a:r>
            <a:r>
              <a:rPr lang="fr-FR" sz="4000" dirty="0" err="1" smtClean="0">
                <a:solidFill>
                  <a:srgbClr val="595959"/>
                </a:solidFill>
              </a:rPr>
              <a:t>with</a:t>
            </a:r>
            <a:r>
              <a:rPr lang="fr-FR" sz="4000" dirty="0" smtClean="0">
                <a:solidFill>
                  <a:srgbClr val="595959"/>
                </a:solidFill>
              </a:rPr>
              <a:t> an on-line </a:t>
            </a:r>
            <a:r>
              <a:rPr lang="fr-FR" sz="4000" dirty="0" err="1" smtClean="0">
                <a:solidFill>
                  <a:srgbClr val="595959"/>
                </a:solidFill>
              </a:rPr>
              <a:t>survey</a:t>
            </a:r>
            <a:r>
              <a:rPr lang="fr-FR" sz="4000" dirty="0" smtClean="0">
                <a:solidFill>
                  <a:srgbClr val="595959"/>
                </a:solidFill>
              </a:rPr>
              <a:t>.</a:t>
            </a:r>
          </a:p>
          <a:p>
            <a:pPr algn="l"/>
            <a:r>
              <a:rPr lang="fr-FR" sz="4000" dirty="0" smtClean="0">
                <a:solidFill>
                  <a:srgbClr val="595959"/>
                </a:solidFill>
              </a:rPr>
              <a:t>The </a:t>
            </a:r>
            <a:r>
              <a:rPr lang="fr-FR" sz="4000" dirty="0" err="1">
                <a:solidFill>
                  <a:srgbClr val="595959"/>
                </a:solidFill>
              </a:rPr>
              <a:t>m</a:t>
            </a:r>
            <a:r>
              <a:rPr lang="fr-FR" sz="4000" dirty="0" err="1" smtClean="0">
                <a:solidFill>
                  <a:srgbClr val="595959"/>
                </a:solidFill>
              </a:rPr>
              <a:t>ean</a:t>
            </a:r>
            <a:r>
              <a:rPr lang="fr-FR" sz="4000" dirty="0" smtClean="0">
                <a:solidFill>
                  <a:srgbClr val="595959"/>
                </a:solidFill>
              </a:rPr>
              <a:t> </a:t>
            </a:r>
            <a:r>
              <a:rPr lang="fr-FR" sz="4000" dirty="0" err="1" smtClean="0">
                <a:solidFill>
                  <a:srgbClr val="595959"/>
                </a:solidFill>
              </a:rPr>
              <a:t>age</a:t>
            </a:r>
            <a:r>
              <a:rPr lang="fr-FR" sz="4000" dirty="0" smtClean="0">
                <a:solidFill>
                  <a:srgbClr val="595959"/>
                </a:solidFill>
              </a:rPr>
              <a:t> of </a:t>
            </a:r>
            <a:r>
              <a:rPr lang="fr-FR" sz="4000" dirty="0" err="1" smtClean="0">
                <a:solidFill>
                  <a:srgbClr val="595959"/>
                </a:solidFill>
              </a:rPr>
              <a:t>respondents</a:t>
            </a:r>
            <a:r>
              <a:rPr lang="fr-FR" sz="4000" dirty="0" smtClean="0">
                <a:solidFill>
                  <a:srgbClr val="595959"/>
                </a:solidFill>
              </a:rPr>
              <a:t> </a:t>
            </a:r>
            <a:r>
              <a:rPr lang="fr-FR" sz="4000" dirty="0" err="1" smtClean="0">
                <a:solidFill>
                  <a:srgbClr val="595959"/>
                </a:solidFill>
              </a:rPr>
              <a:t>was</a:t>
            </a:r>
            <a:r>
              <a:rPr lang="fr-FR" sz="4000" dirty="0" smtClean="0">
                <a:solidFill>
                  <a:srgbClr val="595959"/>
                </a:solidFill>
              </a:rPr>
              <a:t> 32 </a:t>
            </a:r>
            <a:r>
              <a:rPr lang="fr-FR" sz="4000" dirty="0" err="1" smtClean="0">
                <a:solidFill>
                  <a:schemeClr val="tx1">
                    <a:lumMod val="65000"/>
                    <a:lumOff val="35000"/>
                  </a:schemeClr>
                </a:solidFill>
              </a:rPr>
              <a:t>years</a:t>
            </a:r>
            <a:r>
              <a:rPr lang="fr-FR" sz="4000" dirty="0" smtClean="0">
                <a:solidFill>
                  <a:srgbClr val="595959"/>
                </a:solidFill>
              </a:rPr>
              <a:t> (SD:5,3). 70 % </a:t>
            </a:r>
            <a:r>
              <a:rPr lang="fr-FR" sz="4000" dirty="0" err="1" smtClean="0">
                <a:solidFill>
                  <a:srgbClr val="595959"/>
                </a:solidFill>
              </a:rPr>
              <a:t>were</a:t>
            </a:r>
            <a:r>
              <a:rPr lang="fr-FR" sz="4000" dirty="0" smtClean="0">
                <a:solidFill>
                  <a:srgbClr val="595959"/>
                </a:solidFill>
              </a:rPr>
              <a:t> </a:t>
            </a:r>
            <a:r>
              <a:rPr lang="fr-FR" sz="4000" dirty="0" err="1" smtClean="0">
                <a:solidFill>
                  <a:srgbClr val="595959"/>
                </a:solidFill>
              </a:rPr>
              <a:t>female</a:t>
            </a:r>
            <a:r>
              <a:rPr lang="fr-FR" sz="4000" dirty="0" smtClean="0">
                <a:solidFill>
                  <a:srgbClr val="595959"/>
                </a:solidFill>
              </a:rPr>
              <a:t>. </a:t>
            </a:r>
            <a:r>
              <a:rPr lang="fr-FR" sz="4000" dirty="0">
                <a:solidFill>
                  <a:srgbClr val="595959"/>
                </a:solidFill>
              </a:rPr>
              <a:t>84% of </a:t>
            </a:r>
            <a:r>
              <a:rPr lang="fr-FR" sz="4000" dirty="0" err="1">
                <a:solidFill>
                  <a:srgbClr val="595959"/>
                </a:solidFill>
              </a:rPr>
              <a:t>respondents</a:t>
            </a:r>
            <a:r>
              <a:rPr lang="fr-FR" sz="4000" dirty="0">
                <a:solidFill>
                  <a:srgbClr val="595959"/>
                </a:solidFill>
              </a:rPr>
              <a:t> </a:t>
            </a:r>
            <a:r>
              <a:rPr lang="fr-FR" sz="4000" dirty="0" err="1">
                <a:solidFill>
                  <a:srgbClr val="595959"/>
                </a:solidFill>
              </a:rPr>
              <a:t>were</a:t>
            </a:r>
            <a:r>
              <a:rPr lang="fr-FR" sz="4000" dirty="0">
                <a:solidFill>
                  <a:srgbClr val="595959"/>
                </a:solidFill>
              </a:rPr>
              <a:t> </a:t>
            </a:r>
            <a:r>
              <a:rPr lang="fr-FR" sz="4000" dirty="0" err="1" smtClean="0">
                <a:solidFill>
                  <a:srgbClr val="595959"/>
                </a:solidFill>
              </a:rPr>
              <a:t>still</a:t>
            </a:r>
            <a:r>
              <a:rPr lang="fr-FR" sz="4000" dirty="0" smtClean="0">
                <a:solidFill>
                  <a:srgbClr val="595959"/>
                </a:solidFill>
              </a:rPr>
              <a:t> </a:t>
            </a:r>
            <a:r>
              <a:rPr lang="fr-FR" sz="4000" dirty="0" err="1" smtClean="0">
                <a:solidFill>
                  <a:srgbClr val="595959"/>
                </a:solidFill>
              </a:rPr>
              <a:t>trainees</a:t>
            </a:r>
            <a:r>
              <a:rPr lang="fr-FR" sz="4000" dirty="0" smtClean="0">
                <a:solidFill>
                  <a:srgbClr val="595959"/>
                </a:solidFill>
              </a:rPr>
              <a:t>. </a:t>
            </a:r>
            <a:endParaRPr lang="fr-FR" sz="4000" dirty="0">
              <a:solidFill>
                <a:srgbClr val="595959"/>
              </a:solidFill>
            </a:endParaRPr>
          </a:p>
        </p:txBody>
      </p:sp>
      <p:pic>
        <p:nvPicPr>
          <p:cNvPr id="4" name="Image 3"/>
          <p:cNvPicPr>
            <a:picLocks noChangeAspect="1"/>
          </p:cNvPicPr>
          <p:nvPr/>
        </p:nvPicPr>
        <p:blipFill rotWithShape="1">
          <a:blip r:embed="rId3" cstate="print">
            <a:extLst>
              <a:ext uri="{28A0092B-C50C-407E-A947-70E740481C1C}">
                <a14:useLocalDpi xmlns:a14="http://schemas.microsoft.com/office/drawing/2010/main"/>
              </a:ext>
            </a:extLst>
          </a:blip>
          <a:srcRect r="12540"/>
          <a:stretch/>
        </p:blipFill>
        <p:spPr>
          <a:xfrm>
            <a:off x="15643864" y="8963540"/>
            <a:ext cx="4844200" cy="4327971"/>
          </a:xfrm>
          <a:prstGeom prst="rect">
            <a:avLst/>
          </a:prstGeom>
        </p:spPr>
      </p:pic>
      <p:pic>
        <p:nvPicPr>
          <p:cNvPr id="8" name="Image 7"/>
          <p:cNvPicPr>
            <a:picLocks noChangeAspect="1"/>
          </p:cNvPicPr>
          <p:nvPr/>
        </p:nvPicPr>
        <p:blipFill rotWithShape="1">
          <a:blip r:embed="rId4" cstate="print">
            <a:extLst>
              <a:ext uri="{28A0092B-C50C-407E-A947-70E740481C1C}">
                <a14:useLocalDpi xmlns:a14="http://schemas.microsoft.com/office/drawing/2010/main"/>
              </a:ext>
            </a:extLst>
          </a:blip>
          <a:srcRect r="19273"/>
          <a:stretch/>
        </p:blipFill>
        <p:spPr>
          <a:xfrm>
            <a:off x="5497942" y="20152770"/>
            <a:ext cx="4871634" cy="3868826"/>
          </a:xfrm>
          <a:prstGeom prst="rect">
            <a:avLst/>
          </a:prstGeom>
        </p:spPr>
      </p:pic>
      <p:pic>
        <p:nvPicPr>
          <p:cNvPr id="9" name="Image 8"/>
          <p:cNvPicPr>
            <a:picLocks noChangeAspect="1"/>
          </p:cNvPicPr>
          <p:nvPr/>
        </p:nvPicPr>
        <p:blipFill rotWithShape="1">
          <a:blip r:embed="rId5" cstate="print">
            <a:extLst>
              <a:ext uri="{28A0092B-C50C-407E-A947-70E740481C1C}">
                <a14:useLocalDpi xmlns:a14="http://schemas.microsoft.com/office/drawing/2010/main"/>
              </a:ext>
            </a:extLst>
          </a:blip>
          <a:srcRect l="-1" r="19206"/>
          <a:stretch/>
        </p:blipFill>
        <p:spPr>
          <a:xfrm>
            <a:off x="5879623" y="24925451"/>
            <a:ext cx="4481742" cy="3566508"/>
          </a:xfrm>
          <a:prstGeom prst="rect">
            <a:avLst/>
          </a:prstGeom>
        </p:spPr>
      </p:pic>
      <p:sp>
        <p:nvSpPr>
          <p:cNvPr id="56" name="Rectangle 55"/>
          <p:cNvSpPr/>
          <p:nvPr/>
        </p:nvSpPr>
        <p:spPr>
          <a:xfrm>
            <a:off x="453102" y="327419"/>
            <a:ext cx="20444800" cy="2887526"/>
          </a:xfrm>
          <a:prstGeom prst="rect">
            <a:avLst/>
          </a:prstGeom>
          <a:solidFill>
            <a:schemeClr val="accent1"/>
          </a:solidFill>
        </p:spPr>
        <p:txBody>
          <a:bodyPr wrap="square" lIns="180000" tIns="187200" rIns="180000" bIns="187200">
            <a:spAutoFit/>
          </a:bodyPr>
          <a:lstStyle/>
          <a:p>
            <a:pPr algn="just"/>
            <a:r>
              <a:rPr lang="fr-FR" sz="8000" b="1" dirty="0" err="1" smtClean="0">
                <a:solidFill>
                  <a:schemeClr val="bg1"/>
                </a:solidFill>
              </a:rPr>
              <a:t>What</a:t>
            </a:r>
            <a:r>
              <a:rPr lang="fr-FR" sz="8000" b="1" dirty="0" smtClean="0">
                <a:solidFill>
                  <a:schemeClr val="bg1"/>
                </a:solidFill>
              </a:rPr>
              <a:t> </a:t>
            </a:r>
            <a:r>
              <a:rPr lang="fr-FR" sz="8000" b="1" dirty="0" err="1">
                <a:solidFill>
                  <a:schemeClr val="bg1"/>
                </a:solidFill>
              </a:rPr>
              <a:t>is</a:t>
            </a:r>
            <a:r>
              <a:rPr lang="fr-FR" sz="8000" b="1" dirty="0">
                <a:solidFill>
                  <a:schemeClr val="bg1"/>
                </a:solidFill>
              </a:rPr>
              <a:t> the </a:t>
            </a:r>
            <a:r>
              <a:rPr lang="fr-FR" sz="8000" b="1" dirty="0" err="1">
                <a:solidFill>
                  <a:schemeClr val="bg1"/>
                </a:solidFill>
              </a:rPr>
              <a:t>actual</a:t>
            </a:r>
            <a:r>
              <a:rPr lang="fr-FR" sz="8000" b="1" dirty="0">
                <a:solidFill>
                  <a:schemeClr val="bg1"/>
                </a:solidFill>
              </a:rPr>
              <a:t> </a:t>
            </a:r>
            <a:r>
              <a:rPr lang="fr-FR" sz="8000" b="1" dirty="0" err="1">
                <a:solidFill>
                  <a:schemeClr val="bg1"/>
                </a:solidFill>
              </a:rPr>
              <a:t>status</a:t>
            </a:r>
            <a:r>
              <a:rPr lang="fr-FR" sz="8000" b="1" dirty="0">
                <a:solidFill>
                  <a:schemeClr val="bg1"/>
                </a:solidFill>
              </a:rPr>
              <a:t> of </a:t>
            </a:r>
            <a:r>
              <a:rPr lang="fr-FR" sz="8000" b="1" dirty="0" err="1">
                <a:solidFill>
                  <a:schemeClr val="bg1"/>
                </a:solidFill>
              </a:rPr>
              <a:t>psychotherapy</a:t>
            </a:r>
            <a:r>
              <a:rPr lang="fr-FR" sz="8000" b="1" dirty="0">
                <a:solidFill>
                  <a:schemeClr val="bg1"/>
                </a:solidFill>
              </a:rPr>
              <a:t> </a:t>
            </a:r>
            <a:r>
              <a:rPr lang="fr-FR" sz="8000" b="1" dirty="0" smtClean="0">
                <a:solidFill>
                  <a:schemeClr val="bg1"/>
                </a:solidFill>
              </a:rPr>
              <a:t>    training in </a:t>
            </a:r>
            <a:r>
              <a:rPr lang="fr-FR" sz="8000" b="1" dirty="0">
                <a:solidFill>
                  <a:schemeClr val="bg1"/>
                </a:solidFill>
              </a:rPr>
              <a:t>Europe?</a:t>
            </a:r>
            <a:endParaRPr lang="fr-FR" sz="8000" dirty="0">
              <a:solidFill>
                <a:schemeClr val="bg1"/>
              </a:solidFill>
            </a:endParaRPr>
          </a:p>
        </p:txBody>
      </p:sp>
      <p:pic>
        <p:nvPicPr>
          <p:cNvPr id="57" name="Image 56"/>
          <p:cNvPicPr>
            <a:picLocks noChangeAspect="1"/>
          </p:cNvPicPr>
          <p:nvPr/>
        </p:nvPicPr>
        <p:blipFill>
          <a:blip r:embed="rId6"/>
          <a:stretch>
            <a:fillRect/>
          </a:stretch>
        </p:blipFill>
        <p:spPr>
          <a:xfrm>
            <a:off x="1857710" y="3214945"/>
            <a:ext cx="5206989" cy="2278058"/>
          </a:xfrm>
          <a:prstGeom prst="rect">
            <a:avLst/>
          </a:prstGeom>
        </p:spPr>
      </p:pic>
      <p:pic>
        <p:nvPicPr>
          <p:cNvPr id="58" name="Image 57"/>
          <p:cNvPicPr>
            <a:picLocks noChangeAspect="1"/>
          </p:cNvPicPr>
          <p:nvPr/>
        </p:nvPicPr>
        <p:blipFill>
          <a:blip r:embed="rId7"/>
          <a:stretch>
            <a:fillRect/>
          </a:stretch>
        </p:blipFill>
        <p:spPr>
          <a:xfrm>
            <a:off x="1780295" y="7649648"/>
            <a:ext cx="1718822" cy="1718822"/>
          </a:xfrm>
          <a:prstGeom prst="rect">
            <a:avLst/>
          </a:prstGeom>
        </p:spPr>
      </p:pic>
      <p:sp>
        <p:nvSpPr>
          <p:cNvPr id="55" name="ZoneTexte 54"/>
          <p:cNvSpPr txBox="1"/>
          <p:nvPr/>
        </p:nvSpPr>
        <p:spPr>
          <a:xfrm>
            <a:off x="453103" y="10142156"/>
            <a:ext cx="3545277" cy="830997"/>
          </a:xfrm>
          <a:prstGeom prst="rect">
            <a:avLst/>
          </a:prstGeom>
          <a:solidFill>
            <a:srgbClr val="4F81BD"/>
          </a:solidFill>
        </p:spPr>
        <p:txBody>
          <a:bodyPr wrap="square" rtlCol="0">
            <a:spAutoFit/>
          </a:bodyPr>
          <a:lstStyle/>
          <a:p>
            <a:r>
              <a:rPr lang="fr-FR" sz="4800" dirty="0" err="1" smtClean="0">
                <a:solidFill>
                  <a:srgbClr val="FFFFFF"/>
                </a:solidFill>
              </a:rPr>
              <a:t>Demography</a:t>
            </a:r>
            <a:endParaRPr lang="fr-FR" sz="4800" dirty="0">
              <a:solidFill>
                <a:srgbClr val="FFFFFF"/>
              </a:solidFill>
            </a:endParaRPr>
          </a:p>
        </p:txBody>
      </p:sp>
      <p:sp>
        <p:nvSpPr>
          <p:cNvPr id="59" name="ZoneTexte 58"/>
          <p:cNvSpPr txBox="1"/>
          <p:nvPr/>
        </p:nvSpPr>
        <p:spPr>
          <a:xfrm>
            <a:off x="2639706" y="5814906"/>
            <a:ext cx="8445599" cy="707886"/>
          </a:xfrm>
          <a:prstGeom prst="rect">
            <a:avLst/>
          </a:prstGeom>
          <a:noFill/>
        </p:spPr>
        <p:txBody>
          <a:bodyPr wrap="square" numCol="1" rtlCol="0">
            <a:spAutoFit/>
          </a:bodyPr>
          <a:lstStyle/>
          <a:p>
            <a:r>
              <a:rPr lang="fr-FR" sz="4000" b="1" dirty="0">
                <a:solidFill>
                  <a:srgbClr val="000090"/>
                </a:solidFill>
              </a:rPr>
              <a:t>http://efpt.eu/wg/</a:t>
            </a:r>
            <a:r>
              <a:rPr lang="fr-FR" sz="4000" b="1" dirty="0" err="1">
                <a:solidFill>
                  <a:srgbClr val="000090"/>
                </a:solidFill>
              </a:rPr>
              <a:t>psychotherapy-wg</a:t>
            </a:r>
            <a:r>
              <a:rPr lang="fr-FR" sz="4000" b="1" dirty="0" smtClean="0">
                <a:solidFill>
                  <a:srgbClr val="000090"/>
                </a:solidFill>
              </a:rPr>
              <a:t>/</a:t>
            </a:r>
            <a:endParaRPr lang="fr-FR" sz="4000" b="1" dirty="0">
              <a:solidFill>
                <a:srgbClr val="000090"/>
              </a:solidFill>
            </a:endParaRPr>
          </a:p>
        </p:txBody>
      </p:sp>
      <p:sp>
        <p:nvSpPr>
          <p:cNvPr id="60" name="ZoneTexte 59"/>
          <p:cNvSpPr txBox="1"/>
          <p:nvPr/>
        </p:nvSpPr>
        <p:spPr>
          <a:xfrm>
            <a:off x="478501" y="6712310"/>
            <a:ext cx="3545277" cy="830997"/>
          </a:xfrm>
          <a:prstGeom prst="rect">
            <a:avLst/>
          </a:prstGeom>
          <a:solidFill>
            <a:srgbClr val="4F81BD"/>
          </a:solidFill>
        </p:spPr>
        <p:txBody>
          <a:bodyPr wrap="square" rtlCol="0">
            <a:spAutoFit/>
          </a:bodyPr>
          <a:lstStyle/>
          <a:p>
            <a:r>
              <a:rPr lang="fr-FR" sz="4800" dirty="0" smtClean="0">
                <a:solidFill>
                  <a:srgbClr val="FFFFFF"/>
                </a:solidFill>
              </a:rPr>
              <a:t>Motivations</a:t>
            </a:r>
            <a:endParaRPr lang="fr-FR" sz="4800" dirty="0">
              <a:solidFill>
                <a:srgbClr val="FFFFFF"/>
              </a:solidFill>
            </a:endParaRPr>
          </a:p>
        </p:txBody>
      </p:sp>
      <p:sp>
        <p:nvSpPr>
          <p:cNvPr id="61" name="Sous-titre 2"/>
          <p:cNvSpPr txBox="1">
            <a:spLocks/>
          </p:cNvSpPr>
          <p:nvPr/>
        </p:nvSpPr>
        <p:spPr>
          <a:xfrm>
            <a:off x="4023778" y="6873811"/>
            <a:ext cx="17390008" cy="2494659"/>
          </a:xfrm>
          <a:prstGeom prst="rect">
            <a:avLst/>
          </a:prstGeom>
        </p:spPr>
        <p:txBody>
          <a:bodyPr vert="horz" lIns="295214" tIns="147607" rIns="295214" bIns="147607" rtlCol="0">
            <a:noAutofit/>
          </a:bodyPr>
          <a:lstStyle>
            <a:lvl1pPr marL="0" indent="0" algn="ctr" defTabSz="1476070" rtl="0" eaLnBrk="1" latinLnBrk="0" hangingPunct="1">
              <a:spcBef>
                <a:spcPct val="20000"/>
              </a:spcBef>
              <a:buFont typeface="Arial"/>
              <a:buNone/>
              <a:defRPr sz="10300" kern="1200">
                <a:solidFill>
                  <a:schemeClr val="tx1">
                    <a:tint val="75000"/>
                  </a:schemeClr>
                </a:solidFill>
                <a:latin typeface="+mn-lt"/>
                <a:ea typeface="+mn-ea"/>
                <a:cs typeface="+mn-cs"/>
              </a:defRPr>
            </a:lvl1pPr>
            <a:lvl2pPr marL="1476070" indent="0" algn="ctr" defTabSz="1476070" rtl="0" eaLnBrk="1" latinLnBrk="0" hangingPunct="1">
              <a:spcBef>
                <a:spcPct val="20000"/>
              </a:spcBef>
              <a:buFont typeface="Arial"/>
              <a:buNone/>
              <a:defRPr sz="9000" kern="1200">
                <a:solidFill>
                  <a:schemeClr val="tx1">
                    <a:tint val="75000"/>
                  </a:schemeClr>
                </a:solidFill>
                <a:latin typeface="+mn-lt"/>
                <a:ea typeface="+mn-ea"/>
                <a:cs typeface="+mn-cs"/>
              </a:defRPr>
            </a:lvl2pPr>
            <a:lvl3pPr marL="2952140" indent="0" algn="ctr" defTabSz="1476070" rtl="0" eaLnBrk="1" latinLnBrk="0" hangingPunct="1">
              <a:spcBef>
                <a:spcPct val="20000"/>
              </a:spcBef>
              <a:buFont typeface="Arial"/>
              <a:buNone/>
              <a:defRPr sz="7700" kern="1200">
                <a:solidFill>
                  <a:schemeClr val="tx1">
                    <a:tint val="75000"/>
                  </a:schemeClr>
                </a:solidFill>
                <a:latin typeface="+mn-lt"/>
                <a:ea typeface="+mn-ea"/>
                <a:cs typeface="+mn-cs"/>
              </a:defRPr>
            </a:lvl3pPr>
            <a:lvl4pPr marL="442821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4pPr>
            <a:lvl5pPr marL="590428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5pPr>
            <a:lvl6pPr marL="738035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6pPr>
            <a:lvl7pPr marL="885642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7pPr>
            <a:lvl8pPr marL="1033249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8pPr>
            <a:lvl9pPr marL="11808562"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9pPr>
          </a:lstStyle>
          <a:p>
            <a:pPr algn="l"/>
            <a:r>
              <a:rPr lang="fr-FR" sz="4000" dirty="0" smtClean="0">
                <a:solidFill>
                  <a:schemeClr val="tx1">
                    <a:lumMod val="65000"/>
                    <a:lumOff val="35000"/>
                  </a:schemeClr>
                </a:solidFill>
              </a:rPr>
              <a:t>The </a:t>
            </a:r>
            <a:r>
              <a:rPr lang="fr-FR" sz="4000" dirty="0" err="1">
                <a:solidFill>
                  <a:schemeClr val="tx1">
                    <a:lumMod val="65000"/>
                    <a:lumOff val="35000"/>
                  </a:schemeClr>
                </a:solidFill>
              </a:rPr>
              <a:t>European</a:t>
            </a:r>
            <a:r>
              <a:rPr lang="fr-FR" sz="4000" dirty="0">
                <a:solidFill>
                  <a:schemeClr val="tx1">
                    <a:lumMod val="65000"/>
                    <a:lumOff val="35000"/>
                  </a:schemeClr>
                </a:solidFill>
              </a:rPr>
              <a:t> </a:t>
            </a:r>
            <a:r>
              <a:rPr lang="fr-FR" sz="4000" dirty="0" err="1">
                <a:solidFill>
                  <a:schemeClr val="tx1">
                    <a:lumMod val="65000"/>
                    <a:lumOff val="35000"/>
                  </a:schemeClr>
                </a:solidFill>
              </a:rPr>
              <a:t>Federation</a:t>
            </a:r>
            <a:r>
              <a:rPr lang="fr-FR" sz="4000" dirty="0">
                <a:solidFill>
                  <a:schemeClr val="tx1">
                    <a:lumMod val="65000"/>
                    <a:lumOff val="35000"/>
                  </a:schemeClr>
                </a:solidFill>
              </a:rPr>
              <a:t> of </a:t>
            </a:r>
            <a:r>
              <a:rPr lang="fr-FR" sz="4000" dirty="0" err="1">
                <a:solidFill>
                  <a:schemeClr val="tx1">
                    <a:lumMod val="65000"/>
                    <a:lumOff val="35000"/>
                  </a:schemeClr>
                </a:solidFill>
              </a:rPr>
              <a:t>Psychiatric</a:t>
            </a:r>
            <a:r>
              <a:rPr lang="fr-FR" sz="4000" dirty="0">
                <a:solidFill>
                  <a:schemeClr val="tx1">
                    <a:lumMod val="65000"/>
                    <a:lumOff val="35000"/>
                  </a:schemeClr>
                </a:solidFill>
              </a:rPr>
              <a:t> </a:t>
            </a:r>
            <a:r>
              <a:rPr lang="fr-FR" sz="4000" dirty="0" err="1" smtClean="0">
                <a:solidFill>
                  <a:schemeClr val="tx1">
                    <a:lumMod val="65000"/>
                    <a:lumOff val="35000"/>
                  </a:schemeClr>
                </a:solidFill>
              </a:rPr>
              <a:t>Trainees</a:t>
            </a:r>
            <a:r>
              <a:rPr lang="fr-FR" sz="4000" dirty="0" smtClean="0">
                <a:solidFill>
                  <a:schemeClr val="tx1">
                    <a:lumMod val="65000"/>
                    <a:lumOff val="35000"/>
                  </a:schemeClr>
                </a:solidFill>
              </a:rPr>
              <a:t> (EFPT) </a:t>
            </a:r>
            <a:r>
              <a:rPr lang="fr-FR" sz="4000" dirty="0" err="1" smtClean="0">
                <a:solidFill>
                  <a:schemeClr val="tx1">
                    <a:lumMod val="65000"/>
                    <a:lumOff val="35000"/>
                  </a:schemeClr>
                </a:solidFill>
              </a:rPr>
              <a:t>aimed</a:t>
            </a:r>
            <a:r>
              <a:rPr lang="fr-FR" sz="4000" dirty="0" smtClean="0">
                <a:solidFill>
                  <a:schemeClr val="tx1">
                    <a:lumMod val="65000"/>
                    <a:lumOff val="35000"/>
                  </a:schemeClr>
                </a:solidFill>
              </a:rPr>
              <a:t> to </a:t>
            </a:r>
            <a:r>
              <a:rPr lang="fr-FR" sz="4000" dirty="0" err="1" smtClean="0">
                <a:solidFill>
                  <a:schemeClr val="tx1">
                    <a:lumMod val="65000"/>
                    <a:lumOff val="35000"/>
                  </a:schemeClr>
                </a:solidFill>
              </a:rPr>
              <a:t>evaluate</a:t>
            </a:r>
            <a:r>
              <a:rPr lang="fr-FR" sz="4000" dirty="0" smtClean="0">
                <a:solidFill>
                  <a:schemeClr val="tx1">
                    <a:lumMod val="65000"/>
                    <a:lumOff val="35000"/>
                  </a:schemeClr>
                </a:solidFill>
              </a:rPr>
              <a:t> the </a:t>
            </a:r>
            <a:r>
              <a:rPr lang="fr-FR" sz="4000" dirty="0" err="1" smtClean="0">
                <a:solidFill>
                  <a:schemeClr val="tx1">
                    <a:lumMod val="65000"/>
                    <a:lumOff val="35000"/>
                  </a:schemeClr>
                </a:solidFill>
              </a:rPr>
              <a:t>actual</a:t>
            </a:r>
            <a:r>
              <a:rPr lang="fr-FR" sz="4000" dirty="0" smtClean="0">
                <a:solidFill>
                  <a:schemeClr val="tx1">
                    <a:lumMod val="65000"/>
                    <a:lumOff val="35000"/>
                  </a:schemeClr>
                </a:solidFill>
              </a:rPr>
              <a:t> </a:t>
            </a:r>
            <a:r>
              <a:rPr lang="fr-FR" sz="4000" dirty="0" err="1" smtClean="0">
                <a:solidFill>
                  <a:schemeClr val="tx1">
                    <a:lumMod val="65000"/>
                    <a:lumOff val="35000"/>
                  </a:schemeClr>
                </a:solidFill>
              </a:rPr>
              <a:t>psychotherapy</a:t>
            </a:r>
            <a:r>
              <a:rPr lang="fr-FR" sz="4000" dirty="0" smtClean="0">
                <a:solidFill>
                  <a:schemeClr val="tx1">
                    <a:lumMod val="65000"/>
                    <a:lumOff val="35000"/>
                  </a:schemeClr>
                </a:solidFill>
              </a:rPr>
              <a:t> </a:t>
            </a:r>
            <a:r>
              <a:rPr lang="fr-FR" sz="4000" dirty="0" err="1" smtClean="0">
                <a:solidFill>
                  <a:schemeClr val="tx1">
                    <a:lumMod val="65000"/>
                    <a:lumOff val="35000"/>
                  </a:schemeClr>
                </a:solidFill>
              </a:rPr>
              <a:t>availabilities</a:t>
            </a:r>
            <a:r>
              <a:rPr lang="fr-FR" sz="4000" dirty="0" smtClean="0">
                <a:solidFill>
                  <a:schemeClr val="tx1">
                    <a:lumMod val="65000"/>
                    <a:lumOff val="35000"/>
                  </a:schemeClr>
                </a:solidFill>
              </a:rPr>
              <a:t> in Europe for </a:t>
            </a:r>
            <a:r>
              <a:rPr lang="fr-FR" sz="4000" dirty="0" err="1" smtClean="0">
                <a:solidFill>
                  <a:schemeClr val="tx1">
                    <a:lumMod val="65000"/>
                    <a:lumOff val="35000"/>
                  </a:schemeClr>
                </a:solidFill>
              </a:rPr>
              <a:t>psychiatry</a:t>
            </a:r>
            <a:r>
              <a:rPr lang="fr-FR" sz="4000" dirty="0" smtClean="0">
                <a:solidFill>
                  <a:schemeClr val="tx1">
                    <a:lumMod val="65000"/>
                    <a:lumOff val="35000"/>
                  </a:schemeClr>
                </a:solidFill>
              </a:rPr>
              <a:t> </a:t>
            </a:r>
            <a:r>
              <a:rPr lang="fr-FR" sz="4000" dirty="0" err="1" smtClean="0">
                <a:solidFill>
                  <a:schemeClr val="tx1">
                    <a:lumMod val="65000"/>
                    <a:lumOff val="35000"/>
                  </a:schemeClr>
                </a:solidFill>
              </a:rPr>
              <a:t>trainees</a:t>
            </a:r>
            <a:r>
              <a:rPr lang="fr-FR" sz="4000" dirty="0" smtClean="0">
                <a:solidFill>
                  <a:schemeClr val="tx1">
                    <a:lumMod val="65000"/>
                    <a:lumOff val="35000"/>
                  </a:schemeClr>
                </a:solidFill>
              </a:rPr>
              <a:t> and the </a:t>
            </a:r>
            <a:r>
              <a:rPr lang="fr-FR" sz="4000" dirty="0" err="1" smtClean="0">
                <a:solidFill>
                  <a:schemeClr val="tx1">
                    <a:lumMod val="65000"/>
                    <a:lumOff val="35000"/>
                  </a:schemeClr>
                </a:solidFill>
              </a:rPr>
              <a:t>implementation</a:t>
            </a:r>
            <a:r>
              <a:rPr lang="fr-FR" sz="4000" dirty="0" smtClean="0">
                <a:solidFill>
                  <a:schemeClr val="tx1">
                    <a:lumMod val="65000"/>
                    <a:lumOff val="35000"/>
                  </a:schemeClr>
                </a:solidFill>
              </a:rPr>
              <a:t> of the </a:t>
            </a:r>
            <a:r>
              <a:rPr lang="fr-FR" sz="4000" dirty="0" err="1">
                <a:solidFill>
                  <a:schemeClr val="tx1">
                    <a:lumMod val="65000"/>
                    <a:lumOff val="35000"/>
                  </a:schemeClr>
                </a:solidFill>
              </a:rPr>
              <a:t>European</a:t>
            </a:r>
            <a:r>
              <a:rPr lang="fr-FR" sz="4000" dirty="0">
                <a:solidFill>
                  <a:schemeClr val="tx1">
                    <a:lumMod val="65000"/>
                    <a:lumOff val="35000"/>
                  </a:schemeClr>
                </a:solidFill>
              </a:rPr>
              <a:t> Union of </a:t>
            </a:r>
            <a:r>
              <a:rPr lang="fr-FR" sz="4000" dirty="0" err="1">
                <a:solidFill>
                  <a:schemeClr val="tx1">
                    <a:lumMod val="65000"/>
                    <a:lumOff val="35000"/>
                  </a:schemeClr>
                </a:solidFill>
              </a:rPr>
              <a:t>Medical</a:t>
            </a:r>
            <a:r>
              <a:rPr lang="fr-FR" sz="4000" dirty="0">
                <a:solidFill>
                  <a:schemeClr val="tx1">
                    <a:lumMod val="65000"/>
                    <a:lumOff val="35000"/>
                  </a:schemeClr>
                </a:solidFill>
              </a:rPr>
              <a:t> </a:t>
            </a:r>
            <a:r>
              <a:rPr lang="fr-FR" sz="4000" dirty="0" err="1">
                <a:solidFill>
                  <a:schemeClr val="tx1">
                    <a:lumMod val="65000"/>
                    <a:lumOff val="35000"/>
                  </a:schemeClr>
                </a:solidFill>
              </a:rPr>
              <a:t>Specialists</a:t>
            </a:r>
            <a:r>
              <a:rPr lang="fr-FR" sz="4000" dirty="0">
                <a:solidFill>
                  <a:schemeClr val="tx1">
                    <a:lumMod val="65000"/>
                    <a:lumOff val="35000"/>
                  </a:schemeClr>
                </a:solidFill>
              </a:rPr>
              <a:t> </a:t>
            </a:r>
            <a:r>
              <a:rPr lang="fr-FR" sz="4000" dirty="0" smtClean="0">
                <a:solidFill>
                  <a:schemeClr val="tx1">
                    <a:lumMod val="65000"/>
                    <a:lumOff val="35000"/>
                  </a:schemeClr>
                </a:solidFill>
              </a:rPr>
              <a:t> (UEMS) guidelines in </a:t>
            </a:r>
            <a:r>
              <a:rPr lang="fr-FR" sz="4000" dirty="0" err="1" smtClean="0">
                <a:solidFill>
                  <a:schemeClr val="tx1">
                    <a:lumMod val="65000"/>
                    <a:lumOff val="35000"/>
                  </a:schemeClr>
                </a:solidFill>
              </a:rPr>
              <a:t>their</a:t>
            </a:r>
            <a:r>
              <a:rPr lang="fr-FR" sz="4000" dirty="0" smtClean="0">
                <a:solidFill>
                  <a:schemeClr val="tx1">
                    <a:lumMod val="65000"/>
                    <a:lumOff val="35000"/>
                  </a:schemeClr>
                </a:solidFill>
              </a:rPr>
              <a:t> training. </a:t>
            </a:r>
            <a:endParaRPr lang="fr-FR" sz="4000" dirty="0">
              <a:solidFill>
                <a:schemeClr val="tx1">
                  <a:lumMod val="65000"/>
                  <a:lumOff val="35000"/>
                </a:schemeClr>
              </a:solidFill>
            </a:endParaRPr>
          </a:p>
        </p:txBody>
      </p:sp>
      <p:sp>
        <p:nvSpPr>
          <p:cNvPr id="63" name="ZoneTexte 62"/>
          <p:cNvSpPr txBox="1"/>
          <p:nvPr/>
        </p:nvSpPr>
        <p:spPr>
          <a:xfrm>
            <a:off x="453102" y="13997901"/>
            <a:ext cx="20438161" cy="1569660"/>
          </a:xfrm>
          <a:prstGeom prst="rect">
            <a:avLst/>
          </a:prstGeom>
          <a:solidFill>
            <a:srgbClr val="4F81BD"/>
          </a:solidFill>
        </p:spPr>
        <p:txBody>
          <a:bodyPr wrap="square" rtlCol="0">
            <a:spAutoFit/>
          </a:bodyPr>
          <a:lstStyle/>
          <a:p>
            <a:r>
              <a:rPr lang="fr-FR" sz="4800" dirty="0" err="1" smtClean="0">
                <a:solidFill>
                  <a:srgbClr val="FFFFFF"/>
                </a:solidFill>
              </a:rPr>
              <a:t>Psychiatry</a:t>
            </a:r>
            <a:r>
              <a:rPr lang="fr-FR" sz="4800" dirty="0" smtClean="0">
                <a:solidFill>
                  <a:srgbClr val="FFFFFF"/>
                </a:solidFill>
              </a:rPr>
              <a:t> </a:t>
            </a:r>
            <a:r>
              <a:rPr lang="fr-FR" sz="4800" dirty="0" err="1" smtClean="0">
                <a:solidFill>
                  <a:srgbClr val="FFFFFF"/>
                </a:solidFill>
              </a:rPr>
              <a:t>trainees</a:t>
            </a:r>
            <a:r>
              <a:rPr lang="fr-FR" sz="4800" dirty="0" smtClean="0">
                <a:solidFill>
                  <a:srgbClr val="FFFFFF"/>
                </a:solidFill>
              </a:rPr>
              <a:t> are </a:t>
            </a:r>
            <a:r>
              <a:rPr lang="fr-FR" sz="4800" dirty="0" err="1" smtClean="0">
                <a:solidFill>
                  <a:srgbClr val="FFFFFF"/>
                </a:solidFill>
              </a:rPr>
              <a:t>motivated</a:t>
            </a:r>
            <a:r>
              <a:rPr lang="fr-FR" sz="4800" dirty="0" smtClean="0">
                <a:solidFill>
                  <a:srgbClr val="FFFFFF"/>
                </a:solidFill>
              </a:rPr>
              <a:t> to train in </a:t>
            </a:r>
            <a:r>
              <a:rPr lang="fr-FR" sz="4800" dirty="0" err="1" smtClean="0">
                <a:solidFill>
                  <a:srgbClr val="FFFFFF"/>
                </a:solidFill>
              </a:rPr>
              <a:t>psychothera</a:t>
            </a:r>
            <a:r>
              <a:rPr lang="fr-FR" sz="4800" dirty="0" err="1">
                <a:solidFill>
                  <a:srgbClr val="FFFFFF"/>
                </a:solidFill>
              </a:rPr>
              <a:t>p</a:t>
            </a:r>
            <a:r>
              <a:rPr lang="fr-FR" sz="4800" dirty="0" err="1" smtClean="0">
                <a:solidFill>
                  <a:srgbClr val="FFFFFF"/>
                </a:solidFill>
              </a:rPr>
              <a:t>y</a:t>
            </a:r>
            <a:r>
              <a:rPr lang="fr-FR" sz="4800" dirty="0" smtClean="0">
                <a:solidFill>
                  <a:srgbClr val="FFFFFF"/>
                </a:solidFill>
              </a:rPr>
              <a:t> </a:t>
            </a:r>
            <a:r>
              <a:rPr lang="fr-FR" sz="4800" dirty="0" err="1" smtClean="0">
                <a:solidFill>
                  <a:srgbClr val="FFFFFF"/>
                </a:solidFill>
              </a:rPr>
              <a:t>even</a:t>
            </a:r>
            <a:r>
              <a:rPr lang="fr-FR" sz="4800" dirty="0" smtClean="0">
                <a:solidFill>
                  <a:srgbClr val="FFFFFF"/>
                </a:solidFill>
              </a:rPr>
              <a:t> if </a:t>
            </a:r>
            <a:r>
              <a:rPr lang="fr-FR" sz="4800" dirty="0" err="1" smtClean="0">
                <a:solidFill>
                  <a:srgbClr val="FFFFFF"/>
                </a:solidFill>
              </a:rPr>
              <a:t>they</a:t>
            </a:r>
            <a:r>
              <a:rPr lang="fr-FR" sz="4800" dirty="0" smtClean="0">
                <a:solidFill>
                  <a:srgbClr val="FFFFFF"/>
                </a:solidFill>
              </a:rPr>
              <a:t> </a:t>
            </a:r>
            <a:r>
              <a:rPr lang="fr-FR" sz="4800" dirty="0" err="1" smtClean="0">
                <a:solidFill>
                  <a:srgbClr val="FFFFFF"/>
                </a:solidFill>
              </a:rPr>
              <a:t>need</a:t>
            </a:r>
            <a:r>
              <a:rPr lang="fr-FR" sz="4800" dirty="0" smtClean="0">
                <a:solidFill>
                  <a:srgbClr val="FFFFFF"/>
                </a:solidFill>
              </a:rPr>
              <a:t> to </a:t>
            </a:r>
            <a:r>
              <a:rPr lang="fr-FR" sz="4800" dirty="0" err="1" smtClean="0">
                <a:solidFill>
                  <a:srgbClr val="FFFFFF"/>
                </a:solidFill>
              </a:rPr>
              <a:t>invest</a:t>
            </a:r>
            <a:r>
              <a:rPr lang="fr-FR" sz="4800" dirty="0" smtClean="0">
                <a:solidFill>
                  <a:srgbClr val="FFFFFF"/>
                </a:solidFill>
              </a:rPr>
              <a:t> time and money.</a:t>
            </a:r>
            <a:endParaRPr lang="fr-FR" sz="4800" dirty="0">
              <a:solidFill>
                <a:srgbClr val="FFFFFF"/>
              </a:solidFill>
            </a:endParaRPr>
          </a:p>
        </p:txBody>
      </p:sp>
      <p:sp>
        <p:nvSpPr>
          <p:cNvPr id="65" name="Sous-titre 2"/>
          <p:cNvSpPr txBox="1">
            <a:spLocks/>
          </p:cNvSpPr>
          <p:nvPr/>
        </p:nvSpPr>
        <p:spPr>
          <a:xfrm>
            <a:off x="340214" y="20009539"/>
            <a:ext cx="4724077" cy="3231846"/>
          </a:xfrm>
          <a:prstGeom prst="rect">
            <a:avLst/>
          </a:prstGeom>
        </p:spPr>
        <p:txBody>
          <a:bodyPr vert="horz" lIns="295214" tIns="147607" rIns="295214" bIns="147607" rtlCol="0">
            <a:noAutofit/>
          </a:bodyPr>
          <a:lstStyle>
            <a:lvl1pPr marL="0" indent="0" algn="ctr" defTabSz="1476070" rtl="0" eaLnBrk="1" latinLnBrk="0" hangingPunct="1">
              <a:spcBef>
                <a:spcPct val="20000"/>
              </a:spcBef>
              <a:buFont typeface="Arial"/>
              <a:buNone/>
              <a:defRPr sz="10300" kern="1200">
                <a:solidFill>
                  <a:schemeClr val="tx1">
                    <a:tint val="75000"/>
                  </a:schemeClr>
                </a:solidFill>
                <a:latin typeface="+mn-lt"/>
                <a:ea typeface="+mn-ea"/>
                <a:cs typeface="+mn-cs"/>
              </a:defRPr>
            </a:lvl1pPr>
            <a:lvl2pPr marL="1476070" indent="0" algn="ctr" defTabSz="1476070" rtl="0" eaLnBrk="1" latinLnBrk="0" hangingPunct="1">
              <a:spcBef>
                <a:spcPct val="20000"/>
              </a:spcBef>
              <a:buFont typeface="Arial"/>
              <a:buNone/>
              <a:defRPr sz="9000" kern="1200">
                <a:solidFill>
                  <a:schemeClr val="tx1">
                    <a:tint val="75000"/>
                  </a:schemeClr>
                </a:solidFill>
                <a:latin typeface="+mn-lt"/>
                <a:ea typeface="+mn-ea"/>
                <a:cs typeface="+mn-cs"/>
              </a:defRPr>
            </a:lvl2pPr>
            <a:lvl3pPr marL="2952140" indent="0" algn="ctr" defTabSz="1476070" rtl="0" eaLnBrk="1" latinLnBrk="0" hangingPunct="1">
              <a:spcBef>
                <a:spcPct val="20000"/>
              </a:spcBef>
              <a:buFont typeface="Arial"/>
              <a:buNone/>
              <a:defRPr sz="7700" kern="1200">
                <a:solidFill>
                  <a:schemeClr val="tx1">
                    <a:tint val="75000"/>
                  </a:schemeClr>
                </a:solidFill>
                <a:latin typeface="+mn-lt"/>
                <a:ea typeface="+mn-ea"/>
                <a:cs typeface="+mn-cs"/>
              </a:defRPr>
            </a:lvl3pPr>
            <a:lvl4pPr marL="442821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4pPr>
            <a:lvl5pPr marL="590428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5pPr>
            <a:lvl6pPr marL="738035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6pPr>
            <a:lvl7pPr marL="885642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7pPr>
            <a:lvl8pPr marL="1033249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8pPr>
            <a:lvl9pPr marL="11808562"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9pPr>
          </a:lstStyle>
          <a:p>
            <a:pPr algn="l"/>
            <a:r>
              <a:rPr lang="fr-FR" sz="4000" dirty="0" smtClean="0">
                <a:solidFill>
                  <a:srgbClr val="595959"/>
                </a:solidFill>
              </a:rPr>
              <a:t>For </a:t>
            </a:r>
            <a:r>
              <a:rPr lang="fr-FR" sz="4000" dirty="0" err="1" smtClean="0">
                <a:solidFill>
                  <a:srgbClr val="595959"/>
                </a:solidFill>
              </a:rPr>
              <a:t>most</a:t>
            </a:r>
            <a:r>
              <a:rPr lang="fr-FR" sz="4000" dirty="0" smtClean="0">
                <a:solidFill>
                  <a:srgbClr val="595959"/>
                </a:solidFill>
              </a:rPr>
              <a:t> </a:t>
            </a:r>
            <a:r>
              <a:rPr lang="fr-FR" sz="4000" dirty="0" err="1" smtClean="0">
                <a:solidFill>
                  <a:srgbClr val="595959"/>
                </a:solidFill>
              </a:rPr>
              <a:t>trainees</a:t>
            </a:r>
            <a:r>
              <a:rPr lang="fr-FR" sz="4000" dirty="0" smtClean="0">
                <a:solidFill>
                  <a:srgbClr val="595959"/>
                </a:solidFill>
              </a:rPr>
              <a:t>, </a:t>
            </a:r>
            <a:r>
              <a:rPr lang="fr-FR" sz="4000" dirty="0" err="1" smtClean="0">
                <a:solidFill>
                  <a:srgbClr val="595959"/>
                </a:solidFill>
              </a:rPr>
              <a:t>only</a:t>
            </a:r>
            <a:r>
              <a:rPr lang="fr-FR" sz="4000" dirty="0" smtClean="0">
                <a:solidFill>
                  <a:srgbClr val="595959"/>
                </a:solidFill>
              </a:rPr>
              <a:t> </a:t>
            </a:r>
            <a:r>
              <a:rPr lang="fr-FR" sz="4000" b="1" dirty="0" err="1" smtClean="0">
                <a:solidFill>
                  <a:srgbClr val="595959"/>
                </a:solidFill>
              </a:rPr>
              <a:t>theoretical</a:t>
            </a:r>
            <a:r>
              <a:rPr lang="fr-FR" sz="4000" dirty="0" smtClean="0">
                <a:solidFill>
                  <a:srgbClr val="595959"/>
                </a:solidFill>
              </a:rPr>
              <a:t> lectures are </a:t>
            </a:r>
            <a:r>
              <a:rPr lang="fr-FR" sz="4000" dirty="0" err="1" smtClean="0">
                <a:solidFill>
                  <a:srgbClr val="595959"/>
                </a:solidFill>
              </a:rPr>
              <a:t>mandatory</a:t>
            </a:r>
            <a:r>
              <a:rPr lang="fr-FR" sz="4000" dirty="0" smtClean="0">
                <a:solidFill>
                  <a:srgbClr val="595959"/>
                </a:solidFill>
              </a:rPr>
              <a:t> (Fig. 2).</a:t>
            </a:r>
            <a:endParaRPr lang="fr-FR" sz="4000" dirty="0">
              <a:solidFill>
                <a:srgbClr val="595959"/>
              </a:solidFill>
            </a:endParaRPr>
          </a:p>
        </p:txBody>
      </p:sp>
      <p:sp>
        <p:nvSpPr>
          <p:cNvPr id="66" name="Sous-titre 2"/>
          <p:cNvSpPr txBox="1">
            <a:spLocks/>
          </p:cNvSpPr>
          <p:nvPr/>
        </p:nvSpPr>
        <p:spPr>
          <a:xfrm>
            <a:off x="340215" y="23311479"/>
            <a:ext cx="4844806" cy="3736863"/>
          </a:xfrm>
          <a:prstGeom prst="rect">
            <a:avLst/>
          </a:prstGeom>
        </p:spPr>
        <p:txBody>
          <a:bodyPr vert="horz" lIns="295214" tIns="147607" rIns="295214" bIns="147607" rtlCol="0">
            <a:noAutofit/>
          </a:bodyPr>
          <a:lstStyle>
            <a:lvl1pPr marL="0" indent="0" algn="ctr" defTabSz="1476070" rtl="0" eaLnBrk="1" latinLnBrk="0" hangingPunct="1">
              <a:spcBef>
                <a:spcPct val="20000"/>
              </a:spcBef>
              <a:buFont typeface="Arial"/>
              <a:buNone/>
              <a:defRPr sz="10300" kern="1200">
                <a:solidFill>
                  <a:schemeClr val="tx1">
                    <a:tint val="75000"/>
                  </a:schemeClr>
                </a:solidFill>
                <a:latin typeface="+mn-lt"/>
                <a:ea typeface="+mn-ea"/>
                <a:cs typeface="+mn-cs"/>
              </a:defRPr>
            </a:lvl1pPr>
            <a:lvl2pPr marL="1476070" indent="0" algn="ctr" defTabSz="1476070" rtl="0" eaLnBrk="1" latinLnBrk="0" hangingPunct="1">
              <a:spcBef>
                <a:spcPct val="20000"/>
              </a:spcBef>
              <a:buFont typeface="Arial"/>
              <a:buNone/>
              <a:defRPr sz="9000" kern="1200">
                <a:solidFill>
                  <a:schemeClr val="tx1">
                    <a:tint val="75000"/>
                  </a:schemeClr>
                </a:solidFill>
                <a:latin typeface="+mn-lt"/>
                <a:ea typeface="+mn-ea"/>
                <a:cs typeface="+mn-cs"/>
              </a:defRPr>
            </a:lvl2pPr>
            <a:lvl3pPr marL="2952140" indent="0" algn="ctr" defTabSz="1476070" rtl="0" eaLnBrk="1" latinLnBrk="0" hangingPunct="1">
              <a:spcBef>
                <a:spcPct val="20000"/>
              </a:spcBef>
              <a:buFont typeface="Arial"/>
              <a:buNone/>
              <a:defRPr sz="7700" kern="1200">
                <a:solidFill>
                  <a:schemeClr val="tx1">
                    <a:tint val="75000"/>
                  </a:schemeClr>
                </a:solidFill>
                <a:latin typeface="+mn-lt"/>
                <a:ea typeface="+mn-ea"/>
                <a:cs typeface="+mn-cs"/>
              </a:defRPr>
            </a:lvl3pPr>
            <a:lvl4pPr marL="442821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4pPr>
            <a:lvl5pPr marL="590428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5pPr>
            <a:lvl6pPr marL="738035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6pPr>
            <a:lvl7pPr marL="885642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7pPr>
            <a:lvl8pPr marL="1033249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8pPr>
            <a:lvl9pPr marL="11808562"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9pPr>
          </a:lstStyle>
          <a:p>
            <a:pPr algn="l"/>
            <a:r>
              <a:rPr lang="fr-FR" sz="4000" dirty="0" err="1" smtClean="0">
                <a:solidFill>
                  <a:srgbClr val="595959"/>
                </a:solidFill>
              </a:rPr>
              <a:t>Whereas</a:t>
            </a:r>
            <a:r>
              <a:rPr lang="fr-FR" sz="4000" dirty="0" smtClean="0">
                <a:solidFill>
                  <a:srgbClr val="595959"/>
                </a:solidFill>
              </a:rPr>
              <a:t> training in </a:t>
            </a:r>
            <a:r>
              <a:rPr lang="fr-FR" sz="4000" dirty="0" err="1" smtClean="0">
                <a:solidFill>
                  <a:srgbClr val="595959"/>
                </a:solidFill>
              </a:rPr>
              <a:t>psychotherapy</a:t>
            </a:r>
            <a:r>
              <a:rPr lang="fr-FR" sz="4000" dirty="0" smtClean="0">
                <a:solidFill>
                  <a:srgbClr val="595959"/>
                </a:solidFill>
              </a:rPr>
              <a:t> </a:t>
            </a:r>
            <a:r>
              <a:rPr lang="fr-FR" sz="4000" dirty="0" err="1" smtClean="0">
                <a:solidFill>
                  <a:srgbClr val="595959"/>
                </a:solidFill>
              </a:rPr>
              <a:t>is</a:t>
            </a:r>
            <a:r>
              <a:rPr lang="fr-FR" sz="4000" dirty="0" smtClean="0">
                <a:solidFill>
                  <a:srgbClr val="595959"/>
                </a:solidFill>
              </a:rPr>
              <a:t> </a:t>
            </a:r>
            <a:r>
              <a:rPr lang="fr-FR" sz="4000" dirty="0" err="1">
                <a:solidFill>
                  <a:srgbClr val="595959"/>
                </a:solidFill>
              </a:rPr>
              <a:t>recommended</a:t>
            </a:r>
            <a:r>
              <a:rPr lang="fr-FR" sz="4000" dirty="0">
                <a:solidFill>
                  <a:srgbClr val="595959"/>
                </a:solidFill>
              </a:rPr>
              <a:t> by UEMS as a </a:t>
            </a:r>
            <a:r>
              <a:rPr lang="fr-FR" sz="4000" dirty="0" err="1">
                <a:solidFill>
                  <a:srgbClr val="595959"/>
                </a:solidFill>
              </a:rPr>
              <a:t>mandatory</a:t>
            </a:r>
            <a:r>
              <a:rPr lang="fr-FR" sz="4000" dirty="0">
                <a:solidFill>
                  <a:srgbClr val="595959"/>
                </a:solidFill>
              </a:rPr>
              <a:t> component of </a:t>
            </a:r>
            <a:r>
              <a:rPr lang="fr-FR" sz="4000" dirty="0" smtClean="0">
                <a:solidFill>
                  <a:srgbClr val="595959"/>
                </a:solidFill>
              </a:rPr>
              <a:t>curriculum, </a:t>
            </a:r>
            <a:r>
              <a:rPr lang="fr-FR" sz="4000" dirty="0" err="1" smtClean="0">
                <a:solidFill>
                  <a:srgbClr val="595959"/>
                </a:solidFill>
              </a:rPr>
              <a:t>most</a:t>
            </a:r>
            <a:r>
              <a:rPr lang="fr-FR" sz="4000" dirty="0" smtClean="0">
                <a:solidFill>
                  <a:srgbClr val="595959"/>
                </a:solidFill>
              </a:rPr>
              <a:t> </a:t>
            </a:r>
            <a:r>
              <a:rPr lang="fr-FR" sz="4000" dirty="0" err="1" smtClean="0">
                <a:solidFill>
                  <a:srgbClr val="595959"/>
                </a:solidFill>
              </a:rPr>
              <a:t>trainees</a:t>
            </a:r>
            <a:r>
              <a:rPr lang="fr-FR" sz="4000" dirty="0" smtClean="0">
                <a:solidFill>
                  <a:srgbClr val="595959"/>
                </a:solidFill>
              </a:rPr>
              <a:t> </a:t>
            </a:r>
            <a:r>
              <a:rPr lang="fr-FR" sz="4000" dirty="0" err="1" smtClean="0">
                <a:solidFill>
                  <a:srgbClr val="595959"/>
                </a:solidFill>
              </a:rPr>
              <a:t>don’t</a:t>
            </a:r>
            <a:r>
              <a:rPr lang="fr-FR" sz="4000" dirty="0" smtClean="0">
                <a:solidFill>
                  <a:srgbClr val="595959"/>
                </a:solidFill>
              </a:rPr>
              <a:t> </a:t>
            </a:r>
            <a:r>
              <a:rPr lang="fr-FR" sz="4000" dirty="0" err="1" smtClean="0">
                <a:solidFill>
                  <a:srgbClr val="595959"/>
                </a:solidFill>
              </a:rPr>
              <a:t>receive</a:t>
            </a:r>
            <a:r>
              <a:rPr lang="fr-FR" sz="4000" dirty="0" smtClean="0">
                <a:solidFill>
                  <a:srgbClr val="595959"/>
                </a:solidFill>
              </a:rPr>
              <a:t> </a:t>
            </a:r>
            <a:r>
              <a:rPr lang="fr-FR" sz="4000" dirty="0" err="1" smtClean="0">
                <a:solidFill>
                  <a:srgbClr val="595959"/>
                </a:solidFill>
              </a:rPr>
              <a:t>any</a:t>
            </a:r>
            <a:r>
              <a:rPr lang="fr-FR" sz="4000" dirty="0" smtClean="0">
                <a:solidFill>
                  <a:srgbClr val="595959"/>
                </a:solidFill>
              </a:rPr>
              <a:t> or </a:t>
            </a:r>
            <a:r>
              <a:rPr lang="fr-FR" sz="4000" dirty="0" err="1" smtClean="0">
                <a:solidFill>
                  <a:srgbClr val="595959"/>
                </a:solidFill>
              </a:rPr>
              <a:t>need</a:t>
            </a:r>
            <a:r>
              <a:rPr lang="fr-FR" sz="4000" dirty="0" smtClean="0">
                <a:solidFill>
                  <a:srgbClr val="595959"/>
                </a:solidFill>
              </a:rPr>
              <a:t> to </a:t>
            </a:r>
            <a:r>
              <a:rPr lang="fr-FR" sz="4000" dirty="0" err="1" smtClean="0">
                <a:solidFill>
                  <a:srgbClr val="595959"/>
                </a:solidFill>
              </a:rPr>
              <a:t>pay</a:t>
            </a:r>
            <a:r>
              <a:rPr lang="fr-FR" sz="4000" dirty="0" smtClean="0">
                <a:solidFill>
                  <a:srgbClr val="595959"/>
                </a:solidFill>
              </a:rPr>
              <a:t> for </a:t>
            </a:r>
            <a:r>
              <a:rPr lang="fr-FR" sz="4000" dirty="0" err="1" smtClean="0">
                <a:solidFill>
                  <a:srgbClr val="595959"/>
                </a:solidFill>
              </a:rPr>
              <a:t>it</a:t>
            </a:r>
            <a:r>
              <a:rPr lang="fr-FR" sz="4000" dirty="0" smtClean="0">
                <a:solidFill>
                  <a:srgbClr val="595959"/>
                </a:solidFill>
              </a:rPr>
              <a:t> (Fig. 3.).</a:t>
            </a:r>
            <a:endParaRPr lang="fr-FR" sz="4000" dirty="0">
              <a:solidFill>
                <a:srgbClr val="595959"/>
              </a:solidFill>
            </a:endParaRPr>
          </a:p>
          <a:p>
            <a:pPr algn="l"/>
            <a:endParaRPr lang="fr-FR" sz="4000" dirty="0" smtClean="0">
              <a:solidFill>
                <a:srgbClr val="595959"/>
              </a:solidFill>
            </a:endParaRPr>
          </a:p>
          <a:p>
            <a:pPr algn="l"/>
            <a:endParaRPr lang="fr-FR" sz="4000" dirty="0">
              <a:solidFill>
                <a:srgbClr val="595959"/>
              </a:solidFill>
            </a:endParaRPr>
          </a:p>
        </p:txBody>
      </p:sp>
      <p:sp>
        <p:nvSpPr>
          <p:cNvPr id="67" name="ZoneTexte 66"/>
          <p:cNvSpPr txBox="1"/>
          <p:nvPr/>
        </p:nvSpPr>
        <p:spPr>
          <a:xfrm>
            <a:off x="453102" y="19160201"/>
            <a:ext cx="20444799" cy="830997"/>
          </a:xfrm>
          <a:prstGeom prst="rect">
            <a:avLst/>
          </a:prstGeom>
          <a:solidFill>
            <a:schemeClr val="accent1"/>
          </a:solidFill>
        </p:spPr>
        <p:txBody>
          <a:bodyPr wrap="square" rtlCol="0">
            <a:spAutoFit/>
          </a:bodyPr>
          <a:lstStyle/>
          <a:p>
            <a:r>
              <a:rPr lang="fr-FR" sz="4800" dirty="0" err="1" smtClean="0">
                <a:solidFill>
                  <a:srgbClr val="FFFFFF"/>
                </a:solidFill>
              </a:rPr>
              <a:t>However</a:t>
            </a:r>
            <a:r>
              <a:rPr lang="fr-FR" sz="4800" dirty="0" smtClean="0">
                <a:solidFill>
                  <a:srgbClr val="FFFFFF"/>
                </a:solidFill>
              </a:rPr>
              <a:t>, </a:t>
            </a:r>
            <a:r>
              <a:rPr lang="fr-FR" sz="4800" dirty="0">
                <a:solidFill>
                  <a:srgbClr val="FFFFFF"/>
                </a:solidFill>
              </a:rPr>
              <a:t>in practice </a:t>
            </a:r>
            <a:r>
              <a:rPr lang="fr-FR" sz="4800" dirty="0" smtClean="0">
                <a:solidFill>
                  <a:srgbClr val="FFFFFF"/>
                </a:solidFill>
              </a:rPr>
              <a:t>the </a:t>
            </a:r>
            <a:r>
              <a:rPr lang="fr-FR" sz="4800" dirty="0" err="1" smtClean="0">
                <a:solidFill>
                  <a:srgbClr val="FFFFFF"/>
                </a:solidFill>
              </a:rPr>
              <a:t>possibilities</a:t>
            </a:r>
            <a:r>
              <a:rPr lang="fr-FR" sz="4800" dirty="0" smtClean="0">
                <a:solidFill>
                  <a:srgbClr val="FFFFFF"/>
                </a:solidFill>
              </a:rPr>
              <a:t> are </a:t>
            </a:r>
            <a:r>
              <a:rPr lang="fr-FR" sz="4800" dirty="0" err="1" smtClean="0">
                <a:solidFill>
                  <a:srgbClr val="FFFFFF"/>
                </a:solidFill>
              </a:rPr>
              <a:t>quite</a:t>
            </a:r>
            <a:r>
              <a:rPr lang="fr-FR" sz="4800" dirty="0" smtClean="0">
                <a:solidFill>
                  <a:srgbClr val="FFFFFF"/>
                </a:solidFill>
              </a:rPr>
              <a:t> </a:t>
            </a:r>
            <a:r>
              <a:rPr lang="fr-FR" sz="4800" dirty="0" err="1" smtClean="0">
                <a:solidFill>
                  <a:srgbClr val="FFFFFF"/>
                </a:solidFill>
              </a:rPr>
              <a:t>low</a:t>
            </a:r>
            <a:endParaRPr lang="fr-FR" sz="4800" dirty="0">
              <a:solidFill>
                <a:srgbClr val="FFFFFF"/>
              </a:solidFill>
            </a:endParaRPr>
          </a:p>
        </p:txBody>
      </p:sp>
      <p:sp>
        <p:nvSpPr>
          <p:cNvPr id="74" name="Sous-titre 2"/>
          <p:cNvSpPr txBox="1">
            <a:spLocks/>
          </p:cNvSpPr>
          <p:nvPr/>
        </p:nvSpPr>
        <p:spPr>
          <a:xfrm>
            <a:off x="11085304" y="19708550"/>
            <a:ext cx="10303084" cy="5057753"/>
          </a:xfrm>
          <a:prstGeom prst="rect">
            <a:avLst/>
          </a:prstGeom>
        </p:spPr>
        <p:txBody>
          <a:bodyPr vert="horz" lIns="295214" tIns="147607" rIns="295214" bIns="147607" rtlCol="0">
            <a:noAutofit/>
          </a:bodyPr>
          <a:lstStyle>
            <a:lvl1pPr marL="0" indent="0" algn="ctr" defTabSz="1476070" rtl="0" eaLnBrk="1" latinLnBrk="0" hangingPunct="1">
              <a:spcBef>
                <a:spcPct val="20000"/>
              </a:spcBef>
              <a:buFont typeface="Arial"/>
              <a:buNone/>
              <a:defRPr sz="10300" kern="1200">
                <a:solidFill>
                  <a:schemeClr val="tx1">
                    <a:tint val="75000"/>
                  </a:schemeClr>
                </a:solidFill>
                <a:latin typeface="+mn-lt"/>
                <a:ea typeface="+mn-ea"/>
                <a:cs typeface="+mn-cs"/>
              </a:defRPr>
            </a:lvl1pPr>
            <a:lvl2pPr marL="1476070" indent="0" algn="ctr" defTabSz="1476070" rtl="0" eaLnBrk="1" latinLnBrk="0" hangingPunct="1">
              <a:spcBef>
                <a:spcPct val="20000"/>
              </a:spcBef>
              <a:buFont typeface="Arial"/>
              <a:buNone/>
              <a:defRPr sz="9000" kern="1200">
                <a:solidFill>
                  <a:schemeClr val="tx1">
                    <a:tint val="75000"/>
                  </a:schemeClr>
                </a:solidFill>
                <a:latin typeface="+mn-lt"/>
                <a:ea typeface="+mn-ea"/>
                <a:cs typeface="+mn-cs"/>
              </a:defRPr>
            </a:lvl2pPr>
            <a:lvl3pPr marL="2952140" indent="0" algn="ctr" defTabSz="1476070" rtl="0" eaLnBrk="1" latinLnBrk="0" hangingPunct="1">
              <a:spcBef>
                <a:spcPct val="20000"/>
              </a:spcBef>
              <a:buFont typeface="Arial"/>
              <a:buNone/>
              <a:defRPr sz="7700" kern="1200">
                <a:solidFill>
                  <a:schemeClr val="tx1">
                    <a:tint val="75000"/>
                  </a:schemeClr>
                </a:solidFill>
                <a:latin typeface="+mn-lt"/>
                <a:ea typeface="+mn-ea"/>
                <a:cs typeface="+mn-cs"/>
              </a:defRPr>
            </a:lvl3pPr>
            <a:lvl4pPr marL="442821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4pPr>
            <a:lvl5pPr marL="590428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5pPr>
            <a:lvl6pPr marL="738035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6pPr>
            <a:lvl7pPr marL="885642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7pPr>
            <a:lvl8pPr marL="1033249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8pPr>
            <a:lvl9pPr marL="11808562"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9pPr>
          </a:lstStyle>
          <a:p>
            <a:pPr algn="l"/>
            <a:r>
              <a:rPr lang="fr-FR" sz="4000" dirty="0" err="1" smtClean="0">
                <a:solidFill>
                  <a:srgbClr val="595959"/>
                </a:solidFill>
              </a:rPr>
              <a:t>Consequently</a:t>
            </a:r>
            <a:r>
              <a:rPr lang="fr-FR" sz="4000" dirty="0" smtClean="0">
                <a:solidFill>
                  <a:srgbClr val="595959"/>
                </a:solidFill>
              </a:rPr>
              <a:t>, </a:t>
            </a:r>
            <a:r>
              <a:rPr lang="fr-FR" sz="4000" dirty="0" err="1" smtClean="0">
                <a:solidFill>
                  <a:srgbClr val="595959"/>
                </a:solidFill>
              </a:rPr>
              <a:t>only</a:t>
            </a:r>
            <a:r>
              <a:rPr lang="fr-FR" sz="4000" dirty="0" smtClean="0">
                <a:solidFill>
                  <a:srgbClr val="595959"/>
                </a:solidFill>
              </a:rPr>
              <a:t> </a:t>
            </a:r>
            <a:r>
              <a:rPr lang="fr-FR" sz="5000" b="1" dirty="0" smtClean="0">
                <a:solidFill>
                  <a:srgbClr val="595959"/>
                </a:solidFill>
              </a:rPr>
              <a:t>52 %</a:t>
            </a:r>
            <a:r>
              <a:rPr lang="fr-FR" sz="4000" dirty="0" smtClean="0">
                <a:solidFill>
                  <a:srgbClr val="595959"/>
                </a:solidFill>
              </a:rPr>
              <a:t> of </a:t>
            </a:r>
            <a:r>
              <a:rPr lang="fr-FR" sz="4000" dirty="0" err="1" smtClean="0">
                <a:solidFill>
                  <a:srgbClr val="595959"/>
                </a:solidFill>
              </a:rPr>
              <a:t>trainees</a:t>
            </a:r>
            <a:r>
              <a:rPr lang="fr-FR" sz="4000" dirty="0" smtClean="0">
                <a:solidFill>
                  <a:srgbClr val="595959"/>
                </a:solidFill>
              </a:rPr>
              <a:t> </a:t>
            </a:r>
            <a:r>
              <a:rPr lang="fr-FR" sz="4000" dirty="0" err="1" smtClean="0">
                <a:solidFill>
                  <a:srgbClr val="595959"/>
                </a:solidFill>
              </a:rPr>
              <a:t>were</a:t>
            </a:r>
            <a:r>
              <a:rPr lang="fr-FR" sz="4000" dirty="0" smtClean="0">
                <a:solidFill>
                  <a:srgbClr val="595959"/>
                </a:solidFill>
              </a:rPr>
              <a:t> training (or </a:t>
            </a:r>
            <a:r>
              <a:rPr lang="fr-FR" sz="4000" dirty="0" err="1" smtClean="0">
                <a:solidFill>
                  <a:srgbClr val="595959"/>
                </a:solidFill>
              </a:rPr>
              <a:t>trained</a:t>
            </a:r>
            <a:r>
              <a:rPr lang="fr-FR" sz="4000" dirty="0" smtClean="0">
                <a:solidFill>
                  <a:srgbClr val="595959"/>
                </a:solidFill>
              </a:rPr>
              <a:t>) in </a:t>
            </a:r>
            <a:r>
              <a:rPr lang="fr-FR" sz="4000" dirty="0" err="1" smtClean="0">
                <a:solidFill>
                  <a:srgbClr val="595959"/>
                </a:solidFill>
              </a:rPr>
              <a:t>psychotherapy</a:t>
            </a:r>
            <a:r>
              <a:rPr lang="fr-FR" sz="4000" dirty="0" smtClean="0">
                <a:solidFill>
                  <a:srgbClr val="595959"/>
                </a:solidFill>
              </a:rPr>
              <a:t>.</a:t>
            </a:r>
          </a:p>
          <a:p>
            <a:pPr algn="l"/>
            <a:r>
              <a:rPr lang="fr-FR" sz="5000" b="1" dirty="0" smtClean="0">
                <a:solidFill>
                  <a:srgbClr val="595959"/>
                </a:solidFill>
              </a:rPr>
              <a:t>41 % </a:t>
            </a:r>
            <a:r>
              <a:rPr lang="fr-FR" sz="4000" dirty="0" err="1">
                <a:solidFill>
                  <a:srgbClr val="595959"/>
                </a:solidFill>
              </a:rPr>
              <a:t>underwent</a:t>
            </a:r>
            <a:r>
              <a:rPr lang="fr-FR" sz="4000" dirty="0">
                <a:solidFill>
                  <a:srgbClr val="595959"/>
                </a:solidFill>
              </a:rPr>
              <a:t> </a:t>
            </a:r>
            <a:r>
              <a:rPr lang="fr-FR" sz="4000" dirty="0" err="1">
                <a:solidFill>
                  <a:srgbClr val="595959"/>
                </a:solidFill>
              </a:rPr>
              <a:t>personal</a:t>
            </a:r>
            <a:r>
              <a:rPr lang="fr-FR" sz="4000" dirty="0">
                <a:solidFill>
                  <a:srgbClr val="595959"/>
                </a:solidFill>
              </a:rPr>
              <a:t> </a:t>
            </a:r>
            <a:r>
              <a:rPr lang="fr-FR" sz="4000" dirty="0" err="1" smtClean="0">
                <a:solidFill>
                  <a:srgbClr val="595959"/>
                </a:solidFill>
              </a:rPr>
              <a:t>psychotherapy</a:t>
            </a:r>
            <a:r>
              <a:rPr lang="fr-FR" sz="4000" dirty="0" smtClean="0">
                <a:solidFill>
                  <a:srgbClr val="595959"/>
                </a:solidFill>
              </a:rPr>
              <a:t>.</a:t>
            </a:r>
          </a:p>
          <a:p>
            <a:pPr algn="l"/>
            <a:r>
              <a:rPr lang="fr-FR" sz="5000" b="1" dirty="0" smtClean="0">
                <a:solidFill>
                  <a:srgbClr val="595959"/>
                </a:solidFill>
              </a:rPr>
              <a:t>33 % </a:t>
            </a:r>
            <a:r>
              <a:rPr lang="fr-FR" sz="4000" dirty="0" err="1">
                <a:solidFill>
                  <a:srgbClr val="595959"/>
                </a:solidFill>
              </a:rPr>
              <a:t>undertook</a:t>
            </a:r>
            <a:r>
              <a:rPr lang="fr-FR" sz="4000" dirty="0">
                <a:solidFill>
                  <a:srgbClr val="595959"/>
                </a:solidFill>
              </a:rPr>
              <a:t> </a:t>
            </a:r>
            <a:r>
              <a:rPr lang="fr-FR" sz="4000" dirty="0" err="1">
                <a:solidFill>
                  <a:srgbClr val="595959"/>
                </a:solidFill>
              </a:rPr>
              <a:t>psychotherapy</a:t>
            </a:r>
            <a:r>
              <a:rPr lang="fr-FR" sz="4000" dirty="0">
                <a:solidFill>
                  <a:srgbClr val="595959"/>
                </a:solidFill>
              </a:rPr>
              <a:t> </a:t>
            </a:r>
            <a:r>
              <a:rPr lang="fr-FR" sz="4000" dirty="0" smtClean="0">
                <a:solidFill>
                  <a:srgbClr val="595959"/>
                </a:solidFill>
              </a:rPr>
              <a:t>training on </a:t>
            </a:r>
            <a:r>
              <a:rPr lang="fr-FR" sz="4000" dirty="0" err="1" smtClean="0">
                <a:solidFill>
                  <a:srgbClr val="595959"/>
                </a:solidFill>
              </a:rPr>
              <a:t>their</a:t>
            </a:r>
            <a:r>
              <a:rPr lang="fr-FR" sz="4000" dirty="0" smtClean="0">
                <a:solidFill>
                  <a:srgbClr val="595959"/>
                </a:solidFill>
              </a:rPr>
              <a:t> </a:t>
            </a:r>
            <a:r>
              <a:rPr lang="fr-FR" sz="4000" dirty="0" err="1" smtClean="0">
                <a:solidFill>
                  <a:srgbClr val="595959"/>
                </a:solidFill>
              </a:rPr>
              <a:t>own</a:t>
            </a:r>
            <a:r>
              <a:rPr lang="fr-FR" sz="4000" dirty="0" smtClean="0">
                <a:solidFill>
                  <a:srgbClr val="595959"/>
                </a:solidFill>
              </a:rPr>
              <a:t> initiative.</a:t>
            </a:r>
          </a:p>
          <a:p>
            <a:pPr algn="l"/>
            <a:r>
              <a:rPr lang="fr-FR" sz="4000" dirty="0" err="1" smtClean="0">
                <a:solidFill>
                  <a:srgbClr val="595959"/>
                </a:solidFill>
              </a:rPr>
              <a:t>Whereas</a:t>
            </a:r>
            <a:r>
              <a:rPr lang="fr-FR" sz="4000" dirty="0" smtClean="0">
                <a:solidFill>
                  <a:srgbClr val="595959"/>
                </a:solidFill>
              </a:rPr>
              <a:t> more </a:t>
            </a:r>
            <a:r>
              <a:rPr lang="fr-FR" sz="4000" dirty="0" err="1" smtClean="0">
                <a:solidFill>
                  <a:srgbClr val="595959"/>
                </a:solidFill>
              </a:rPr>
              <a:t>than</a:t>
            </a:r>
            <a:r>
              <a:rPr lang="fr-FR" sz="4000" dirty="0" smtClean="0">
                <a:solidFill>
                  <a:srgbClr val="595959"/>
                </a:solidFill>
              </a:rPr>
              <a:t> 1.7 </a:t>
            </a:r>
            <a:r>
              <a:rPr lang="fr-FR" sz="4000" dirty="0" err="1" smtClean="0">
                <a:solidFill>
                  <a:srgbClr val="595959"/>
                </a:solidFill>
              </a:rPr>
              <a:t>hours</a:t>
            </a:r>
            <a:r>
              <a:rPr lang="fr-FR" sz="4000" dirty="0" smtClean="0">
                <a:solidFill>
                  <a:srgbClr val="595959"/>
                </a:solidFill>
              </a:rPr>
              <a:t> of supervision per </a:t>
            </a:r>
            <a:r>
              <a:rPr lang="fr-FR" sz="4000" dirty="0" err="1" smtClean="0">
                <a:solidFill>
                  <a:srgbClr val="595959"/>
                </a:solidFill>
              </a:rPr>
              <a:t>month</a:t>
            </a:r>
            <a:r>
              <a:rPr lang="fr-FR" sz="4000" dirty="0" smtClean="0">
                <a:solidFill>
                  <a:srgbClr val="595959"/>
                </a:solidFill>
              </a:rPr>
              <a:t> are </a:t>
            </a:r>
            <a:r>
              <a:rPr lang="fr-FR" sz="4000" dirty="0" err="1" smtClean="0">
                <a:solidFill>
                  <a:srgbClr val="595959"/>
                </a:solidFill>
              </a:rPr>
              <a:t>recommended</a:t>
            </a:r>
            <a:r>
              <a:rPr lang="fr-FR" sz="4000" dirty="0" smtClean="0">
                <a:solidFill>
                  <a:srgbClr val="595959"/>
                </a:solidFill>
              </a:rPr>
              <a:t> by UEMS, </a:t>
            </a:r>
            <a:r>
              <a:rPr lang="fr-FR" sz="5000" b="1" dirty="0" smtClean="0">
                <a:solidFill>
                  <a:srgbClr val="595959"/>
                </a:solidFill>
              </a:rPr>
              <a:t>50 % </a:t>
            </a:r>
            <a:r>
              <a:rPr lang="fr-FR" sz="4000" dirty="0" err="1" smtClean="0">
                <a:solidFill>
                  <a:srgbClr val="595959"/>
                </a:solidFill>
              </a:rPr>
              <a:t>don’t</a:t>
            </a:r>
            <a:r>
              <a:rPr lang="fr-FR" sz="4000" dirty="0" smtClean="0">
                <a:solidFill>
                  <a:srgbClr val="595959"/>
                </a:solidFill>
              </a:rPr>
              <a:t> </a:t>
            </a:r>
            <a:r>
              <a:rPr lang="fr-FR" sz="4000" dirty="0" err="1" smtClean="0">
                <a:solidFill>
                  <a:srgbClr val="595959"/>
                </a:solidFill>
              </a:rPr>
              <a:t>get</a:t>
            </a:r>
            <a:r>
              <a:rPr lang="fr-FR" sz="4000" dirty="0" smtClean="0">
                <a:solidFill>
                  <a:srgbClr val="595959"/>
                </a:solidFill>
              </a:rPr>
              <a:t> </a:t>
            </a:r>
            <a:r>
              <a:rPr lang="fr-FR" sz="4000" dirty="0" err="1" smtClean="0">
                <a:solidFill>
                  <a:srgbClr val="595959"/>
                </a:solidFill>
              </a:rPr>
              <a:t>any</a:t>
            </a:r>
            <a:r>
              <a:rPr lang="fr-FR" sz="4000" dirty="0" smtClean="0">
                <a:solidFill>
                  <a:srgbClr val="595959"/>
                </a:solidFill>
              </a:rPr>
              <a:t> </a:t>
            </a:r>
            <a:r>
              <a:rPr lang="fr-FR" sz="4000" dirty="0" err="1" smtClean="0">
                <a:solidFill>
                  <a:srgbClr val="595959"/>
                </a:solidFill>
              </a:rPr>
              <a:t>hour</a:t>
            </a:r>
            <a:r>
              <a:rPr lang="fr-FR" sz="4000" dirty="0" smtClean="0">
                <a:solidFill>
                  <a:srgbClr val="595959"/>
                </a:solidFill>
              </a:rPr>
              <a:t> </a:t>
            </a:r>
            <a:r>
              <a:rPr lang="fr-FR" sz="4000" dirty="0" err="1" smtClean="0">
                <a:solidFill>
                  <a:srgbClr val="595959"/>
                </a:solidFill>
              </a:rPr>
              <a:t>during</a:t>
            </a:r>
            <a:r>
              <a:rPr lang="fr-FR" sz="4000" dirty="0" smtClean="0">
                <a:solidFill>
                  <a:srgbClr val="595959"/>
                </a:solidFill>
              </a:rPr>
              <a:t> the </a:t>
            </a:r>
            <a:r>
              <a:rPr lang="fr-FR" sz="4000" dirty="0" err="1" smtClean="0">
                <a:solidFill>
                  <a:srgbClr val="595959"/>
                </a:solidFill>
              </a:rPr>
              <a:t>month</a:t>
            </a:r>
            <a:r>
              <a:rPr lang="fr-FR" sz="4000" dirty="0" smtClean="0">
                <a:solidFill>
                  <a:srgbClr val="595959"/>
                </a:solidFill>
              </a:rPr>
              <a:t>.</a:t>
            </a:r>
          </a:p>
          <a:p>
            <a:pPr algn="l"/>
            <a:endParaRPr lang="fr-FR" sz="4000" dirty="0" smtClean="0">
              <a:solidFill>
                <a:srgbClr val="595959"/>
              </a:solidFill>
            </a:endParaRPr>
          </a:p>
          <a:p>
            <a:pPr algn="l"/>
            <a:endParaRPr lang="fr-FR" sz="4000" dirty="0">
              <a:solidFill>
                <a:srgbClr val="595959"/>
              </a:solidFill>
            </a:endParaRPr>
          </a:p>
          <a:p>
            <a:pPr algn="l"/>
            <a:endParaRPr lang="fr-FR" sz="4000" dirty="0" smtClean="0">
              <a:solidFill>
                <a:srgbClr val="595959"/>
              </a:solidFill>
            </a:endParaRPr>
          </a:p>
          <a:p>
            <a:pPr algn="l"/>
            <a:endParaRPr lang="fr-FR" sz="4000" dirty="0">
              <a:solidFill>
                <a:srgbClr val="595959"/>
              </a:solidFill>
            </a:endParaRPr>
          </a:p>
        </p:txBody>
      </p:sp>
      <p:sp>
        <p:nvSpPr>
          <p:cNvPr id="6" name="Rectangle 5"/>
          <p:cNvSpPr/>
          <p:nvPr/>
        </p:nvSpPr>
        <p:spPr>
          <a:xfrm>
            <a:off x="6547394" y="14949771"/>
            <a:ext cx="14350508" cy="1044217"/>
          </a:xfrm>
          <a:prstGeom prst="rect">
            <a:avLst/>
          </a:prstGeom>
          <a:solidFill>
            <a:schemeClr val="bg1"/>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6" name="Sous-titre 2"/>
          <p:cNvSpPr txBox="1">
            <a:spLocks/>
          </p:cNvSpPr>
          <p:nvPr/>
        </p:nvSpPr>
        <p:spPr>
          <a:xfrm>
            <a:off x="11085305" y="15297610"/>
            <a:ext cx="10303083" cy="2139203"/>
          </a:xfrm>
          <a:prstGeom prst="rect">
            <a:avLst/>
          </a:prstGeom>
          <a:solidFill>
            <a:schemeClr val="bg1"/>
          </a:solidFill>
        </p:spPr>
        <p:txBody>
          <a:bodyPr vert="horz" lIns="295214" tIns="147607" rIns="295214" bIns="147607" rtlCol="0">
            <a:noAutofit/>
          </a:bodyPr>
          <a:lstStyle>
            <a:lvl1pPr marL="0" indent="0" algn="ctr" defTabSz="1476070" rtl="0" eaLnBrk="1" latinLnBrk="0" hangingPunct="1">
              <a:spcBef>
                <a:spcPct val="20000"/>
              </a:spcBef>
              <a:buFont typeface="Arial"/>
              <a:buNone/>
              <a:defRPr sz="10300" kern="1200">
                <a:solidFill>
                  <a:schemeClr val="tx1">
                    <a:tint val="75000"/>
                  </a:schemeClr>
                </a:solidFill>
                <a:latin typeface="+mn-lt"/>
                <a:ea typeface="+mn-ea"/>
                <a:cs typeface="+mn-cs"/>
              </a:defRPr>
            </a:lvl1pPr>
            <a:lvl2pPr marL="1476070" indent="0" algn="ctr" defTabSz="1476070" rtl="0" eaLnBrk="1" latinLnBrk="0" hangingPunct="1">
              <a:spcBef>
                <a:spcPct val="20000"/>
              </a:spcBef>
              <a:buFont typeface="Arial"/>
              <a:buNone/>
              <a:defRPr sz="9000" kern="1200">
                <a:solidFill>
                  <a:schemeClr val="tx1">
                    <a:tint val="75000"/>
                  </a:schemeClr>
                </a:solidFill>
                <a:latin typeface="+mn-lt"/>
                <a:ea typeface="+mn-ea"/>
                <a:cs typeface="+mn-cs"/>
              </a:defRPr>
            </a:lvl2pPr>
            <a:lvl3pPr marL="2952140" indent="0" algn="ctr" defTabSz="1476070" rtl="0" eaLnBrk="1" latinLnBrk="0" hangingPunct="1">
              <a:spcBef>
                <a:spcPct val="20000"/>
              </a:spcBef>
              <a:buFont typeface="Arial"/>
              <a:buNone/>
              <a:defRPr sz="7700" kern="1200">
                <a:solidFill>
                  <a:schemeClr val="tx1">
                    <a:tint val="75000"/>
                  </a:schemeClr>
                </a:solidFill>
                <a:latin typeface="+mn-lt"/>
                <a:ea typeface="+mn-ea"/>
                <a:cs typeface="+mn-cs"/>
              </a:defRPr>
            </a:lvl3pPr>
            <a:lvl4pPr marL="442821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4pPr>
            <a:lvl5pPr marL="590428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5pPr>
            <a:lvl6pPr marL="738035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6pPr>
            <a:lvl7pPr marL="885642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7pPr>
            <a:lvl8pPr marL="1033249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8pPr>
            <a:lvl9pPr marL="11808562"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9pPr>
          </a:lstStyle>
          <a:p>
            <a:pPr algn="l"/>
            <a:r>
              <a:rPr lang="fr-FR" sz="5000" b="1" dirty="0" smtClean="0">
                <a:solidFill>
                  <a:srgbClr val="595959"/>
                </a:solidFill>
              </a:rPr>
              <a:t>96 </a:t>
            </a:r>
            <a:r>
              <a:rPr lang="fr-FR" sz="5000" b="1" dirty="0">
                <a:solidFill>
                  <a:srgbClr val="595959"/>
                </a:solidFill>
              </a:rPr>
              <a:t>% </a:t>
            </a:r>
            <a:r>
              <a:rPr lang="fr-FR" sz="4000" dirty="0" err="1">
                <a:solidFill>
                  <a:srgbClr val="595959"/>
                </a:solidFill>
              </a:rPr>
              <a:t>would</a:t>
            </a:r>
            <a:r>
              <a:rPr lang="fr-FR" sz="4000" dirty="0">
                <a:solidFill>
                  <a:srgbClr val="595959"/>
                </a:solidFill>
              </a:rPr>
              <a:t> train for free. </a:t>
            </a:r>
            <a:r>
              <a:rPr lang="fr-FR" sz="5000" b="1" dirty="0">
                <a:solidFill>
                  <a:srgbClr val="595959"/>
                </a:solidFill>
              </a:rPr>
              <a:t>50 % </a:t>
            </a:r>
            <a:r>
              <a:rPr lang="fr-FR" sz="4000" dirty="0" err="1">
                <a:solidFill>
                  <a:srgbClr val="595959"/>
                </a:solidFill>
              </a:rPr>
              <a:t>intend</a:t>
            </a:r>
            <a:r>
              <a:rPr lang="fr-FR" sz="4000" dirty="0">
                <a:solidFill>
                  <a:srgbClr val="595959"/>
                </a:solidFill>
              </a:rPr>
              <a:t> to </a:t>
            </a:r>
            <a:r>
              <a:rPr lang="fr-FR" sz="4000" dirty="0" err="1">
                <a:solidFill>
                  <a:srgbClr val="595959"/>
                </a:solidFill>
              </a:rPr>
              <a:t>spend</a:t>
            </a:r>
            <a:r>
              <a:rPr lang="fr-FR" sz="4000" dirty="0">
                <a:solidFill>
                  <a:srgbClr val="595959"/>
                </a:solidFill>
              </a:rPr>
              <a:t> up to </a:t>
            </a:r>
            <a:r>
              <a:rPr lang="fr-FR" sz="5000" b="1" dirty="0">
                <a:solidFill>
                  <a:srgbClr val="595959"/>
                </a:solidFill>
              </a:rPr>
              <a:t>5 % </a:t>
            </a:r>
            <a:r>
              <a:rPr lang="fr-FR" sz="4000" dirty="0">
                <a:solidFill>
                  <a:srgbClr val="595959"/>
                </a:solidFill>
              </a:rPr>
              <a:t>of </a:t>
            </a:r>
            <a:r>
              <a:rPr lang="fr-FR" sz="4000" dirty="0" err="1">
                <a:solidFill>
                  <a:srgbClr val="595959"/>
                </a:solidFill>
              </a:rPr>
              <a:t>their</a:t>
            </a:r>
            <a:r>
              <a:rPr lang="fr-FR" sz="4000" dirty="0">
                <a:solidFill>
                  <a:srgbClr val="595959"/>
                </a:solidFill>
              </a:rPr>
              <a:t> </a:t>
            </a:r>
            <a:r>
              <a:rPr lang="fr-FR" sz="4000" dirty="0" err="1">
                <a:solidFill>
                  <a:srgbClr val="595959"/>
                </a:solidFill>
              </a:rPr>
              <a:t>salary</a:t>
            </a:r>
            <a:r>
              <a:rPr lang="fr-FR" sz="4000" dirty="0">
                <a:solidFill>
                  <a:srgbClr val="595959"/>
                </a:solidFill>
              </a:rPr>
              <a:t> for </a:t>
            </a:r>
            <a:r>
              <a:rPr lang="fr-FR" sz="4000" dirty="0" err="1">
                <a:solidFill>
                  <a:srgbClr val="595959"/>
                </a:solidFill>
              </a:rPr>
              <a:t>psychotherapy</a:t>
            </a:r>
            <a:r>
              <a:rPr lang="fr-FR" sz="4000" dirty="0">
                <a:solidFill>
                  <a:srgbClr val="595959"/>
                </a:solidFill>
              </a:rPr>
              <a:t> training</a:t>
            </a:r>
            <a:r>
              <a:rPr lang="fr-FR" sz="4000" dirty="0" smtClean="0">
                <a:solidFill>
                  <a:srgbClr val="595959"/>
                </a:solidFill>
              </a:rPr>
              <a:t>.</a:t>
            </a:r>
          </a:p>
        </p:txBody>
      </p:sp>
      <p:sp>
        <p:nvSpPr>
          <p:cNvPr id="77" name="ZoneTexte 76"/>
          <p:cNvSpPr txBox="1"/>
          <p:nvPr/>
        </p:nvSpPr>
        <p:spPr>
          <a:xfrm>
            <a:off x="14388438" y="13266699"/>
            <a:ext cx="6999951" cy="630942"/>
          </a:xfrm>
          <a:prstGeom prst="rect">
            <a:avLst/>
          </a:prstGeom>
          <a:noFill/>
        </p:spPr>
        <p:txBody>
          <a:bodyPr wrap="square" rtlCol="0">
            <a:spAutoFit/>
          </a:bodyPr>
          <a:lstStyle/>
          <a:p>
            <a:r>
              <a:rPr lang="fr-FR" sz="3500" u="sng" dirty="0" err="1" smtClean="0">
                <a:solidFill>
                  <a:srgbClr val="595959"/>
                </a:solidFill>
              </a:rPr>
              <a:t>Fig</a:t>
            </a:r>
            <a:r>
              <a:rPr lang="fr-FR" sz="3500" u="sng" dirty="0" smtClean="0">
                <a:solidFill>
                  <a:srgbClr val="595959"/>
                </a:solidFill>
              </a:rPr>
              <a:t> 1. </a:t>
            </a:r>
            <a:r>
              <a:rPr lang="fr-FR" sz="3500" u="sng" dirty="0" err="1" smtClean="0">
                <a:solidFill>
                  <a:srgbClr val="595959"/>
                </a:solidFill>
              </a:rPr>
              <a:t>Number</a:t>
            </a:r>
            <a:r>
              <a:rPr lang="fr-FR" sz="3500" u="sng" dirty="0" smtClean="0">
                <a:solidFill>
                  <a:srgbClr val="595959"/>
                </a:solidFill>
              </a:rPr>
              <a:t> of </a:t>
            </a:r>
            <a:r>
              <a:rPr lang="fr-FR" sz="3500" u="sng" dirty="0" err="1" smtClean="0">
                <a:solidFill>
                  <a:srgbClr val="595959"/>
                </a:solidFill>
              </a:rPr>
              <a:t>answers</a:t>
            </a:r>
            <a:r>
              <a:rPr lang="fr-FR" sz="3500" u="sng" dirty="0" smtClean="0">
                <a:solidFill>
                  <a:srgbClr val="595959"/>
                </a:solidFill>
              </a:rPr>
              <a:t> by country</a:t>
            </a:r>
            <a:endParaRPr lang="fr-FR" sz="3500" u="sng" dirty="0">
              <a:solidFill>
                <a:srgbClr val="595959"/>
              </a:solidFill>
            </a:endParaRPr>
          </a:p>
        </p:txBody>
      </p:sp>
      <p:sp>
        <p:nvSpPr>
          <p:cNvPr id="22" name="ZoneTexte 21"/>
          <p:cNvSpPr txBox="1"/>
          <p:nvPr/>
        </p:nvSpPr>
        <p:spPr>
          <a:xfrm>
            <a:off x="11085303" y="25823871"/>
            <a:ext cx="9805959" cy="830997"/>
          </a:xfrm>
          <a:prstGeom prst="rect">
            <a:avLst/>
          </a:prstGeom>
          <a:solidFill>
            <a:srgbClr val="4F81BD"/>
          </a:solidFill>
        </p:spPr>
        <p:txBody>
          <a:bodyPr wrap="square" rtlCol="0">
            <a:spAutoFit/>
          </a:bodyPr>
          <a:lstStyle/>
          <a:p>
            <a:r>
              <a:rPr lang="fr-FR" sz="4800" dirty="0" smtClean="0">
                <a:solidFill>
                  <a:srgbClr val="FFFFFF"/>
                </a:solidFill>
              </a:rPr>
              <a:t>Perspectives</a:t>
            </a:r>
            <a:endParaRPr lang="fr-FR" sz="4800" dirty="0">
              <a:solidFill>
                <a:srgbClr val="FFFFFF"/>
              </a:solidFill>
            </a:endParaRPr>
          </a:p>
        </p:txBody>
      </p:sp>
      <p:sp>
        <p:nvSpPr>
          <p:cNvPr id="23" name="Sous-titre 2"/>
          <p:cNvSpPr txBox="1">
            <a:spLocks/>
          </p:cNvSpPr>
          <p:nvPr/>
        </p:nvSpPr>
        <p:spPr>
          <a:xfrm>
            <a:off x="11085304" y="26440006"/>
            <a:ext cx="9733003" cy="3793367"/>
          </a:xfrm>
          <a:prstGeom prst="rect">
            <a:avLst/>
          </a:prstGeom>
        </p:spPr>
        <p:txBody>
          <a:bodyPr vert="horz" lIns="295214" tIns="147607" rIns="295214" bIns="147607" rtlCol="0">
            <a:noAutofit/>
          </a:bodyPr>
          <a:lstStyle>
            <a:lvl1pPr marL="0" indent="0" algn="ctr" defTabSz="1476070" rtl="0" eaLnBrk="1" latinLnBrk="0" hangingPunct="1">
              <a:spcBef>
                <a:spcPct val="20000"/>
              </a:spcBef>
              <a:buFont typeface="Arial"/>
              <a:buNone/>
              <a:defRPr sz="10300" kern="1200">
                <a:solidFill>
                  <a:schemeClr val="tx1">
                    <a:tint val="75000"/>
                  </a:schemeClr>
                </a:solidFill>
                <a:latin typeface="+mn-lt"/>
                <a:ea typeface="+mn-ea"/>
                <a:cs typeface="+mn-cs"/>
              </a:defRPr>
            </a:lvl1pPr>
            <a:lvl2pPr marL="1476070" indent="0" algn="ctr" defTabSz="1476070" rtl="0" eaLnBrk="1" latinLnBrk="0" hangingPunct="1">
              <a:spcBef>
                <a:spcPct val="20000"/>
              </a:spcBef>
              <a:buFont typeface="Arial"/>
              <a:buNone/>
              <a:defRPr sz="9000" kern="1200">
                <a:solidFill>
                  <a:schemeClr val="tx1">
                    <a:tint val="75000"/>
                  </a:schemeClr>
                </a:solidFill>
                <a:latin typeface="+mn-lt"/>
                <a:ea typeface="+mn-ea"/>
                <a:cs typeface="+mn-cs"/>
              </a:defRPr>
            </a:lvl2pPr>
            <a:lvl3pPr marL="2952140" indent="0" algn="ctr" defTabSz="1476070" rtl="0" eaLnBrk="1" latinLnBrk="0" hangingPunct="1">
              <a:spcBef>
                <a:spcPct val="20000"/>
              </a:spcBef>
              <a:buFont typeface="Arial"/>
              <a:buNone/>
              <a:defRPr sz="7700" kern="1200">
                <a:solidFill>
                  <a:schemeClr val="tx1">
                    <a:tint val="75000"/>
                  </a:schemeClr>
                </a:solidFill>
                <a:latin typeface="+mn-lt"/>
                <a:ea typeface="+mn-ea"/>
                <a:cs typeface="+mn-cs"/>
              </a:defRPr>
            </a:lvl3pPr>
            <a:lvl4pPr marL="442821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4pPr>
            <a:lvl5pPr marL="590428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5pPr>
            <a:lvl6pPr marL="738035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6pPr>
            <a:lvl7pPr marL="885642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7pPr>
            <a:lvl8pPr marL="1033249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8pPr>
            <a:lvl9pPr marL="11808562"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9pPr>
          </a:lstStyle>
          <a:p>
            <a:pPr algn="l"/>
            <a:r>
              <a:rPr lang="fr-FR" sz="4000" dirty="0">
                <a:solidFill>
                  <a:srgbClr val="595959"/>
                </a:solidFill>
              </a:rPr>
              <a:t>EFPT </a:t>
            </a:r>
            <a:r>
              <a:rPr lang="fr-FR" sz="4000" dirty="0" err="1">
                <a:solidFill>
                  <a:srgbClr val="595959"/>
                </a:solidFill>
              </a:rPr>
              <a:t>strongly</a:t>
            </a:r>
            <a:r>
              <a:rPr lang="fr-FR" sz="4000" dirty="0">
                <a:solidFill>
                  <a:srgbClr val="595959"/>
                </a:solidFill>
              </a:rPr>
              <a:t> supports initiatives </a:t>
            </a:r>
            <a:r>
              <a:rPr lang="fr-FR" sz="4000" dirty="0" smtClean="0">
                <a:solidFill>
                  <a:srgbClr val="595959"/>
                </a:solidFill>
              </a:rPr>
              <a:t>for </a:t>
            </a:r>
            <a:r>
              <a:rPr lang="fr-FR" sz="4000" dirty="0" err="1" smtClean="0">
                <a:solidFill>
                  <a:srgbClr val="595959"/>
                </a:solidFill>
              </a:rPr>
              <a:t>better</a:t>
            </a:r>
            <a:r>
              <a:rPr lang="fr-FR" sz="4000" dirty="0" smtClean="0">
                <a:solidFill>
                  <a:srgbClr val="595959"/>
                </a:solidFill>
              </a:rPr>
              <a:t> </a:t>
            </a:r>
            <a:r>
              <a:rPr lang="fr-FR" sz="4000" dirty="0" err="1" smtClean="0">
                <a:solidFill>
                  <a:srgbClr val="595959"/>
                </a:solidFill>
              </a:rPr>
              <a:t>psychotherapy</a:t>
            </a:r>
            <a:r>
              <a:rPr lang="fr-FR" sz="4000" dirty="0" smtClean="0">
                <a:solidFill>
                  <a:srgbClr val="595959"/>
                </a:solidFill>
              </a:rPr>
              <a:t> </a:t>
            </a:r>
            <a:r>
              <a:rPr lang="fr-FR" sz="4000" dirty="0">
                <a:solidFill>
                  <a:srgbClr val="595959"/>
                </a:solidFill>
              </a:rPr>
              <a:t>training and </a:t>
            </a:r>
            <a:r>
              <a:rPr lang="fr-FR" sz="4000" dirty="0" err="1" smtClean="0">
                <a:solidFill>
                  <a:srgbClr val="595959"/>
                </a:solidFill>
              </a:rPr>
              <a:t>thinks</a:t>
            </a:r>
            <a:r>
              <a:rPr lang="fr-FR" sz="4000" dirty="0" smtClean="0">
                <a:solidFill>
                  <a:srgbClr val="595959"/>
                </a:solidFill>
              </a:rPr>
              <a:t> </a:t>
            </a:r>
            <a:r>
              <a:rPr lang="fr-FR" sz="4000" dirty="0" err="1">
                <a:solidFill>
                  <a:srgbClr val="595959"/>
                </a:solidFill>
              </a:rPr>
              <a:t>that</a:t>
            </a:r>
            <a:r>
              <a:rPr lang="fr-FR" sz="4000" dirty="0">
                <a:solidFill>
                  <a:srgbClr val="595959"/>
                </a:solidFill>
              </a:rPr>
              <a:t> </a:t>
            </a:r>
            <a:r>
              <a:rPr lang="fr-FR" sz="4000" dirty="0" err="1">
                <a:solidFill>
                  <a:srgbClr val="595959"/>
                </a:solidFill>
              </a:rPr>
              <a:t>wider</a:t>
            </a:r>
            <a:r>
              <a:rPr lang="fr-FR" sz="4000" dirty="0">
                <a:solidFill>
                  <a:srgbClr val="595959"/>
                </a:solidFill>
              </a:rPr>
              <a:t> </a:t>
            </a:r>
            <a:r>
              <a:rPr lang="fr-FR" sz="4000" dirty="0" err="1">
                <a:solidFill>
                  <a:srgbClr val="595959"/>
                </a:solidFill>
              </a:rPr>
              <a:t>availability</a:t>
            </a:r>
            <a:r>
              <a:rPr lang="fr-FR" sz="4000" dirty="0">
                <a:solidFill>
                  <a:srgbClr val="595959"/>
                </a:solidFill>
              </a:rPr>
              <a:t> of good </a:t>
            </a:r>
            <a:r>
              <a:rPr lang="fr-FR" sz="4000" dirty="0" err="1">
                <a:solidFill>
                  <a:srgbClr val="595959"/>
                </a:solidFill>
              </a:rPr>
              <a:t>quality</a:t>
            </a:r>
            <a:r>
              <a:rPr lang="fr-FR" sz="4000" dirty="0">
                <a:solidFill>
                  <a:srgbClr val="595959"/>
                </a:solidFill>
              </a:rPr>
              <a:t> </a:t>
            </a:r>
            <a:r>
              <a:rPr lang="fr-FR" sz="4000" b="1" dirty="0">
                <a:solidFill>
                  <a:srgbClr val="595959"/>
                </a:solidFill>
              </a:rPr>
              <a:t>e-learning </a:t>
            </a:r>
            <a:r>
              <a:rPr lang="fr-FR" sz="4000" b="1" dirty="0" err="1" smtClean="0">
                <a:solidFill>
                  <a:srgbClr val="595959"/>
                </a:solidFill>
              </a:rPr>
              <a:t>resources</a:t>
            </a:r>
            <a:r>
              <a:rPr lang="fr-FR" sz="4000" b="1" dirty="0" smtClean="0">
                <a:solidFill>
                  <a:srgbClr val="595959"/>
                </a:solidFill>
              </a:rPr>
              <a:t> and international collaborations </a:t>
            </a:r>
            <a:r>
              <a:rPr lang="fr-FR" sz="4000" dirty="0" err="1" smtClean="0">
                <a:solidFill>
                  <a:srgbClr val="595959"/>
                </a:solidFill>
              </a:rPr>
              <a:t>exemplified</a:t>
            </a:r>
            <a:r>
              <a:rPr lang="fr-FR" sz="4000" dirty="0" smtClean="0">
                <a:solidFill>
                  <a:srgbClr val="595959"/>
                </a:solidFill>
              </a:rPr>
              <a:t> by EPA </a:t>
            </a:r>
            <a:r>
              <a:rPr lang="fr-FR" sz="4000" dirty="0">
                <a:solidFill>
                  <a:srgbClr val="595959"/>
                </a:solidFill>
              </a:rPr>
              <a:t>and </a:t>
            </a:r>
            <a:r>
              <a:rPr lang="fr-FR" sz="4000" dirty="0" smtClean="0">
                <a:solidFill>
                  <a:srgbClr val="595959"/>
                </a:solidFill>
              </a:rPr>
              <a:t>ECNP </a:t>
            </a:r>
            <a:r>
              <a:rPr lang="fr-FR" sz="4000" dirty="0" err="1" smtClean="0">
                <a:solidFill>
                  <a:srgbClr val="595959"/>
                </a:solidFill>
              </a:rPr>
              <a:t>could</a:t>
            </a:r>
            <a:r>
              <a:rPr lang="fr-FR" sz="4000" dirty="0" smtClean="0">
                <a:solidFill>
                  <a:srgbClr val="595959"/>
                </a:solidFill>
              </a:rPr>
              <a:t> </a:t>
            </a:r>
            <a:r>
              <a:rPr lang="fr-FR" sz="4000" dirty="0" err="1">
                <a:solidFill>
                  <a:srgbClr val="595959"/>
                </a:solidFill>
              </a:rPr>
              <a:t>be</a:t>
            </a:r>
            <a:r>
              <a:rPr lang="fr-FR" sz="4000" dirty="0">
                <a:solidFill>
                  <a:srgbClr val="595959"/>
                </a:solidFill>
              </a:rPr>
              <a:t> a </a:t>
            </a:r>
            <a:r>
              <a:rPr lang="fr-FR" sz="4000" dirty="0" err="1">
                <a:solidFill>
                  <a:srgbClr val="595959"/>
                </a:solidFill>
              </a:rPr>
              <a:t>step</a:t>
            </a:r>
            <a:r>
              <a:rPr lang="fr-FR" sz="4000" dirty="0">
                <a:solidFill>
                  <a:srgbClr val="595959"/>
                </a:solidFill>
              </a:rPr>
              <a:t> to bridge </a:t>
            </a:r>
            <a:r>
              <a:rPr lang="fr-FR" sz="4000" dirty="0" err="1">
                <a:solidFill>
                  <a:srgbClr val="595959"/>
                </a:solidFill>
              </a:rPr>
              <a:t>this</a:t>
            </a:r>
            <a:r>
              <a:rPr lang="fr-FR" sz="4000" dirty="0">
                <a:solidFill>
                  <a:srgbClr val="595959"/>
                </a:solidFill>
              </a:rPr>
              <a:t> gap. </a:t>
            </a:r>
            <a:endParaRPr lang="fr-FR" sz="4000" dirty="0" smtClean="0">
              <a:solidFill>
                <a:srgbClr val="595959"/>
              </a:solidFill>
            </a:endParaRPr>
          </a:p>
        </p:txBody>
      </p:sp>
      <p:sp>
        <p:nvSpPr>
          <p:cNvPr id="5" name="Rectangle 4"/>
          <p:cNvSpPr/>
          <p:nvPr/>
        </p:nvSpPr>
        <p:spPr>
          <a:xfrm>
            <a:off x="12880464" y="5814906"/>
            <a:ext cx="6125796" cy="707886"/>
          </a:xfrm>
          <a:prstGeom prst="rect">
            <a:avLst/>
          </a:prstGeom>
        </p:spPr>
        <p:txBody>
          <a:bodyPr wrap="none">
            <a:spAutoFit/>
          </a:bodyPr>
          <a:lstStyle/>
          <a:p>
            <a:r>
              <a:rPr lang="fr-FR" sz="4000" b="1" dirty="0" err="1">
                <a:solidFill>
                  <a:srgbClr val="000090"/>
                </a:solidFill>
              </a:rPr>
              <a:t>psychotherapy-wg@efpt.eu</a:t>
            </a:r>
            <a:endParaRPr lang="fr-FR" sz="4000" b="1" dirty="0">
              <a:solidFill>
                <a:srgbClr val="000090"/>
              </a:solidFill>
            </a:endParaRPr>
          </a:p>
        </p:txBody>
      </p:sp>
      <p:sp>
        <p:nvSpPr>
          <p:cNvPr id="64" name="Sous-titre 2"/>
          <p:cNvSpPr txBox="1">
            <a:spLocks/>
          </p:cNvSpPr>
          <p:nvPr/>
        </p:nvSpPr>
        <p:spPr>
          <a:xfrm>
            <a:off x="581116" y="15377841"/>
            <a:ext cx="10109088" cy="4423637"/>
          </a:xfrm>
          <a:prstGeom prst="rect">
            <a:avLst/>
          </a:prstGeom>
        </p:spPr>
        <p:txBody>
          <a:bodyPr vert="horz" lIns="295214" tIns="147607" rIns="295214" bIns="147607" rtlCol="0">
            <a:noAutofit/>
          </a:bodyPr>
          <a:lstStyle>
            <a:lvl1pPr marL="0" indent="0" algn="ctr" defTabSz="1476070" rtl="0" eaLnBrk="1" latinLnBrk="0" hangingPunct="1">
              <a:spcBef>
                <a:spcPct val="20000"/>
              </a:spcBef>
              <a:buFont typeface="Arial"/>
              <a:buNone/>
              <a:defRPr sz="10300" kern="1200">
                <a:solidFill>
                  <a:schemeClr val="tx1">
                    <a:tint val="75000"/>
                  </a:schemeClr>
                </a:solidFill>
                <a:latin typeface="+mn-lt"/>
                <a:ea typeface="+mn-ea"/>
                <a:cs typeface="+mn-cs"/>
              </a:defRPr>
            </a:lvl1pPr>
            <a:lvl2pPr marL="1476070" indent="0" algn="ctr" defTabSz="1476070" rtl="0" eaLnBrk="1" latinLnBrk="0" hangingPunct="1">
              <a:spcBef>
                <a:spcPct val="20000"/>
              </a:spcBef>
              <a:buFont typeface="Arial"/>
              <a:buNone/>
              <a:defRPr sz="9000" kern="1200">
                <a:solidFill>
                  <a:schemeClr val="tx1">
                    <a:tint val="75000"/>
                  </a:schemeClr>
                </a:solidFill>
                <a:latin typeface="+mn-lt"/>
                <a:ea typeface="+mn-ea"/>
                <a:cs typeface="+mn-cs"/>
              </a:defRPr>
            </a:lvl2pPr>
            <a:lvl3pPr marL="2952140" indent="0" algn="ctr" defTabSz="1476070" rtl="0" eaLnBrk="1" latinLnBrk="0" hangingPunct="1">
              <a:spcBef>
                <a:spcPct val="20000"/>
              </a:spcBef>
              <a:buFont typeface="Arial"/>
              <a:buNone/>
              <a:defRPr sz="7700" kern="1200">
                <a:solidFill>
                  <a:schemeClr val="tx1">
                    <a:tint val="75000"/>
                  </a:schemeClr>
                </a:solidFill>
                <a:latin typeface="+mn-lt"/>
                <a:ea typeface="+mn-ea"/>
                <a:cs typeface="+mn-cs"/>
              </a:defRPr>
            </a:lvl3pPr>
            <a:lvl4pPr marL="442821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4pPr>
            <a:lvl5pPr marL="590428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5pPr>
            <a:lvl6pPr marL="738035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6pPr>
            <a:lvl7pPr marL="885642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7pPr>
            <a:lvl8pPr marL="10332491"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8pPr>
            <a:lvl9pPr marL="11808562" indent="0" algn="ctr" defTabSz="1476070" rtl="0" eaLnBrk="1" latinLnBrk="0" hangingPunct="1">
              <a:spcBef>
                <a:spcPct val="20000"/>
              </a:spcBef>
              <a:buFont typeface="Arial"/>
              <a:buNone/>
              <a:defRPr sz="6500" kern="1200">
                <a:solidFill>
                  <a:schemeClr val="tx1">
                    <a:tint val="75000"/>
                  </a:schemeClr>
                </a:solidFill>
                <a:latin typeface="+mn-lt"/>
                <a:ea typeface="+mn-ea"/>
                <a:cs typeface="+mn-cs"/>
              </a:defRPr>
            </a:lvl9pPr>
          </a:lstStyle>
          <a:p>
            <a:pPr algn="l"/>
            <a:r>
              <a:rPr lang="fr-FR" sz="5000" b="1" dirty="0" smtClean="0">
                <a:solidFill>
                  <a:srgbClr val="595959"/>
                </a:solidFill>
              </a:rPr>
              <a:t>92 </a:t>
            </a:r>
            <a:r>
              <a:rPr lang="fr-FR" sz="5000" b="1" dirty="0">
                <a:solidFill>
                  <a:srgbClr val="595959"/>
                </a:solidFill>
              </a:rPr>
              <a:t>% </a:t>
            </a:r>
            <a:r>
              <a:rPr lang="fr-FR" sz="4000" dirty="0">
                <a:solidFill>
                  <a:srgbClr val="595959"/>
                </a:solidFill>
              </a:rPr>
              <a:t>of </a:t>
            </a:r>
            <a:r>
              <a:rPr lang="fr-FR" sz="4000" dirty="0" err="1">
                <a:solidFill>
                  <a:srgbClr val="595959"/>
                </a:solidFill>
              </a:rPr>
              <a:t>trainees</a:t>
            </a:r>
            <a:r>
              <a:rPr lang="fr-FR" sz="4000" dirty="0">
                <a:solidFill>
                  <a:srgbClr val="595959"/>
                </a:solidFill>
              </a:rPr>
              <a:t> </a:t>
            </a:r>
            <a:r>
              <a:rPr lang="fr-FR" sz="4000" dirty="0" err="1">
                <a:solidFill>
                  <a:srgbClr val="595959"/>
                </a:solidFill>
              </a:rPr>
              <a:t>considered</a:t>
            </a:r>
            <a:r>
              <a:rPr lang="fr-FR" sz="4000" dirty="0">
                <a:solidFill>
                  <a:srgbClr val="595959"/>
                </a:solidFill>
              </a:rPr>
              <a:t> </a:t>
            </a:r>
            <a:r>
              <a:rPr lang="fr-FR" sz="4000" dirty="0" err="1">
                <a:solidFill>
                  <a:srgbClr val="595959"/>
                </a:solidFill>
              </a:rPr>
              <a:t>psychotherapy</a:t>
            </a:r>
            <a:r>
              <a:rPr lang="fr-FR" sz="4000" dirty="0">
                <a:solidFill>
                  <a:srgbClr val="595959"/>
                </a:solidFill>
              </a:rPr>
              <a:t> as important </a:t>
            </a:r>
            <a:r>
              <a:rPr lang="fr-FR" sz="4000" dirty="0" smtClean="0">
                <a:solidFill>
                  <a:srgbClr val="595959"/>
                </a:solidFill>
              </a:rPr>
              <a:t>for </a:t>
            </a:r>
            <a:r>
              <a:rPr lang="fr-FR" sz="4000" dirty="0" err="1">
                <a:solidFill>
                  <a:srgbClr val="595959"/>
                </a:solidFill>
              </a:rPr>
              <a:t>their</a:t>
            </a:r>
            <a:r>
              <a:rPr lang="fr-FR" sz="4000" dirty="0">
                <a:solidFill>
                  <a:srgbClr val="595959"/>
                </a:solidFill>
              </a:rPr>
              <a:t> </a:t>
            </a:r>
            <a:r>
              <a:rPr lang="fr-FR" sz="4000" dirty="0" err="1">
                <a:solidFill>
                  <a:srgbClr val="595959"/>
                </a:solidFill>
              </a:rPr>
              <a:t>professional</a:t>
            </a:r>
            <a:r>
              <a:rPr lang="fr-FR" sz="4000" dirty="0">
                <a:solidFill>
                  <a:srgbClr val="595959"/>
                </a:solidFill>
              </a:rPr>
              <a:t> </a:t>
            </a:r>
            <a:r>
              <a:rPr lang="fr-FR" sz="4000" dirty="0" err="1" smtClean="0">
                <a:solidFill>
                  <a:srgbClr val="595959"/>
                </a:solidFill>
              </a:rPr>
              <a:t>identity</a:t>
            </a:r>
            <a:r>
              <a:rPr lang="fr-FR" sz="4000" dirty="0" smtClean="0">
                <a:solidFill>
                  <a:srgbClr val="595959"/>
                </a:solidFill>
              </a:rPr>
              <a:t>.</a:t>
            </a:r>
            <a:endParaRPr lang="fr-FR" sz="4000" dirty="0">
              <a:solidFill>
                <a:srgbClr val="595959"/>
              </a:solidFill>
            </a:endParaRPr>
          </a:p>
          <a:p>
            <a:pPr algn="l"/>
            <a:r>
              <a:rPr lang="fr-FR" sz="5000" b="1" dirty="0">
                <a:solidFill>
                  <a:srgbClr val="595959"/>
                </a:solidFill>
              </a:rPr>
              <a:t>90 % </a:t>
            </a:r>
            <a:r>
              <a:rPr lang="fr-FR" sz="4000" dirty="0" err="1">
                <a:solidFill>
                  <a:srgbClr val="595959"/>
                </a:solidFill>
              </a:rPr>
              <a:t>would</a:t>
            </a:r>
            <a:r>
              <a:rPr lang="fr-FR" sz="4000" dirty="0">
                <a:solidFill>
                  <a:srgbClr val="595959"/>
                </a:solidFill>
              </a:rPr>
              <a:t> </a:t>
            </a:r>
            <a:r>
              <a:rPr lang="fr-FR" sz="4000" dirty="0" err="1">
                <a:solidFill>
                  <a:srgbClr val="595959"/>
                </a:solidFill>
              </a:rPr>
              <a:t>like</a:t>
            </a:r>
            <a:r>
              <a:rPr lang="fr-FR" sz="4000" dirty="0">
                <a:solidFill>
                  <a:srgbClr val="595959"/>
                </a:solidFill>
              </a:rPr>
              <a:t> to </a:t>
            </a:r>
            <a:r>
              <a:rPr lang="fr-FR" sz="4000" dirty="0" err="1">
                <a:solidFill>
                  <a:srgbClr val="595959"/>
                </a:solidFill>
              </a:rPr>
              <a:t>practise</a:t>
            </a:r>
            <a:r>
              <a:rPr lang="fr-FR" sz="4000" dirty="0">
                <a:solidFill>
                  <a:srgbClr val="595959"/>
                </a:solidFill>
              </a:rPr>
              <a:t> </a:t>
            </a:r>
            <a:r>
              <a:rPr lang="fr-FR" sz="4000" dirty="0" err="1">
                <a:solidFill>
                  <a:srgbClr val="595959"/>
                </a:solidFill>
              </a:rPr>
              <a:t>psychotherapy</a:t>
            </a:r>
            <a:r>
              <a:rPr lang="fr-FR" sz="4000" dirty="0">
                <a:solidFill>
                  <a:srgbClr val="595959"/>
                </a:solidFill>
              </a:rPr>
              <a:t> </a:t>
            </a:r>
            <a:r>
              <a:rPr lang="fr-FR" sz="4000" dirty="0" err="1">
                <a:solidFill>
                  <a:srgbClr val="595959"/>
                </a:solidFill>
              </a:rPr>
              <a:t>after</a:t>
            </a:r>
            <a:r>
              <a:rPr lang="fr-FR" sz="4000" dirty="0">
                <a:solidFill>
                  <a:srgbClr val="595959"/>
                </a:solidFill>
              </a:rPr>
              <a:t> </a:t>
            </a:r>
            <a:r>
              <a:rPr lang="fr-FR" sz="4000" dirty="0" err="1">
                <a:solidFill>
                  <a:srgbClr val="595959"/>
                </a:solidFill>
              </a:rPr>
              <a:t>their</a:t>
            </a:r>
            <a:r>
              <a:rPr lang="fr-FR" sz="4000" dirty="0">
                <a:solidFill>
                  <a:srgbClr val="595959"/>
                </a:solidFill>
              </a:rPr>
              <a:t> </a:t>
            </a:r>
            <a:r>
              <a:rPr lang="fr-FR" sz="4000" dirty="0" smtClean="0">
                <a:solidFill>
                  <a:srgbClr val="595959"/>
                </a:solidFill>
              </a:rPr>
              <a:t>training.</a:t>
            </a:r>
            <a:endParaRPr lang="fr-FR" sz="4000" dirty="0">
              <a:solidFill>
                <a:srgbClr val="595959"/>
              </a:solidFill>
            </a:endParaRPr>
          </a:p>
        </p:txBody>
      </p:sp>
      <p:pic>
        <p:nvPicPr>
          <p:cNvPr id="26" name="Image 25"/>
          <p:cNvPicPr>
            <a:picLocks noChangeAspect="1"/>
          </p:cNvPicPr>
          <p:nvPr/>
        </p:nvPicPr>
        <p:blipFill rotWithShape="1">
          <a:blip r:embed="rId5" cstate="print">
            <a:extLst>
              <a:ext uri="{28A0092B-C50C-407E-A947-70E740481C1C}">
                <a14:useLocalDpi xmlns:a14="http://schemas.microsoft.com/office/drawing/2010/main"/>
              </a:ext>
            </a:extLst>
          </a:blip>
          <a:srcRect l="81461" t="18998" b="69965"/>
          <a:stretch/>
        </p:blipFill>
        <p:spPr>
          <a:xfrm>
            <a:off x="8183689" y="28587830"/>
            <a:ext cx="1600911" cy="612786"/>
          </a:xfrm>
          <a:prstGeom prst="rect">
            <a:avLst/>
          </a:prstGeom>
        </p:spPr>
      </p:pic>
      <p:pic>
        <p:nvPicPr>
          <p:cNvPr id="27" name="Image 26"/>
          <p:cNvPicPr>
            <a:picLocks noChangeAspect="1"/>
          </p:cNvPicPr>
          <p:nvPr/>
        </p:nvPicPr>
        <p:blipFill rotWithShape="1">
          <a:blip r:embed="rId4" cstate="print">
            <a:extLst>
              <a:ext uri="{28A0092B-C50C-407E-A947-70E740481C1C}">
                <a14:useLocalDpi xmlns:a14="http://schemas.microsoft.com/office/drawing/2010/main"/>
              </a:ext>
            </a:extLst>
          </a:blip>
          <a:srcRect l="80480" t="3563" r="4953" b="75792"/>
          <a:stretch/>
        </p:blipFill>
        <p:spPr>
          <a:xfrm>
            <a:off x="4216735" y="20865218"/>
            <a:ext cx="1281207" cy="1164133"/>
          </a:xfrm>
          <a:prstGeom prst="rect">
            <a:avLst/>
          </a:prstGeom>
        </p:spPr>
      </p:pic>
      <p:pic>
        <p:nvPicPr>
          <p:cNvPr id="28" name="Image 27"/>
          <p:cNvPicPr>
            <a:picLocks noChangeAspect="1"/>
          </p:cNvPicPr>
          <p:nvPr/>
        </p:nvPicPr>
        <p:blipFill rotWithShape="1">
          <a:blip r:embed="rId3" cstate="print">
            <a:extLst>
              <a:ext uri="{28A0092B-C50C-407E-A947-70E740481C1C}">
                <a14:useLocalDpi xmlns:a14="http://schemas.microsoft.com/office/drawing/2010/main"/>
              </a:ext>
            </a:extLst>
          </a:blip>
          <a:srcRect l="89189" t="30113" b="33752"/>
          <a:stretch/>
        </p:blipFill>
        <p:spPr>
          <a:xfrm>
            <a:off x="14646540" y="9953427"/>
            <a:ext cx="1108443" cy="2895151"/>
          </a:xfrm>
          <a:prstGeom prst="rect">
            <a:avLst/>
          </a:prstGeom>
        </p:spPr>
      </p:pic>
      <p:sp>
        <p:nvSpPr>
          <p:cNvPr id="29" name="ZoneTexte 28"/>
          <p:cNvSpPr txBox="1"/>
          <p:nvPr/>
        </p:nvSpPr>
        <p:spPr>
          <a:xfrm>
            <a:off x="5185021" y="24061108"/>
            <a:ext cx="5591458" cy="630942"/>
          </a:xfrm>
          <a:prstGeom prst="rect">
            <a:avLst/>
          </a:prstGeom>
          <a:noFill/>
        </p:spPr>
        <p:txBody>
          <a:bodyPr wrap="square" rtlCol="0">
            <a:spAutoFit/>
          </a:bodyPr>
          <a:lstStyle/>
          <a:p>
            <a:r>
              <a:rPr lang="fr-FR" sz="3500" u="sng" dirty="0" err="1" smtClean="0">
                <a:solidFill>
                  <a:srgbClr val="595959"/>
                </a:solidFill>
              </a:rPr>
              <a:t>Fig</a:t>
            </a:r>
            <a:r>
              <a:rPr lang="fr-FR" sz="3500" u="sng" dirty="0" smtClean="0">
                <a:solidFill>
                  <a:srgbClr val="595959"/>
                </a:solidFill>
              </a:rPr>
              <a:t> 2. </a:t>
            </a:r>
            <a:r>
              <a:rPr lang="fr-FR" sz="3500" u="sng" dirty="0" err="1" smtClean="0">
                <a:solidFill>
                  <a:srgbClr val="595959"/>
                </a:solidFill>
              </a:rPr>
              <a:t>Mandatory</a:t>
            </a:r>
            <a:r>
              <a:rPr lang="fr-FR" sz="3500" u="sng" dirty="0" smtClean="0">
                <a:solidFill>
                  <a:srgbClr val="595959"/>
                </a:solidFill>
              </a:rPr>
              <a:t> training</a:t>
            </a:r>
            <a:endParaRPr lang="fr-FR" sz="3500" u="sng" dirty="0">
              <a:solidFill>
                <a:srgbClr val="595959"/>
              </a:solidFill>
            </a:endParaRPr>
          </a:p>
        </p:txBody>
      </p:sp>
      <p:sp>
        <p:nvSpPr>
          <p:cNvPr id="30" name="ZoneTexte 29"/>
          <p:cNvSpPr txBox="1"/>
          <p:nvPr/>
        </p:nvSpPr>
        <p:spPr>
          <a:xfrm>
            <a:off x="5479227" y="29413366"/>
            <a:ext cx="5591458" cy="630942"/>
          </a:xfrm>
          <a:prstGeom prst="rect">
            <a:avLst/>
          </a:prstGeom>
          <a:noFill/>
        </p:spPr>
        <p:txBody>
          <a:bodyPr wrap="square" rtlCol="0">
            <a:spAutoFit/>
          </a:bodyPr>
          <a:lstStyle/>
          <a:p>
            <a:r>
              <a:rPr lang="fr-FR" sz="3500" u="sng" dirty="0" err="1" smtClean="0">
                <a:solidFill>
                  <a:srgbClr val="595959"/>
                </a:solidFill>
              </a:rPr>
              <a:t>Fig</a:t>
            </a:r>
            <a:r>
              <a:rPr lang="fr-FR" sz="3500" u="sng" dirty="0" smtClean="0">
                <a:solidFill>
                  <a:srgbClr val="595959"/>
                </a:solidFill>
              </a:rPr>
              <a:t> 3. </a:t>
            </a:r>
            <a:r>
              <a:rPr lang="fr-FR" sz="3500" u="sng" dirty="0" err="1" smtClean="0">
                <a:solidFill>
                  <a:srgbClr val="595959"/>
                </a:solidFill>
              </a:rPr>
              <a:t>Who</a:t>
            </a:r>
            <a:r>
              <a:rPr lang="fr-FR" sz="3500" u="sng" dirty="0" smtClean="0">
                <a:solidFill>
                  <a:srgbClr val="595959"/>
                </a:solidFill>
              </a:rPr>
              <a:t> pays the training</a:t>
            </a:r>
            <a:endParaRPr lang="fr-FR" sz="3500" u="sng" dirty="0">
              <a:solidFill>
                <a:srgbClr val="595959"/>
              </a:solidFill>
            </a:endParaRPr>
          </a:p>
        </p:txBody>
      </p:sp>
      <p:pic>
        <p:nvPicPr>
          <p:cNvPr id="7" name="Image 6"/>
          <p:cNvPicPr>
            <a:picLocks noChangeAspect="1"/>
          </p:cNvPicPr>
          <p:nvPr/>
        </p:nvPicPr>
        <p:blipFill>
          <a:blip r:embed="rId8"/>
          <a:stretch>
            <a:fillRect/>
          </a:stretch>
        </p:blipFill>
        <p:spPr>
          <a:xfrm>
            <a:off x="17995176" y="2107549"/>
            <a:ext cx="3102658" cy="1532018"/>
          </a:xfrm>
          <a:prstGeom prst="rect">
            <a:avLst/>
          </a:prstGeom>
        </p:spPr>
      </p:pic>
      <p:sp>
        <p:nvSpPr>
          <p:cNvPr id="33" name="Rectangle 32"/>
          <p:cNvSpPr/>
          <p:nvPr/>
        </p:nvSpPr>
        <p:spPr>
          <a:xfrm>
            <a:off x="552426" y="18434050"/>
            <a:ext cx="19988212" cy="706437"/>
          </a:xfrm>
          <a:prstGeom prst="rect">
            <a:avLst/>
          </a:prstGeom>
        </p:spPr>
        <p:txBody>
          <a:bodyPr>
            <a:spAutoFit/>
          </a:bodyPr>
          <a:lstStyle/>
          <a:p>
            <a:pPr algn="ctr" eaLnBrk="1" hangingPunct="1"/>
            <a:r>
              <a:rPr lang="fr-FR" sz="4000" b="1" dirty="0" err="1">
                <a:solidFill>
                  <a:srgbClr val="595959"/>
                </a:solidFill>
              </a:rPr>
              <a:t>Psychoanalysis</a:t>
            </a:r>
            <a:r>
              <a:rPr lang="fr-FR" sz="4000" b="1" dirty="0">
                <a:solidFill>
                  <a:srgbClr val="595959"/>
                </a:solidFill>
              </a:rPr>
              <a:t>, CBT </a:t>
            </a:r>
            <a:r>
              <a:rPr lang="fr-FR" sz="4000" dirty="0">
                <a:solidFill>
                  <a:srgbClr val="595959"/>
                </a:solidFill>
              </a:rPr>
              <a:t>and</a:t>
            </a:r>
            <a:r>
              <a:rPr lang="fr-FR" sz="4000" b="1" dirty="0">
                <a:solidFill>
                  <a:srgbClr val="595959"/>
                </a:solidFill>
              </a:rPr>
              <a:t> </a:t>
            </a:r>
            <a:r>
              <a:rPr lang="fr-FR" sz="4000" b="1" dirty="0" err="1">
                <a:solidFill>
                  <a:srgbClr val="595959"/>
                </a:solidFill>
              </a:rPr>
              <a:t>Systemic</a:t>
            </a:r>
            <a:r>
              <a:rPr lang="fr-FR" sz="4000" b="1" dirty="0">
                <a:solidFill>
                  <a:srgbClr val="595959"/>
                </a:solidFill>
              </a:rPr>
              <a:t> </a:t>
            </a:r>
            <a:r>
              <a:rPr lang="fr-FR" sz="4000" b="1" dirty="0" err="1">
                <a:solidFill>
                  <a:srgbClr val="595959"/>
                </a:solidFill>
              </a:rPr>
              <a:t>Therapy</a:t>
            </a:r>
            <a:r>
              <a:rPr lang="fr-FR" sz="4000" b="1" dirty="0">
                <a:solidFill>
                  <a:srgbClr val="595959"/>
                </a:solidFill>
              </a:rPr>
              <a:t> </a:t>
            </a:r>
            <a:r>
              <a:rPr lang="fr-FR" sz="4000" dirty="0" err="1">
                <a:solidFill>
                  <a:srgbClr val="595959"/>
                </a:solidFill>
              </a:rPr>
              <a:t>were</a:t>
            </a:r>
            <a:r>
              <a:rPr lang="fr-FR" sz="4000" dirty="0">
                <a:solidFill>
                  <a:srgbClr val="595959"/>
                </a:solidFill>
              </a:rPr>
              <a:t> the </a:t>
            </a:r>
            <a:r>
              <a:rPr lang="fr-FR" sz="4000" dirty="0" err="1">
                <a:solidFill>
                  <a:srgbClr val="595959"/>
                </a:solidFill>
              </a:rPr>
              <a:t>most</a:t>
            </a:r>
            <a:r>
              <a:rPr lang="fr-FR" sz="4000" dirty="0">
                <a:solidFill>
                  <a:srgbClr val="595959"/>
                </a:solidFill>
              </a:rPr>
              <a:t> </a:t>
            </a:r>
            <a:r>
              <a:rPr lang="fr-FR" sz="4000" dirty="0" err="1">
                <a:solidFill>
                  <a:srgbClr val="595959"/>
                </a:solidFill>
              </a:rPr>
              <a:t>popular</a:t>
            </a:r>
            <a:r>
              <a:rPr lang="fr-FR" sz="4000" dirty="0">
                <a:solidFill>
                  <a:srgbClr val="595959"/>
                </a:solidFill>
              </a:rPr>
              <a:t> </a:t>
            </a:r>
            <a:r>
              <a:rPr lang="fr-FR" sz="4000" dirty="0" err="1">
                <a:solidFill>
                  <a:srgbClr val="595959"/>
                </a:solidFill>
              </a:rPr>
              <a:t>schools</a:t>
            </a:r>
            <a:r>
              <a:rPr lang="fr-FR" sz="4000" dirty="0">
                <a:solidFill>
                  <a:srgbClr val="595959"/>
                </a:solidFill>
              </a:rPr>
              <a:t> of </a:t>
            </a:r>
            <a:r>
              <a:rPr lang="fr-FR" sz="4000" dirty="0" err="1">
                <a:solidFill>
                  <a:srgbClr val="595959"/>
                </a:solidFill>
              </a:rPr>
              <a:t>psychotherapy</a:t>
            </a:r>
            <a:r>
              <a:rPr lang="fr-FR" sz="4000" dirty="0">
                <a:solidFill>
                  <a:srgbClr val="595959"/>
                </a:solidFill>
              </a:rPr>
              <a:t>.</a:t>
            </a:r>
            <a:endParaRPr lang="en-US" sz="4000" dirty="0">
              <a:solidFill>
                <a:srgbClr val="595959"/>
              </a:solidFill>
            </a:endParaRPr>
          </a:p>
        </p:txBody>
      </p:sp>
      <p:pic>
        <p:nvPicPr>
          <p:cNvPr id="34" name="Image 33"/>
          <p:cNvPicPr>
            <a:picLocks noChangeAspect="1"/>
          </p:cNvPicPr>
          <p:nvPr/>
        </p:nvPicPr>
        <p:blipFill rotWithShape="1">
          <a:blip r:embed="rId5" cstate="print">
            <a:extLst>
              <a:ext uri="{28A0092B-C50C-407E-A947-70E740481C1C}">
                <a14:useLocalDpi xmlns:a14="http://schemas.microsoft.com/office/drawing/2010/main"/>
              </a:ext>
            </a:extLst>
          </a:blip>
          <a:srcRect l="81461" t="4762" b="82474"/>
          <a:stretch/>
        </p:blipFill>
        <p:spPr>
          <a:xfrm>
            <a:off x="6519583" y="28491959"/>
            <a:ext cx="1600911" cy="708657"/>
          </a:xfrm>
          <a:prstGeom prst="rect">
            <a:avLst/>
          </a:prstGeom>
        </p:spPr>
      </p:pic>
    </p:spTree>
    <p:extLst>
      <p:ext uri="{BB962C8B-B14F-4D97-AF65-F5344CB8AC3E}">
        <p14:creationId xmlns:p14="http://schemas.microsoft.com/office/powerpoint/2010/main" val="9676824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2197</TotalTime>
  <Words>379</Words>
  <Application>Microsoft Macintosh PowerPoint</Application>
  <PresentationFormat>Personnalisé</PresentationFormat>
  <Paragraphs>29</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Thomas Gargot, France Ekin Sönmez, Turkey Clément Dondé, France Nikitas Arnaoutoglou, UK Milos Lazarevic, Serbia Petra Marinova, Bulgaria Rita Silva, Portugal  David de Freitas Pereira, Belgium Tânia Abreu, Portugal. EFPT Psychotherapy Working Group, Brussels, Belgium Diego Quattrone, UK Roberts Klotins, UK</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Thomas Gargot</dc:creator>
  <cp:lastModifiedBy>Thomas Gargot</cp:lastModifiedBy>
  <cp:revision>39</cp:revision>
  <dcterms:created xsi:type="dcterms:W3CDTF">2016-08-03T18:56:01Z</dcterms:created>
  <dcterms:modified xsi:type="dcterms:W3CDTF">2016-09-01T12:39:00Z</dcterms:modified>
</cp:coreProperties>
</file>