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70"/>
    <a:srgbClr val="4ECDC4"/>
    <a:srgbClr val="C7F464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29-12-2020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interno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Publicaciones internas de trabajo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Evaluaciones de desempeño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Inventarios de habilidades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Mapas de reemplazo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Centro de evaluación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Anuncios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Internet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Redes sociales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Móviles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Contratación de agencias de empleo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Instituciones </a:t>
            </a:r>
            <a:r>
              <a:rPr lang="es-MX" dirty="0">
                <a:solidFill>
                  <a:srgbClr val="C7F464"/>
                </a:solidFill>
              </a:rPr>
              <a:t>educativas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Asociaciones profesionales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Re-reclutamiento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externo</a:t>
            </a:r>
          </a:p>
        </p:txBody>
      </p:sp>
    </p:spTree>
    <p:extLst>
      <p:ext uri="{BB962C8B-B14F-4D97-AF65-F5344CB8AC3E}">
        <p14:creationId xmlns:p14="http://schemas.microsoft.com/office/powerpoint/2010/main" val="42649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197</Words>
  <Application>Microsoft Office PowerPoint</Application>
  <PresentationFormat>Panorámica</PresentationFormat>
  <Paragraphs>74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32</cp:revision>
  <dcterms:created xsi:type="dcterms:W3CDTF">2020-12-09T15:31:08Z</dcterms:created>
  <dcterms:modified xsi:type="dcterms:W3CDTF">2020-12-29T04:14:59Z</dcterms:modified>
</cp:coreProperties>
</file>