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F464"/>
    <a:srgbClr val="4ECDC4"/>
    <a:srgbClr val="556270"/>
    <a:srgbClr val="4EC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141EC-A783-4457-BC77-563407AFA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CB9A67-A399-4699-8551-8EEF5A724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2DFFB-D102-40B4-80AF-627575CA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A94C18-0D24-407F-AAEF-F174075C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32D45B-423C-4AF2-9938-FCE24E9D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401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ADA95-04D7-42A0-87C1-3EDA4658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0B955A-7E72-4F2A-9D99-B82654D31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0ED3C-0EE5-43AA-BFF2-8173B66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618A88-F614-49BC-83AD-7E3688BC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59CFC-71F9-45FA-B34C-5DA9EA77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04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147A3A-4073-4311-8E21-374757F88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D4297C-D324-47D8-8024-43CFB9B9C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E97335-9220-4F9E-AB5C-8697998A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7FCCE8-7A5A-463B-BE3D-A6895144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526ACD-CFB1-49E5-86AC-1724FE65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791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43F79-7626-453B-8073-60243693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D39602-DA12-479D-A9FF-A90CD948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C55F30-8544-455C-9B7C-09B1CBD1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BDE82-A643-49A6-95E5-D3C91B11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B58C5-9DE8-4F6A-9C0D-66D928F6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153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AB402-9483-489E-95B0-251F4207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1CC730-5BD5-4D84-93D9-28C21FAC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D867E-46B5-4C9B-8016-F650B65A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1372E-2DBF-46A6-9377-836BBBB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25C92-C658-46A5-B19C-67FC5845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204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DAD4E-C000-49D2-8291-31DD25B8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F9E01-CC8F-4379-A2D0-38A99D9CA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139CF4-AFA0-40D0-B8D3-F717A9D81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E272EE-150E-4AB4-B4AD-F8429F6C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31-12-2020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C819FA-0D19-4A42-8EA3-A66DD727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BA2187-E6FA-4021-92D8-8D9985F6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373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995E6-8ED1-4C33-8A4D-46945E6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1A680C-80D8-47B1-B0F5-F608C617B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9D35F0-9D8E-449D-8FD1-DE0557D3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D20AA4-3635-4050-A8B8-3ED0EAB6A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C4AFCD-EE72-44DB-987F-E1FE4F018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F69725-CC00-4D6F-9701-D1176DEA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31-12-2020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A23252-26CB-426C-9AD2-25C2BC47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116E26-1E6A-471A-8337-F7FF5FDA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844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01C0F-8C59-4A86-B1FE-6DEAF8EE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AAB465-C64E-4C5F-86C7-43DC3DCC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31-12-2020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0B0C14-1CAD-4CE7-9F06-4DB38486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2524F1-7E53-4C29-B5B9-225E0D60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02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2578C6-6EED-40E1-9C57-A8AB6C18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31-12-2020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856E87-BFDA-449F-82DD-B5975CCB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F4084B-E5A0-4805-B891-706B00EF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297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7839F-5F53-411C-AE80-A96C9A4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0A51F-6768-4B74-A0C4-C5B430CC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600601-6C0B-4D57-9328-0D5B5A785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50C1-7C5C-4006-9FD3-CF42DD5A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31-12-2020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3DF97D-74B7-4EAF-B295-1C433B4A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AAB208-D2A5-4C40-9576-980D1332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253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8FAD-0D98-4422-9BBB-9BFE065C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3D31F6-FDAA-4F30-8A0E-BFC426A77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FE9A63-964D-4030-AE65-75ACCA70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ABE387-58A7-458D-8165-958E15E6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31-12-2020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9AB947-69EB-42CF-95FB-2380A280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B7CCF2-3F9B-4365-90B2-881106F3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983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BD6AD1-7404-453F-91E4-500BD488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CAC016-5D37-48B5-8A1B-784E165D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C0C212-F368-4BB6-ADB7-1825A4FE0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85D3-528A-406D-87C2-1A608670BDF1}" type="datetimeFigureOut">
              <a:rPr lang="es-CL" smtClean="0"/>
              <a:t>31-12-2020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8D51EE-D365-493C-954A-530511C8E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4118D-0A82-4BFB-AE60-7BEB63B69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999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8D4CE18-BF53-4017-881A-EDCE70067D28}"/>
              </a:ext>
            </a:extLst>
          </p:cNvPr>
          <p:cNvSpPr/>
          <p:nvPr/>
        </p:nvSpPr>
        <p:spPr>
          <a:xfrm>
            <a:off x="5134545" y="2916752"/>
            <a:ext cx="857831" cy="835744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7F464"/>
                </a:solidFill>
              </a:rPr>
              <a:t>GDP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DB606FA-AC46-4A7B-AF5D-23E5EC491A6A}"/>
              </a:ext>
            </a:extLst>
          </p:cNvPr>
          <p:cNvSpPr/>
          <p:nvPr/>
        </p:nvSpPr>
        <p:spPr>
          <a:xfrm>
            <a:off x="3858097" y="2869035"/>
            <a:ext cx="1077266" cy="93117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Administración de Recursos Humanos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730BC3-3803-4DCA-8935-7ED97309CA5C}"/>
              </a:ext>
            </a:extLst>
          </p:cNvPr>
          <p:cNvSpPr/>
          <p:nvPr/>
        </p:nvSpPr>
        <p:spPr>
          <a:xfrm>
            <a:off x="6191558" y="2869035"/>
            <a:ext cx="1040235" cy="935024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Dinámica Organizacional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37117-5816-4A12-8B98-31D697D21941}"/>
              </a:ext>
            </a:extLst>
          </p:cNvPr>
          <p:cNvSpPr/>
          <p:nvPr/>
        </p:nvSpPr>
        <p:spPr>
          <a:xfrm>
            <a:off x="2308242" y="2561715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Selección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DDCBE5-DEF3-44D2-9A0A-0821C6492553}"/>
              </a:ext>
            </a:extLst>
          </p:cNvPr>
          <p:cNvSpPr/>
          <p:nvPr/>
        </p:nvSpPr>
        <p:spPr>
          <a:xfrm>
            <a:off x="2320337" y="3559792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Capacitación y Desarrollo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DA9F81-00DB-44BF-9D56-ACDE89701BE5}"/>
              </a:ext>
            </a:extLst>
          </p:cNvPr>
          <p:cNvSpPr/>
          <p:nvPr/>
        </p:nvSpPr>
        <p:spPr>
          <a:xfrm>
            <a:off x="2308239" y="4557869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Evaluación y Gestión de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C61D24-66BA-4C5F-BC92-D6BAE8AA851C}"/>
              </a:ext>
            </a:extLst>
          </p:cNvPr>
          <p:cNvSpPr/>
          <p:nvPr/>
        </p:nvSpPr>
        <p:spPr>
          <a:xfrm>
            <a:off x="2320337" y="55559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Gestión de Compensación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FDE67A-2F56-4B4C-9C9B-9E473B35F16E}"/>
              </a:ext>
            </a:extLst>
          </p:cNvPr>
          <p:cNvSpPr/>
          <p:nvPr/>
        </p:nvSpPr>
        <p:spPr>
          <a:xfrm>
            <a:off x="7590430" y="100178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The Future Conference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50C059-8CB6-4D57-82A2-695B2EC96B41}"/>
              </a:ext>
            </a:extLst>
          </p:cNvPr>
          <p:cNvSpPr/>
          <p:nvPr/>
        </p:nvSpPr>
        <p:spPr>
          <a:xfrm>
            <a:off x="7590430" y="2011262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Ciclo de Kolb’s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F723EF-26B7-470A-85C5-1F9980F5654E}"/>
              </a:ext>
            </a:extLst>
          </p:cNvPr>
          <p:cNvSpPr/>
          <p:nvPr/>
        </p:nvSpPr>
        <p:spPr>
          <a:xfrm>
            <a:off x="7590430" y="302912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Investigación acción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2580F91-3C11-49E5-B01C-890BC9074998}"/>
              </a:ext>
            </a:extLst>
          </p:cNvPr>
          <p:cNvSpPr/>
          <p:nvPr/>
        </p:nvSpPr>
        <p:spPr>
          <a:xfrm>
            <a:off x="7590430" y="404278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Sistemas Sociotécnicos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9C94A21-FEE8-43BA-88D4-9CF4DEF68EDB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>
            <a:off x="4935363" y="3334624"/>
            <a:ext cx="199182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36F1FE3-F318-4FFA-A41B-34CE8ADE35D4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3538838" y="3334624"/>
            <a:ext cx="319259" cy="539406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CAD6826-00F0-4F93-BBCD-D8F7230E67E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7231793" y="2325500"/>
            <a:ext cx="358637" cy="1011047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972CE99-1CB0-44FE-8DCB-F49401AA4C4A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3526743" y="2875953"/>
            <a:ext cx="331354" cy="45867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B9C90B9-6188-4F44-B4D6-3A3EC55DD088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>
            <a:off x="3526740" y="3334624"/>
            <a:ext cx="331357" cy="153748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32D53A5-0755-43DE-B727-13F3CCD6FF10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3538838" y="3334624"/>
            <a:ext cx="319259" cy="2535562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3EC7071-D333-45B9-BA31-2FAD660A09B0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5992376" y="3334624"/>
            <a:ext cx="199182" cy="192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5165497-1863-4C5E-95F8-8063D61259F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231793" y="1316026"/>
            <a:ext cx="358637" cy="202052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01C2B07-8BF3-4059-9783-D5FBCD6E269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231793" y="3336547"/>
            <a:ext cx="358637" cy="6812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82AED50-9471-4FD9-A295-A7745AEE4E37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7231793" y="3336547"/>
            <a:ext cx="358637" cy="1020479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A3099F7-923C-4DA7-ACB7-78AB20A3AAD4}"/>
              </a:ext>
            </a:extLst>
          </p:cNvPr>
          <p:cNvSpPr/>
          <p:nvPr/>
        </p:nvSpPr>
        <p:spPr>
          <a:xfrm>
            <a:off x="7590430" y="5056455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El Nuevo Orden y Ansiedad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4D0E7F32-8BA3-4167-B5D4-1554CE4BE647}"/>
              </a:ext>
            </a:extLst>
          </p:cNvPr>
          <p:cNvCxnSpPr>
            <a:cxnSpLocks/>
            <a:stCxn id="7" idx="3"/>
            <a:endCxn id="55" idx="1"/>
          </p:cNvCxnSpPr>
          <p:nvPr/>
        </p:nvCxnSpPr>
        <p:spPr>
          <a:xfrm>
            <a:off x="7231793" y="3336547"/>
            <a:ext cx="358637" cy="2034146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94F9D9B4-C97F-493B-9A22-3B9836AB9CD3}"/>
              </a:ext>
            </a:extLst>
          </p:cNvPr>
          <p:cNvSpPr/>
          <p:nvPr/>
        </p:nvSpPr>
        <p:spPr>
          <a:xfrm>
            <a:off x="2308238" y="156363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Reclutamiento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C953772F-629B-44AA-9117-A40554C6CF16}"/>
              </a:ext>
            </a:extLst>
          </p:cNvPr>
          <p:cNvCxnSpPr>
            <a:cxnSpLocks/>
            <a:stCxn id="6" idx="1"/>
            <a:endCxn id="79" idx="3"/>
          </p:cNvCxnSpPr>
          <p:nvPr/>
        </p:nvCxnSpPr>
        <p:spPr>
          <a:xfrm flipH="1" flipV="1">
            <a:off x="3526739" y="1877876"/>
            <a:ext cx="331358" cy="1456748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24F7CB4C-D6DA-4B1B-8EDA-33561BE8F7CC}"/>
              </a:ext>
            </a:extLst>
          </p:cNvPr>
          <p:cNvSpPr/>
          <p:nvPr/>
        </p:nvSpPr>
        <p:spPr>
          <a:xfrm>
            <a:off x="2308238" y="56556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Análisis de puesto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F94361D-FA4D-44D6-BAF0-F97C7D405AA1}"/>
              </a:ext>
            </a:extLst>
          </p:cNvPr>
          <p:cNvCxnSpPr>
            <a:cxnSpLocks/>
            <a:stCxn id="6" idx="1"/>
            <a:endCxn id="32" idx="3"/>
          </p:cNvCxnSpPr>
          <p:nvPr/>
        </p:nvCxnSpPr>
        <p:spPr>
          <a:xfrm flipH="1" flipV="1">
            <a:off x="3526739" y="879799"/>
            <a:ext cx="331358" cy="24548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4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8D4CE18-BF53-4017-881A-EDCE70067D28}"/>
              </a:ext>
            </a:extLst>
          </p:cNvPr>
          <p:cNvSpPr/>
          <p:nvPr/>
        </p:nvSpPr>
        <p:spPr>
          <a:xfrm>
            <a:off x="5395861" y="2451923"/>
            <a:ext cx="857831" cy="8357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7F464"/>
                </a:solidFill>
              </a:rPr>
              <a:t>GDP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DB606FA-AC46-4A7B-AF5D-23E5EC491A6A}"/>
              </a:ext>
            </a:extLst>
          </p:cNvPr>
          <p:cNvSpPr/>
          <p:nvPr/>
        </p:nvSpPr>
        <p:spPr>
          <a:xfrm>
            <a:off x="5215525" y="1783000"/>
            <a:ext cx="1218501" cy="55705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Administración de Recursos Humanos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730BC3-3803-4DCA-8935-7ED97309CA5C}"/>
              </a:ext>
            </a:extLst>
          </p:cNvPr>
          <p:cNvSpPr/>
          <p:nvPr/>
        </p:nvSpPr>
        <p:spPr>
          <a:xfrm>
            <a:off x="5304657" y="3390302"/>
            <a:ext cx="1040235" cy="421211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Dinámica Organizacional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37117-5816-4A12-8B98-31D697D21941}"/>
              </a:ext>
            </a:extLst>
          </p:cNvPr>
          <p:cNvSpPr/>
          <p:nvPr/>
        </p:nvSpPr>
        <p:spPr>
          <a:xfrm>
            <a:off x="4409823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Selección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DDCBE5-DEF3-44D2-9A0A-0821C6492553}"/>
              </a:ext>
            </a:extLst>
          </p:cNvPr>
          <p:cNvSpPr/>
          <p:nvPr/>
        </p:nvSpPr>
        <p:spPr>
          <a:xfrm>
            <a:off x="5902187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Capacitación y Desarrollo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DA9F81-00DB-44BF-9D56-ACDE89701BE5}"/>
              </a:ext>
            </a:extLst>
          </p:cNvPr>
          <p:cNvSpPr/>
          <p:nvPr/>
        </p:nvSpPr>
        <p:spPr>
          <a:xfrm>
            <a:off x="7394551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Evaluación y Gestión de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C61D24-66BA-4C5F-BC92-D6BAE8AA851C}"/>
              </a:ext>
            </a:extLst>
          </p:cNvPr>
          <p:cNvSpPr/>
          <p:nvPr/>
        </p:nvSpPr>
        <p:spPr>
          <a:xfrm>
            <a:off x="8886916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Gestión de Compensación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FDE67A-2F56-4B4C-9C9B-9E473B35F16E}"/>
              </a:ext>
            </a:extLst>
          </p:cNvPr>
          <p:cNvSpPr/>
          <p:nvPr/>
        </p:nvSpPr>
        <p:spPr>
          <a:xfrm>
            <a:off x="1425094" y="39141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The Future Conference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50C059-8CB6-4D57-82A2-695B2EC96B41}"/>
              </a:ext>
            </a:extLst>
          </p:cNvPr>
          <p:cNvSpPr/>
          <p:nvPr/>
        </p:nvSpPr>
        <p:spPr>
          <a:xfrm>
            <a:off x="4409822" y="3917660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Ciclo de Kolb’s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F723EF-26B7-470A-85C5-1F9980F5654E}"/>
              </a:ext>
            </a:extLst>
          </p:cNvPr>
          <p:cNvSpPr/>
          <p:nvPr/>
        </p:nvSpPr>
        <p:spPr>
          <a:xfrm>
            <a:off x="5902186" y="3917660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Investigación acción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2580F91-3C11-49E5-B01C-890BC9074998}"/>
              </a:ext>
            </a:extLst>
          </p:cNvPr>
          <p:cNvSpPr/>
          <p:nvPr/>
        </p:nvSpPr>
        <p:spPr>
          <a:xfrm>
            <a:off x="7394550" y="3917660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Sistemas Sociotécnicos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A3099F7-923C-4DA7-ACB7-78AB20A3AAD4}"/>
              </a:ext>
            </a:extLst>
          </p:cNvPr>
          <p:cNvSpPr/>
          <p:nvPr/>
        </p:nvSpPr>
        <p:spPr>
          <a:xfrm>
            <a:off x="8886916" y="39141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El Nuevo Orden y Ansiedad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94F9D9B4-C97F-493B-9A22-3B9836AB9CD3}"/>
              </a:ext>
            </a:extLst>
          </p:cNvPr>
          <p:cNvSpPr/>
          <p:nvPr/>
        </p:nvSpPr>
        <p:spPr>
          <a:xfrm>
            <a:off x="2917459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Reclutamiento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086ECD6-2676-4770-A530-F5378DEB31BD}"/>
              </a:ext>
            </a:extLst>
          </p:cNvPr>
          <p:cNvSpPr/>
          <p:nvPr/>
        </p:nvSpPr>
        <p:spPr>
          <a:xfrm>
            <a:off x="1425095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Análisis de puesto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833F5BC-B998-4EC5-B595-510D2E60FA07}"/>
              </a:ext>
            </a:extLst>
          </p:cNvPr>
          <p:cNvSpPr/>
          <p:nvPr/>
        </p:nvSpPr>
        <p:spPr>
          <a:xfrm>
            <a:off x="2917458" y="39141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Aprendizaje Experiencial</a:t>
            </a:r>
          </a:p>
        </p:txBody>
      </p:sp>
    </p:spTree>
    <p:extLst>
      <p:ext uri="{BB962C8B-B14F-4D97-AF65-F5344CB8AC3E}">
        <p14:creationId xmlns:p14="http://schemas.microsoft.com/office/powerpoint/2010/main" val="125703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F1ECF7E6-D4F9-4C3D-B0A7-7EDB5677F3AF}"/>
              </a:ext>
            </a:extLst>
          </p:cNvPr>
          <p:cNvSpPr/>
          <p:nvPr/>
        </p:nvSpPr>
        <p:spPr>
          <a:xfrm>
            <a:off x="1812022" y="3100907"/>
            <a:ext cx="8179266" cy="14543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Administración de Recursos Humanos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37117-5816-4A12-8B98-31D697D21941}"/>
              </a:ext>
            </a:extLst>
          </p:cNvPr>
          <p:cNvSpPr/>
          <p:nvPr/>
        </p:nvSpPr>
        <p:spPr>
          <a:xfrm>
            <a:off x="4547043" y="3747422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Selección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DDCBE5-DEF3-44D2-9A0A-0821C6492553}"/>
              </a:ext>
            </a:extLst>
          </p:cNvPr>
          <p:cNvSpPr/>
          <p:nvPr/>
        </p:nvSpPr>
        <p:spPr>
          <a:xfrm>
            <a:off x="5911301" y="376140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Capacitación y Desarrollo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DA9F81-00DB-44BF-9D56-ACDE89701BE5}"/>
              </a:ext>
            </a:extLst>
          </p:cNvPr>
          <p:cNvSpPr/>
          <p:nvPr/>
        </p:nvSpPr>
        <p:spPr>
          <a:xfrm>
            <a:off x="7275559" y="376140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Evaluación y Gestión de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C61D24-66BA-4C5F-BC92-D6BAE8AA851C}"/>
              </a:ext>
            </a:extLst>
          </p:cNvPr>
          <p:cNvSpPr/>
          <p:nvPr/>
        </p:nvSpPr>
        <p:spPr>
          <a:xfrm>
            <a:off x="8639817" y="376140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Gestión de Compensación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57DE342-7D18-41C6-8A14-D664020F3FDD}"/>
              </a:ext>
            </a:extLst>
          </p:cNvPr>
          <p:cNvSpPr/>
          <p:nvPr/>
        </p:nvSpPr>
        <p:spPr>
          <a:xfrm>
            <a:off x="3182785" y="375615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Reclutamiento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EA8626C-9FB6-4E3D-8796-148AF35A299C}"/>
              </a:ext>
            </a:extLst>
          </p:cNvPr>
          <p:cNvSpPr/>
          <p:nvPr/>
        </p:nvSpPr>
        <p:spPr>
          <a:xfrm>
            <a:off x="1909754" y="374742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Análisis de puesto</a:t>
            </a:r>
          </a:p>
        </p:txBody>
      </p:sp>
    </p:spTree>
    <p:extLst>
      <p:ext uri="{BB962C8B-B14F-4D97-AF65-F5344CB8AC3E}">
        <p14:creationId xmlns:p14="http://schemas.microsoft.com/office/powerpoint/2010/main" val="83292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730BC3-3803-4DCA-8935-7ED97309CA5C}"/>
              </a:ext>
            </a:extLst>
          </p:cNvPr>
          <p:cNvSpPr/>
          <p:nvPr/>
        </p:nvSpPr>
        <p:spPr>
          <a:xfrm>
            <a:off x="1904301" y="2442542"/>
            <a:ext cx="8523215" cy="12234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Dinámica Organizacional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FDE67A-2F56-4B4C-9C9B-9E473B35F16E}"/>
              </a:ext>
            </a:extLst>
          </p:cNvPr>
          <p:cNvSpPr/>
          <p:nvPr/>
        </p:nvSpPr>
        <p:spPr>
          <a:xfrm>
            <a:off x="1984916" y="2897932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The Future Conference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50C059-8CB6-4D57-82A2-695B2EC96B41}"/>
              </a:ext>
            </a:extLst>
          </p:cNvPr>
          <p:cNvSpPr/>
          <p:nvPr/>
        </p:nvSpPr>
        <p:spPr>
          <a:xfrm>
            <a:off x="4845364" y="2897933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Ciclo de Kolb’s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F723EF-26B7-470A-85C5-1F9980F5654E}"/>
              </a:ext>
            </a:extLst>
          </p:cNvPr>
          <p:cNvSpPr/>
          <p:nvPr/>
        </p:nvSpPr>
        <p:spPr>
          <a:xfrm>
            <a:off x="6275588" y="2897933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Investigación acción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2580F91-3C11-49E5-B01C-890BC9074998}"/>
              </a:ext>
            </a:extLst>
          </p:cNvPr>
          <p:cNvSpPr/>
          <p:nvPr/>
        </p:nvSpPr>
        <p:spPr>
          <a:xfrm>
            <a:off x="7705812" y="2897933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Sistemas Sociotécnicos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A3099F7-923C-4DA7-ACB7-78AB20A3AAD4}"/>
              </a:ext>
            </a:extLst>
          </p:cNvPr>
          <p:cNvSpPr/>
          <p:nvPr/>
        </p:nvSpPr>
        <p:spPr>
          <a:xfrm>
            <a:off x="9136038" y="2897931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El Nuevo Orden y Ansiedad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8560E3E-5D29-41AB-80ED-5C59DC232299}"/>
              </a:ext>
            </a:extLst>
          </p:cNvPr>
          <p:cNvSpPr/>
          <p:nvPr/>
        </p:nvSpPr>
        <p:spPr>
          <a:xfrm>
            <a:off x="3415140" y="2897931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Aprendizaje Experiencial</a:t>
            </a:r>
          </a:p>
        </p:txBody>
      </p:sp>
    </p:spTree>
    <p:extLst>
      <p:ext uri="{BB962C8B-B14F-4D97-AF65-F5344CB8AC3E}">
        <p14:creationId xmlns:p14="http://schemas.microsoft.com/office/powerpoint/2010/main" val="29801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1770077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Sistema técnico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1770077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Naturaleza del material trabajado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Nivel de automatización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Fases de transformación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Niveles de centralidad relativa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Mantenimiento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Planos generales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Configuración del trabajo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Interdependencia de fases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5567494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Tareas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Roles que genera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Grupos de dichos roles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Control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Efectividad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Grado de responsabilidad y dependencia de trabajos especializados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5567492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Sistema social</a:t>
            </a:r>
          </a:p>
        </p:txBody>
      </p:sp>
    </p:spTree>
    <p:extLst>
      <p:ext uri="{BB962C8B-B14F-4D97-AF65-F5344CB8AC3E}">
        <p14:creationId xmlns:p14="http://schemas.microsoft.com/office/powerpoint/2010/main" val="190856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1770077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Reclutamiento interno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1770077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Publicaciones internas de trabajo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Evaluaciones de desempeño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Inventarios de habilidades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Mapas de reemplazo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Centro de evaluación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5567494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Anuncios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Internet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Redes sociales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Móviles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Contratación de agencias de empleo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Instituciones </a:t>
            </a:r>
            <a:r>
              <a:rPr lang="es-MX" dirty="0">
                <a:solidFill>
                  <a:srgbClr val="C7F464"/>
                </a:solidFill>
              </a:rPr>
              <a:t>educativas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Asociaciones profesionales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Re-reclutamiento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5567492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Reclutamiento externo</a:t>
            </a:r>
          </a:p>
        </p:txBody>
      </p:sp>
    </p:spTree>
    <p:extLst>
      <p:ext uri="{BB962C8B-B14F-4D97-AF65-F5344CB8AC3E}">
        <p14:creationId xmlns:p14="http://schemas.microsoft.com/office/powerpoint/2010/main" val="426494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43616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Evaluación inicial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43615" y="2797322"/>
            <a:ext cx="238028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Cartas de presentac</a:t>
            </a: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ión y currículos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Verificación por internet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E</a:t>
            </a: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valuación por teléfono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Solicitudes de empleo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Solicitudes en línea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2476599" y="2797322"/>
            <a:ext cx="237974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No dirigida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Estructurada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Situacional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Descripción de comportamiento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Panel y secuenciales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Telefónicas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Por computadora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Video entrevista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2476195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La entrevista de empleo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7CE2DD-C0A1-48E2-ABDF-4C047098ED8C}"/>
              </a:ext>
            </a:extLst>
          </p:cNvPr>
          <p:cNvSpPr/>
          <p:nvPr/>
        </p:nvSpPr>
        <p:spPr>
          <a:xfrm>
            <a:off x="4909044" y="2797322"/>
            <a:ext cx="237974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Verificación de las referencias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Revisión de antecedentes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Revisión de créditos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61F02D-28F0-4492-89BA-41721DCD8D4A}"/>
              </a:ext>
            </a:extLst>
          </p:cNvPr>
          <p:cNvSpPr/>
          <p:nvPr/>
        </p:nvSpPr>
        <p:spPr>
          <a:xfrm>
            <a:off x="4908774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Post entrevista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4767D70-F872-4AD5-A7E5-114F9A21AAC8}"/>
              </a:ext>
            </a:extLst>
          </p:cNvPr>
          <p:cNvSpPr/>
          <p:nvPr/>
        </p:nvSpPr>
        <p:spPr>
          <a:xfrm>
            <a:off x="7341489" y="2797322"/>
            <a:ext cx="237974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Tipos de pruebas técnicas y psicológicas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Validez de pruebas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F1681A-6DF5-45F6-98FD-16FD236ED083}"/>
              </a:ext>
            </a:extLst>
          </p:cNvPr>
          <p:cNvSpPr/>
          <p:nvPr/>
        </p:nvSpPr>
        <p:spPr>
          <a:xfrm>
            <a:off x="7341353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Pruebas antes del empleo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CFDFBDC-E815-498A-8BA5-1CA0D60CE4A6}"/>
              </a:ext>
            </a:extLst>
          </p:cNvPr>
          <p:cNvSpPr/>
          <p:nvPr/>
        </p:nvSpPr>
        <p:spPr>
          <a:xfrm>
            <a:off x="9773933" y="2797322"/>
            <a:ext cx="237974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Compilación de información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Estrategia de decisión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Decisión final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E5F6A3B-CBFA-4EB0-AABB-271B1615B9E6}"/>
              </a:ext>
            </a:extLst>
          </p:cNvPr>
          <p:cNvSpPr/>
          <p:nvPr/>
        </p:nvSpPr>
        <p:spPr>
          <a:xfrm>
            <a:off x="9773933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Decisión de selección</a:t>
            </a:r>
          </a:p>
        </p:txBody>
      </p:sp>
    </p:spTree>
    <p:extLst>
      <p:ext uri="{BB962C8B-B14F-4D97-AF65-F5344CB8AC3E}">
        <p14:creationId xmlns:p14="http://schemas.microsoft.com/office/powerpoint/2010/main" val="19204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43617" y="1913860"/>
            <a:ext cx="2345961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Evaluar necesidades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43616" y="2797322"/>
            <a:ext cx="2345961" cy="201922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De la Organización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Tareas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Personas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2507140" y="2797322"/>
            <a:ext cx="2345429" cy="201922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Objetivos instruccionales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Capacitación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Principios de aprendizaje</a:t>
            </a:r>
            <a:endParaRPr lang="es-MX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2506741" y="1913860"/>
            <a:ext cx="2345961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Diseño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7CE2DD-C0A1-48E2-ABDF-4C047098ED8C}"/>
              </a:ext>
            </a:extLst>
          </p:cNvPr>
          <p:cNvSpPr/>
          <p:nvPr/>
        </p:nvSpPr>
        <p:spPr>
          <a:xfrm>
            <a:off x="4970132" y="2797322"/>
            <a:ext cx="2345429" cy="201922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Métodos en el puesto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Fuera del puesto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Desarrollo gerencial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61F02D-28F0-4492-89BA-41721DCD8D4A}"/>
              </a:ext>
            </a:extLst>
          </p:cNvPr>
          <p:cNvSpPr/>
          <p:nvPr/>
        </p:nvSpPr>
        <p:spPr>
          <a:xfrm>
            <a:off x="4969865" y="1913860"/>
            <a:ext cx="2345961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Implementación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4767D70-F872-4AD5-A7E5-114F9A21AAC8}"/>
              </a:ext>
            </a:extLst>
          </p:cNvPr>
          <p:cNvSpPr/>
          <p:nvPr/>
        </p:nvSpPr>
        <p:spPr>
          <a:xfrm>
            <a:off x="7433125" y="2797322"/>
            <a:ext cx="2345429" cy="201922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Reacciones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Aprendizaje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Comportamiento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Resultados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F1681A-6DF5-45F6-98FD-16FD236ED083}"/>
              </a:ext>
            </a:extLst>
          </p:cNvPr>
          <p:cNvSpPr/>
          <p:nvPr/>
        </p:nvSpPr>
        <p:spPr>
          <a:xfrm>
            <a:off x="7432990" y="1913860"/>
            <a:ext cx="2345961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Evaluación</a:t>
            </a:r>
          </a:p>
        </p:txBody>
      </p: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3C7F1C51-773F-4FF7-9A55-2D22B703CA7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63515" y="1282009"/>
            <a:ext cx="12700" cy="7389373"/>
          </a:xfrm>
          <a:prstGeom prst="curvedConnector3">
            <a:avLst>
              <a:gd name="adj1" fmla="val -5651165"/>
            </a:avLst>
          </a:prstGeom>
          <a:ln w="76200">
            <a:solidFill>
              <a:srgbClr val="C7F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857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300</Words>
  <Application>Microsoft Office PowerPoint</Application>
  <PresentationFormat>Panorámica</PresentationFormat>
  <Paragraphs>117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Castillo Burgos</dc:creator>
  <cp:lastModifiedBy>Rodrigo Castillo Burgos</cp:lastModifiedBy>
  <cp:revision>41</cp:revision>
  <dcterms:created xsi:type="dcterms:W3CDTF">2020-12-09T15:31:08Z</dcterms:created>
  <dcterms:modified xsi:type="dcterms:W3CDTF">2020-12-31T15:03:43Z</dcterms:modified>
</cp:coreProperties>
</file>