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24"/>
  </p:notesMasterIdLst>
  <p:handoutMasterIdLst>
    <p:handoutMasterId r:id="rId25"/>
  </p:handoutMasterIdLst>
  <p:sldIdLst>
    <p:sldId id="265" r:id="rId5"/>
    <p:sldId id="266" r:id="rId6"/>
    <p:sldId id="377" r:id="rId7"/>
    <p:sldId id="366" r:id="rId8"/>
    <p:sldId id="373" r:id="rId9"/>
    <p:sldId id="374" r:id="rId10"/>
    <p:sldId id="375" r:id="rId11"/>
    <p:sldId id="376" r:id="rId12"/>
    <p:sldId id="345" r:id="rId13"/>
    <p:sldId id="346" r:id="rId14"/>
    <p:sldId id="347" r:id="rId15"/>
    <p:sldId id="378" r:id="rId16"/>
    <p:sldId id="348" r:id="rId17"/>
    <p:sldId id="349" r:id="rId18"/>
    <p:sldId id="379" r:id="rId19"/>
    <p:sldId id="350" r:id="rId20"/>
    <p:sldId id="351" r:id="rId21"/>
    <p:sldId id="380" r:id="rId22"/>
    <p:sldId id="38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171FF"/>
    <a:srgbClr val="0000FF"/>
    <a:srgbClr val="FFC46D"/>
    <a:srgbClr val="C2E49C"/>
    <a:srgbClr val="CC590A"/>
    <a:srgbClr val="FF9900"/>
    <a:srgbClr val="B48900"/>
    <a:srgbClr val="993300"/>
    <a:srgbClr val="FF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showOutlineIcons="0">
    <p:restoredLeft sz="15588" autoAdjust="0"/>
    <p:restoredTop sz="82416" autoAdjust="0"/>
  </p:normalViewPr>
  <p:slideViewPr>
    <p:cSldViewPr snapToGrid="0" showGuides="1">
      <p:cViewPr>
        <p:scale>
          <a:sx n="66" d="100"/>
          <a:sy n="66" d="100"/>
        </p:scale>
        <p:origin x="-1200" y="-534"/>
      </p:cViewPr>
      <p:guideLst>
        <p:guide orient="horz" pos="2160"/>
        <p:guide pos="24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1974" y="-96"/>
      </p:cViewPr>
      <p:guideLst>
        <p:guide orient="horz" pos="2896"/>
        <p:guide pos="1038"/>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9/16/2014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 xmlns:p14="http://schemas.microsoft.com/office/powerpoint/2010/main" val="3309088387"/>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64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1647825" y="4572000"/>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40625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975"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1"/>
            <a:ext cx="5613235" cy="263236"/>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err="1" smtClean="0">
                <a:latin typeface="Candara" pitchFamily="34" charset="0"/>
              </a:rPr>
              <a:t>RESTful</a:t>
            </a:r>
            <a:r>
              <a:rPr lang="en-US" sz="1200" b="1" dirty="0" smtClean="0">
                <a:latin typeface="Candara" pitchFamily="34" charset="0"/>
              </a:rPr>
              <a:t> Web Services with Java</a:t>
            </a:r>
            <a:endParaRPr lang="en-US" b="1" dirty="0">
              <a:latin typeface="Candara" pitchFamily="34" charset="0"/>
              <a:cs typeface="Arial" pitchFamily="34" charset="0"/>
            </a:endParaRPr>
          </a:p>
        </p:txBody>
      </p:sp>
      <p:sp>
        <p:nvSpPr>
          <p:cNvPr id="12" name="Rectangle 14"/>
          <p:cNvSpPr>
            <a:spLocks noChangeArrowheads="1"/>
          </p:cNvSpPr>
          <p:nvPr/>
        </p:nvSpPr>
        <p:spPr bwMode="auto">
          <a:xfrm>
            <a:off x="3511531" y="8695765"/>
            <a:ext cx="2762530" cy="210729"/>
          </a:xfrm>
          <a:prstGeom prst="rect">
            <a:avLst/>
          </a:prstGeom>
          <a:noFill/>
          <a:ln w="9525">
            <a:noFill/>
            <a:miter lim="800000"/>
            <a:headEnd/>
            <a:tailEnd/>
          </a:ln>
          <a:effectLst/>
        </p:spPr>
        <p:txBody>
          <a:bodyPr lIns="92446" tIns="46223" rIns="92446" bIns="46223" anchor="ctr" anchorCtr="0"/>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ndara" pitchFamily="34" charset="0"/>
                <a:cs typeface="Arial" pitchFamily="34" charset="0"/>
              </a:rPr>
              <a:t>		 Page 03-</a:t>
            </a:r>
            <a:fld id="{BD9FB300-F9DC-4669-88F4-967ABA23CC04}" type="slidenum">
              <a:rPr lang="en-US" sz="1200" smtClean="0">
                <a:latin typeface="Candar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200" dirty="0" smtClean="0">
                <a:latin typeface="Candara" pitchFamily="34" charset="0"/>
                <a:cs typeface="Arial" pitchFamily="34" charset="0"/>
              </a:rPr>
              <a:t> </a:t>
            </a:r>
          </a:p>
        </p:txBody>
      </p:sp>
    </p:spTree>
    <p:extLst>
      <p:ext uri="{BB962C8B-B14F-4D97-AF65-F5344CB8AC3E}">
        <p14:creationId xmlns="" xmlns:p14="http://schemas.microsoft.com/office/powerpoint/2010/main" val="3675456412"/>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000" kern="1200">
        <a:solidFill>
          <a:schemeClr val="tx1"/>
        </a:solidFill>
        <a:latin typeface="Candara" pitchFamily="34" charset="0"/>
        <a:ea typeface="+mn-ea"/>
        <a:cs typeface="Arial" pitchFamily="34" charset="0"/>
      </a:defRPr>
    </a:lvl1pPr>
    <a:lvl2pPr marL="457200" algn="l" defTabSz="914400" rtl="0" eaLnBrk="1" latinLnBrk="0" hangingPunct="1">
      <a:defRPr sz="1000" kern="1200">
        <a:solidFill>
          <a:schemeClr val="tx1"/>
        </a:solidFill>
        <a:latin typeface="Candara" pitchFamily="34" charset="0"/>
        <a:ea typeface="+mn-ea"/>
        <a:cs typeface="Arial" pitchFamily="34" charset="0"/>
      </a:defRPr>
    </a:lvl2pPr>
    <a:lvl3pPr marL="914400" algn="l" defTabSz="914400" rtl="0" eaLnBrk="1" latinLnBrk="0" hangingPunct="1">
      <a:defRPr sz="1000" kern="1200">
        <a:solidFill>
          <a:schemeClr val="tx1"/>
        </a:solidFill>
        <a:latin typeface="Candara" pitchFamily="34" charset="0"/>
        <a:ea typeface="+mn-ea"/>
        <a:cs typeface="Arial" pitchFamily="34" charset="0"/>
      </a:defRPr>
    </a:lvl3pPr>
    <a:lvl4pPr marL="1371600" algn="l" defTabSz="914400" rtl="0" eaLnBrk="1" latinLnBrk="0" hangingPunct="1">
      <a:defRPr sz="1000" kern="1200">
        <a:solidFill>
          <a:schemeClr val="tx1"/>
        </a:solidFill>
        <a:latin typeface="Candara" pitchFamily="34" charset="0"/>
        <a:ea typeface="+mn-ea"/>
        <a:cs typeface="Arial" pitchFamily="34" charset="0"/>
      </a:defRPr>
    </a:lvl4pPr>
    <a:lvl5pPr marL="1828800" algn="l" defTabSz="914400" rtl="0" eaLnBrk="1" latinLnBrk="0" hangingPunct="1">
      <a:defRPr sz="10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47825" y="70485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47825" y="704850"/>
            <a:ext cx="4572000" cy="3429000"/>
          </a:xfrm>
        </p:spPr>
      </p:sp>
      <p:sp>
        <p:nvSpPr>
          <p:cNvPr id="3" name="Notes Placeholder 2"/>
          <p:cNvSpPr>
            <a:spLocks noGrp="1"/>
          </p:cNvSpPr>
          <p:nvPr>
            <p:ph type="body" idx="1"/>
          </p:nvPr>
        </p:nvSpPr>
        <p:spPr/>
        <p:txBody>
          <a:bodyPr/>
          <a:lstStyle/>
          <a:p>
            <a:r>
              <a:rPr lang="en-US" dirty="0" smtClean="0"/>
              <a:t>Java programming annotations that are defined by JAX-RS, with a brief description of how each is used.</a:t>
            </a:r>
            <a:endParaRPr lang="en-US" dirty="0"/>
          </a:p>
        </p:txBody>
      </p:sp>
    </p:spTree>
    <p:extLst>
      <p:ext uri="{BB962C8B-B14F-4D97-AF65-F5344CB8AC3E}">
        <p14:creationId xmlns="" xmlns:p14="http://schemas.microsoft.com/office/powerpoint/2010/main" val="972570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47825" y="704850"/>
            <a:ext cx="4572000" cy="3429000"/>
          </a:xfrm>
        </p:spPr>
      </p:sp>
      <p:sp>
        <p:nvSpPr>
          <p:cNvPr id="3" name="Notes Placeholder 2"/>
          <p:cNvSpPr>
            <a:spLocks noGrp="1"/>
          </p:cNvSpPr>
          <p:nvPr>
            <p:ph type="body" idx="1"/>
          </p:nvPr>
        </p:nvSpPr>
        <p:spPr/>
        <p:txBody>
          <a:bodyPr/>
          <a:lstStyle/>
          <a:p>
            <a:r>
              <a:rPr lang="en-US" dirty="0" smtClean="0"/>
              <a:t>The @Path annotation’s value is a relative URI path. In the example, the Java class will be hosted at the URI path /</a:t>
            </a:r>
            <a:r>
              <a:rPr lang="en-US" dirty="0" err="1" smtClean="0"/>
              <a:t>helloworld</a:t>
            </a:r>
            <a:r>
              <a:rPr lang="en-US" dirty="0" smtClean="0"/>
              <a:t>. </a:t>
            </a:r>
          </a:p>
          <a:p>
            <a:endParaRPr lang="en-US" dirty="0" smtClean="0"/>
          </a:p>
          <a:p>
            <a:r>
              <a:rPr lang="en-US" dirty="0" smtClean="0"/>
              <a:t>In the example, the annotated Java method will process HTTP GET requests. The behavior of a resource is determined by the HTTP method to which the resource is responding.</a:t>
            </a:r>
          </a:p>
          <a:p>
            <a:endParaRPr lang="en-US" dirty="0" smtClean="0"/>
          </a:p>
          <a:p>
            <a:r>
              <a:rPr lang="en-US" dirty="0" smtClean="0"/>
              <a:t>The @Produces annotation is used to specify the MIME media types a resource can produce and send back to the client. In this example, the Java method will produce representations identified by the MIME media type "text/plain".</a:t>
            </a:r>
          </a:p>
          <a:p>
            <a:endParaRPr lang="en-US" dirty="0"/>
          </a:p>
        </p:txBody>
      </p:sp>
    </p:spTree>
    <p:extLst>
      <p:ext uri="{BB962C8B-B14F-4D97-AF65-F5344CB8AC3E}">
        <p14:creationId xmlns="" xmlns:p14="http://schemas.microsoft.com/office/powerpoint/2010/main" val="1937365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Rot="1" noChangeAspect="1" noChangeArrowheads="1" noTextEdit="1"/>
          </p:cNvSpPr>
          <p:nvPr>
            <p:ph type="sldImg"/>
          </p:nvPr>
        </p:nvSpPr>
        <p:spPr>
          <a:xfrm>
            <a:off x="1647825" y="630238"/>
            <a:ext cx="4670425" cy="3503612"/>
          </a:xfrm>
          <a:ln/>
        </p:spPr>
      </p:sp>
      <p:sp>
        <p:nvSpPr>
          <p:cNvPr id="31749" name="Rectangle 3"/>
          <p:cNvSpPr>
            <a:spLocks noGrp="1" noChangeArrowheads="1"/>
          </p:cNvSpPr>
          <p:nvPr>
            <p:ph type="body" idx="1"/>
          </p:nvPr>
        </p:nvSpPr>
        <p:spPr>
          <a:xfrm>
            <a:off x="1647825" y="4597400"/>
            <a:ext cx="4572000" cy="4343400"/>
          </a:xfrm>
          <a:noFill/>
          <a:ln/>
        </p:spPr>
        <p:txBody>
          <a:bodyPr/>
          <a:lstStyle/>
          <a:p>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Rot="1" noChangeAspect="1" noChangeArrowheads="1" noTextEdit="1"/>
          </p:cNvSpPr>
          <p:nvPr>
            <p:ph type="sldImg"/>
          </p:nvPr>
        </p:nvSpPr>
        <p:spPr>
          <a:xfrm>
            <a:off x="1647825" y="630238"/>
            <a:ext cx="4670425" cy="3503612"/>
          </a:xfrm>
          <a:ln/>
        </p:spPr>
      </p:sp>
      <p:sp>
        <p:nvSpPr>
          <p:cNvPr id="31749" name="Rectangle 3"/>
          <p:cNvSpPr>
            <a:spLocks noGrp="1" noChangeArrowheads="1"/>
          </p:cNvSpPr>
          <p:nvPr>
            <p:ph type="body" idx="1"/>
          </p:nvPr>
        </p:nvSpPr>
        <p:spPr>
          <a:xfrm>
            <a:off x="1647825" y="4597400"/>
            <a:ext cx="4572000" cy="4343400"/>
          </a:xfrm>
          <a:noFill/>
          <a:ln/>
        </p:spPr>
        <p:txBody>
          <a:bodyPr/>
          <a:lstStyle/>
          <a:p>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47825" y="704850"/>
            <a:ext cx="4572000" cy="3429000"/>
          </a:xfrm>
        </p:spPr>
      </p:sp>
      <p:sp>
        <p:nvSpPr>
          <p:cNvPr id="3" name="Notes Placeholder 2"/>
          <p:cNvSpPr>
            <a:spLocks noGrp="1"/>
          </p:cNvSpPr>
          <p:nvPr>
            <p:ph type="body" idx="1"/>
          </p:nvPr>
        </p:nvSpPr>
        <p:spPr/>
        <p:txBody>
          <a:bodyPr/>
          <a:lstStyle/>
          <a:p>
            <a:r>
              <a:rPr lang="en-US" dirty="0" smtClean="0"/>
              <a:t>Query :- public Response test( @</a:t>
            </a:r>
            <a:r>
              <a:rPr lang="en-US" dirty="0" err="1" smtClean="0"/>
              <a:t>DefaultValue</a:t>
            </a:r>
            <a:r>
              <a:rPr lang="en-US" dirty="0" smtClean="0"/>
              <a:t>(“2") @</a:t>
            </a:r>
            <a:r>
              <a:rPr lang="en-US" dirty="0" err="1" smtClean="0"/>
              <a:t>QueryParam</a:t>
            </a:r>
            <a:r>
              <a:rPr lang="en-US" dirty="0" smtClean="0"/>
              <a:t>(“</a:t>
            </a:r>
            <a:r>
              <a:rPr lang="en-US" dirty="0" err="1" smtClean="0"/>
              <a:t>wt</a:t>
            </a:r>
            <a:r>
              <a:rPr lang="en-US" dirty="0" smtClean="0"/>
              <a:t>") </a:t>
            </a:r>
            <a:r>
              <a:rPr lang="en-US" dirty="0" err="1" smtClean="0"/>
              <a:t>int</a:t>
            </a:r>
            <a:r>
              <a:rPr lang="en-US" dirty="0" smtClean="0"/>
              <a:t> </a:t>
            </a:r>
            <a:r>
              <a:rPr lang="en-US" dirty="0" err="1" smtClean="0"/>
              <a:t>wt</a:t>
            </a:r>
            <a:r>
              <a:rPr lang="en-US" dirty="0" smtClean="0"/>
              <a:t>,  @</a:t>
            </a:r>
            <a:r>
              <a:rPr lang="en-US" dirty="0" err="1" smtClean="0"/>
              <a:t>DefaultValue</a:t>
            </a:r>
            <a:r>
              <a:rPr lang="en-US" dirty="0" smtClean="0"/>
              <a:t>("red") @</a:t>
            </a:r>
            <a:r>
              <a:rPr lang="en-US" dirty="0" err="1" smtClean="0"/>
              <a:t>QueryParam</a:t>
            </a:r>
            <a:r>
              <a:rPr lang="en-US" dirty="0" smtClean="0"/>
              <a:t>(“name") </a:t>
            </a:r>
            <a:r>
              <a:rPr lang="en-US" dirty="0" err="1" smtClean="0"/>
              <a:t>ColorParam</a:t>
            </a:r>
            <a:r>
              <a:rPr lang="en-US" dirty="0" smtClean="0"/>
              <a:t> </a:t>
            </a:r>
            <a:r>
              <a:rPr lang="en-US" dirty="0" err="1" smtClean="0"/>
              <a:t>lastColor</a:t>
            </a:r>
            <a:r>
              <a:rPr lang="en-US" dirty="0" smtClean="0"/>
              <a:t> ) { ... }</a:t>
            </a:r>
          </a:p>
          <a:p>
            <a:endParaRPr lang="en-US" dirty="0" smtClean="0"/>
          </a:p>
          <a:p>
            <a:r>
              <a:rPr lang="en-US" dirty="0" smtClean="0"/>
              <a:t>URI Path :- public String </a:t>
            </a:r>
            <a:r>
              <a:rPr lang="en-US" dirty="0" err="1" smtClean="0"/>
              <a:t>printUsername</a:t>
            </a:r>
            <a:r>
              <a:rPr lang="en-US" dirty="0" smtClean="0"/>
              <a:t>(@</a:t>
            </a:r>
            <a:r>
              <a:rPr lang="en-US" dirty="0" err="1" smtClean="0"/>
              <a:t>PathParam</a:t>
            </a:r>
            <a:r>
              <a:rPr lang="en-US" dirty="0" smtClean="0"/>
              <a:t>("username") String </a:t>
            </a:r>
            <a:r>
              <a:rPr lang="en-US" dirty="0" err="1" smtClean="0"/>
              <a:t>userId</a:t>
            </a:r>
            <a:r>
              <a:rPr lang="en-US" dirty="0" smtClean="0"/>
              <a:t>) { ... }</a:t>
            </a:r>
            <a:endParaRPr lang="en-US" dirty="0"/>
          </a:p>
        </p:txBody>
      </p:sp>
    </p:spTree>
    <p:extLst>
      <p:ext uri="{BB962C8B-B14F-4D97-AF65-F5344CB8AC3E}">
        <p14:creationId xmlns="" xmlns:p14="http://schemas.microsoft.com/office/powerpoint/2010/main" val="14460168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Rot="1" noChangeAspect="1" noChangeArrowheads="1" noTextEdit="1"/>
          </p:cNvSpPr>
          <p:nvPr>
            <p:ph type="sldImg"/>
          </p:nvPr>
        </p:nvSpPr>
        <p:spPr>
          <a:xfrm>
            <a:off x="1647825" y="630238"/>
            <a:ext cx="4670425" cy="3503612"/>
          </a:xfrm>
          <a:ln/>
        </p:spPr>
      </p:sp>
      <p:sp>
        <p:nvSpPr>
          <p:cNvPr id="31749" name="Rectangle 3"/>
          <p:cNvSpPr>
            <a:spLocks noGrp="1" noChangeArrowheads="1"/>
          </p:cNvSpPr>
          <p:nvPr>
            <p:ph type="body" idx="1"/>
          </p:nvPr>
        </p:nvSpPr>
        <p:spPr>
          <a:xfrm>
            <a:off x="1647825" y="4597400"/>
            <a:ext cx="4572000" cy="4343400"/>
          </a:xfrm>
          <a:noFill/>
          <a:ln/>
        </p:spPr>
        <p:txBody>
          <a:bodyPr/>
          <a:lstStyle/>
          <a:p>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2"/>
          <p:cNvSpPr>
            <a:spLocks noGrp="1" noRot="1" noChangeAspect="1" noChangeArrowheads="1" noTextEdit="1"/>
          </p:cNvSpPr>
          <p:nvPr>
            <p:ph type="sldImg"/>
          </p:nvPr>
        </p:nvSpPr>
        <p:spPr>
          <a:xfrm>
            <a:off x="1647825" y="630237"/>
            <a:ext cx="4670425" cy="3503613"/>
          </a:xfrm>
          <a:ln/>
        </p:spPr>
      </p:sp>
      <p:sp>
        <p:nvSpPr>
          <p:cNvPr id="78853" name="Rectangle 3"/>
          <p:cNvSpPr>
            <a:spLocks noGrp="1" noChangeArrowheads="1"/>
          </p:cNvSpPr>
          <p:nvPr>
            <p:ph type="body" idx="1"/>
          </p:nvPr>
        </p:nvSpPr>
        <p:spPr>
          <a:xfrm>
            <a:off x="1981200" y="4572000"/>
            <a:ext cx="4648200" cy="3963988"/>
          </a:xfrm>
          <a:noFill/>
          <a:ln/>
        </p:spPr>
        <p:txBody>
          <a:bodyPr/>
          <a:lstStyle/>
          <a:p>
            <a:endParaRPr lang="en-US" dirty="0" smtClean="0">
              <a:cs typeface="Times New Roman" pitchFamily="18" charset="0"/>
            </a:endParaRPr>
          </a:p>
          <a:p>
            <a:endParaRPr lang="en-US" dirty="0" smtClean="0"/>
          </a:p>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Rot="1" noChangeAspect="1" noChangeArrowheads="1" noTextEdit="1"/>
          </p:cNvSpPr>
          <p:nvPr>
            <p:ph type="sldImg"/>
          </p:nvPr>
        </p:nvSpPr>
        <p:spPr>
          <a:xfrm>
            <a:off x="1647825" y="704850"/>
            <a:ext cx="4572000" cy="3429000"/>
          </a:xfrm>
          <a:solidFill>
            <a:srgbClr val="FFFFFF"/>
          </a:solidFill>
          <a:ln/>
        </p:spPr>
      </p:sp>
      <p:sp>
        <p:nvSpPr>
          <p:cNvPr id="47109" name="Rectangle 3"/>
          <p:cNvSpPr>
            <a:spLocks noGrp="1" noChangeArrowheads="1"/>
          </p:cNvSpPr>
          <p:nvPr>
            <p:ph type="body" idx="1"/>
          </p:nvPr>
        </p:nvSpPr>
        <p:spPr>
          <a:solidFill>
            <a:srgbClr val="FFFFFF"/>
          </a:solidFill>
          <a:ln/>
        </p:spPr>
        <p:txBody>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47825" y="704850"/>
            <a:ext cx="4572000" cy="3429000"/>
          </a:xfrm>
        </p:spPr>
      </p:sp>
      <p:sp>
        <p:nvSpPr>
          <p:cNvPr id="3" name="Notes Placeholder 2"/>
          <p:cNvSpPr>
            <a:spLocks noGrp="1"/>
          </p:cNvSpPr>
          <p:nvPr>
            <p:ph type="body" idx="1"/>
          </p:nvPr>
        </p:nvSpPr>
        <p:spPr/>
        <p:txBody>
          <a:bodyPr/>
          <a:lstStyle/>
          <a:p>
            <a:r>
              <a:rPr lang="en-US" dirty="0" smtClean="0"/>
              <a:t>I</a:t>
            </a:r>
            <a:r>
              <a:rPr lang="en-US" baseline="0" dirty="0" smtClean="0"/>
              <a:t>n and a</a:t>
            </a:r>
            <a:r>
              <a:rPr lang="en-US" dirty="0" smtClean="0"/>
              <a:t>pplication,</a:t>
            </a:r>
            <a:r>
              <a:rPr lang="en-US" baseline="0" dirty="0" smtClean="0"/>
              <a:t> </a:t>
            </a:r>
            <a:r>
              <a:rPr lang="en-US" dirty="0" smtClean="0"/>
              <a:t>model the data as Java classes and  add JAXB annotations to these classes.</a:t>
            </a:r>
          </a:p>
          <a:p>
            <a:endParaRPr lang="en-US" dirty="0" smtClean="0"/>
          </a:p>
          <a:p>
            <a:r>
              <a:rPr lang="en-US" dirty="0" smtClean="0"/>
              <a:t>Using JAXB , an XML schema will be generated for data.</a:t>
            </a:r>
            <a:endParaRPr lang="en-US" dirty="0"/>
          </a:p>
        </p:txBody>
      </p:sp>
    </p:spTree>
    <p:extLst>
      <p:ext uri="{BB962C8B-B14F-4D97-AF65-F5344CB8AC3E}">
        <p14:creationId xmlns="" xmlns:p14="http://schemas.microsoft.com/office/powerpoint/2010/main" val="2245189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47825" y="704850"/>
            <a:ext cx="4572000" cy="3429000"/>
          </a:xfrm>
        </p:spPr>
      </p:sp>
      <p:sp>
        <p:nvSpPr>
          <p:cNvPr id="3" name="Notes Placeholder 2"/>
          <p:cNvSpPr>
            <a:spLocks noGrp="1"/>
          </p:cNvSpPr>
          <p:nvPr>
            <p:ph type="body" idx="1"/>
          </p:nvPr>
        </p:nvSpPr>
        <p:spPr/>
        <p:txBody>
          <a:bodyPr/>
          <a:lstStyle/>
          <a:p>
            <a:r>
              <a:rPr lang="en-US" dirty="0" smtClean="0"/>
              <a:t>Run the JAXB schema generator on the command line to generate the corresponding XML schema definition:</a:t>
            </a:r>
          </a:p>
          <a:p>
            <a:endParaRPr lang="en-US" b="1" dirty="0" smtClean="0"/>
          </a:p>
          <a:p>
            <a:r>
              <a:rPr lang="en-US" b="1" dirty="0" err="1" smtClean="0"/>
              <a:t>schemagen</a:t>
            </a:r>
            <a:r>
              <a:rPr lang="en-US" b="1" dirty="0" smtClean="0"/>
              <a:t> Product.java</a:t>
            </a:r>
          </a:p>
          <a:p>
            <a:endParaRPr lang="en-US" b="1" dirty="0" smtClean="0"/>
          </a:p>
          <a:p>
            <a:r>
              <a:rPr lang="en-US" dirty="0" smtClean="0"/>
              <a:t>This command produces the XML schema as an .</a:t>
            </a:r>
            <a:r>
              <a:rPr lang="en-US" dirty="0" err="1" smtClean="0"/>
              <a:t>xsd</a:t>
            </a:r>
            <a:r>
              <a:rPr lang="en-US" dirty="0" smtClean="0"/>
              <a:t> file:</a:t>
            </a:r>
          </a:p>
          <a:p>
            <a:endParaRPr lang="en-US" dirty="0"/>
          </a:p>
        </p:txBody>
      </p:sp>
    </p:spTree>
    <p:extLst>
      <p:ext uri="{BB962C8B-B14F-4D97-AF65-F5344CB8AC3E}">
        <p14:creationId xmlns="" xmlns:p14="http://schemas.microsoft.com/office/powerpoint/2010/main" val="3967607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9/16/2014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27942"/>
          </a:xfrm>
        </p:spPr>
        <p:txBody>
          <a:bodyPr/>
          <a:lstStyle>
            <a:lvl1pPr>
              <a:defRPr b="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9/16/2014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69746" y="1193574"/>
            <a:ext cx="2057400" cy="4918075"/>
          </a:xfrm>
        </p:spPr>
        <p:txBody>
          <a:bodyPr vert="eaVert"/>
          <a:lstStyle>
            <a:lvl1pPr>
              <a:defRPr b="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97546" y="1193574"/>
            <a:ext cx="6019800" cy="491807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9/16/2014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1074997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p:cNvSpPr>
            <a:spLocks noGrp="1"/>
          </p:cNvSpPr>
          <p:nvPr>
            <p:ph type="subTitle" idx="1" hasCustomPrompt="1"/>
          </p:nvPr>
        </p:nvSpPr>
        <p:spPr>
          <a:xfrm>
            <a:off x="1672070" y="3000836"/>
            <a:ext cx="5652089" cy="1143008"/>
          </a:xfrm>
        </p:spPr>
        <p:txBody>
          <a:bodyPr wrap="square" anchor="t" anchorCtr="0">
            <a:noAutofit/>
          </a:bodyPr>
          <a:lstStyle>
            <a:lvl1pPr marL="0" indent="0" algn="l">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 template</a:t>
            </a:r>
            <a:endParaRPr lang="en-IN" dirty="0"/>
          </a:p>
        </p:txBody>
      </p:sp>
      <p:sp>
        <p:nvSpPr>
          <p:cNvPr id="2" name="Title 1"/>
          <p:cNvSpPr>
            <a:spLocks noGrp="1"/>
          </p:cNvSpPr>
          <p:nvPr>
            <p:ph type="ctrTitle" hasCustomPrompt="1"/>
          </p:nvPr>
        </p:nvSpPr>
        <p:spPr>
          <a:xfrm>
            <a:off x="1672070" y="1687056"/>
            <a:ext cx="5652089" cy="1285884"/>
          </a:xfrm>
          <a:prstGeom prst="rect">
            <a:avLst/>
          </a:prstGeom>
        </p:spPr>
        <p:txBody>
          <a:bodyPr anchor="ctr" anchorCtr="0"/>
          <a:lstStyle>
            <a:lvl1pPr>
              <a:lnSpc>
                <a:spcPts val="4200"/>
              </a:lnSpc>
              <a:defRPr sz="4000">
                <a:solidFill>
                  <a:schemeClr val="tx2"/>
                </a:solidFill>
              </a:defRPr>
            </a:lvl1pPr>
          </a:lstStyle>
          <a:p>
            <a:r>
              <a:rPr lang="en-US" dirty="0" smtClean="0"/>
              <a:t>Click to edit Master title style template</a:t>
            </a:r>
            <a:endParaRPr lang="en-IN" dirty="0"/>
          </a:p>
        </p:txBody>
      </p:sp>
      <p:pic>
        <p:nvPicPr>
          <p:cNvPr id="8" name="Picture 7" descr="bark-side.png"/>
          <p:cNvPicPr>
            <a:picLocks noChangeAspect="1"/>
          </p:cNvPicPr>
          <p:nvPr userDrawn="1"/>
        </p:nvPicPr>
        <p:blipFill>
          <a:blip r:embed="rId2" cstate="print"/>
          <a:srcRect l="42368" t="28241" r="39297" b="25987"/>
          <a:stretch>
            <a:fillRect/>
          </a:stretch>
        </p:blipFill>
        <p:spPr>
          <a:xfrm>
            <a:off x="-9144" y="-9144"/>
            <a:ext cx="1060825" cy="3531140"/>
          </a:xfrm>
          <a:prstGeom prst="rect">
            <a:avLst/>
          </a:prstGeom>
        </p:spPr>
      </p:pic>
      <p:pic>
        <p:nvPicPr>
          <p:cNvPr id="9" name="Picture 8" descr="logo.png"/>
          <p:cNvPicPr>
            <a:picLocks noChangeAspect="1"/>
          </p:cNvPicPr>
          <p:nvPr userDrawn="1"/>
        </p:nvPicPr>
        <p:blipFill>
          <a:blip r:embed="rId3"/>
          <a:stretch>
            <a:fillRect/>
          </a:stretch>
        </p:blipFill>
        <p:spPr>
          <a:xfrm>
            <a:off x="7359110" y="274036"/>
            <a:ext cx="1450834" cy="576168"/>
          </a:xfrm>
          <a:prstGeom prst="rect">
            <a:avLst/>
          </a:prstGeom>
        </p:spPr>
      </p:pic>
      <p:pic>
        <p:nvPicPr>
          <p:cNvPr id="11" name="Picture 10" descr="iLEARN_logo.jpg"/>
          <p:cNvPicPr>
            <a:picLocks noChangeAspect="1"/>
          </p:cNvPicPr>
          <p:nvPr userDrawn="1"/>
        </p:nvPicPr>
        <p:blipFill>
          <a:blip r:embed="rId4" cstate="print"/>
          <a:stretch>
            <a:fillRect/>
          </a:stretch>
        </p:blipFill>
        <p:spPr>
          <a:xfrm>
            <a:off x="7458077" y="6163505"/>
            <a:ext cx="1415290" cy="5400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214422"/>
            <a:ext cx="8229600" cy="4892040"/>
          </a:xfrm>
        </p:spPr>
        <p:txBody>
          <a:bodyPr/>
          <a:lstStyle>
            <a:lvl1pPr marL="347663" indent="-347663">
              <a:buClr>
                <a:srgbClr val="FF9900"/>
              </a:buClr>
              <a:defRPr sz="2000" b="1">
                <a:solidFill>
                  <a:schemeClr val="tx2"/>
                </a:solidFill>
              </a:defRPr>
            </a:lvl1pPr>
            <a:lvl2pPr marL="739775" indent="-292100">
              <a:buClr>
                <a:srgbClr val="FF9900"/>
              </a:buClr>
              <a:defRPr sz="1800">
                <a:solidFill>
                  <a:schemeClr val="tx2"/>
                </a:solidFill>
              </a:defRPr>
            </a:lvl2pPr>
            <a:lvl3pPr marL="1089025" indent="-279400" algn="l" defTabSz="914400" rtl="0" eaLnBrk="1" latinLnBrk="0" hangingPunct="1">
              <a:spcBef>
                <a:spcPct val="20000"/>
              </a:spcBef>
              <a:buClr>
                <a:srgbClr val="FF9900"/>
              </a:buClr>
              <a:buFont typeface="Arial" pitchFamily="34" charset="0"/>
              <a:defRPr lang="en-US" sz="1600" kern="1200" dirty="0" smtClean="0">
                <a:solidFill>
                  <a:schemeClr val="tx2"/>
                </a:solidFill>
                <a:latin typeface="Arial" pitchFamily="34" charset="0"/>
                <a:ea typeface="+mn-ea"/>
                <a:cs typeface="Arial" pitchFamily="34" charset="0"/>
              </a:defRPr>
            </a:lvl3pPr>
            <a:lvl4pPr marL="1422400" indent="-260350" algn="l" defTabSz="914400" rtl="0" eaLnBrk="1" latinLnBrk="0" hangingPunct="1">
              <a:spcBef>
                <a:spcPct val="20000"/>
              </a:spcBef>
              <a:buClr>
                <a:srgbClr val="FF9900"/>
              </a:buClr>
              <a:buFont typeface="Arial" pitchFamily="34" charset="0"/>
              <a:defRPr lang="en-US" sz="1400" kern="1200" dirty="0" smtClean="0">
                <a:solidFill>
                  <a:schemeClr val="tx2"/>
                </a:solidFill>
                <a:latin typeface="Arial" pitchFamily="34" charset="0"/>
                <a:ea typeface="+mn-ea"/>
                <a:cs typeface="Arial" pitchFamily="34" charset="0"/>
              </a:defRPr>
            </a:lvl4pPr>
            <a:lvl5pPr marL="1771650" indent="-131763">
              <a:buClr>
                <a:srgbClr val="FF9900"/>
              </a:buClr>
              <a:defRPr lang="en-IN" sz="1200" kern="1200" dirty="0">
                <a:solidFill>
                  <a:schemeClr val="tx2"/>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marL="1076325" lvl="2" indent="-266700" algn="l" defTabSz="914400" rtl="0" eaLnBrk="1" latinLnBrk="0" hangingPunct="1">
              <a:spcBef>
                <a:spcPct val="20000"/>
              </a:spcBef>
              <a:buClr>
                <a:srgbClr val="FF9900"/>
              </a:buClr>
              <a:buFont typeface="Arial" pitchFamily="34" charset="0"/>
              <a:buChar char="•"/>
            </a:pPr>
            <a:r>
              <a:rPr lang="en-US" dirty="0" smtClean="0"/>
              <a:t>Third level</a:t>
            </a:r>
          </a:p>
          <a:p>
            <a:pPr marL="1438275" lvl="3" indent="-276225" algn="l" defTabSz="914400" rtl="0" eaLnBrk="1" latinLnBrk="0" hangingPunct="1">
              <a:spcBef>
                <a:spcPct val="20000"/>
              </a:spcBef>
              <a:buClr>
                <a:srgbClr val="FF9900"/>
              </a:buClr>
              <a:buFont typeface="Arial" pitchFamily="34" charset="0"/>
              <a:buChar char="–"/>
            </a:pPr>
            <a:r>
              <a:rPr lang="en-US" dirty="0" smtClean="0"/>
              <a:t>Fourth level</a:t>
            </a:r>
          </a:p>
          <a:p>
            <a:pPr marL="1790700" lvl="4" indent="-266700" algn="l" defTabSz="914400" rtl="0" eaLnBrk="1" latinLnBrk="0" hangingPunct="1">
              <a:spcBef>
                <a:spcPct val="20000"/>
              </a:spcBef>
              <a:buClr>
                <a:srgbClr val="FF9900"/>
              </a:buClr>
              <a:buFont typeface="Arial" pitchFamily="34" charset="0"/>
              <a:buChar char="»"/>
            </a:pPr>
            <a:r>
              <a:rPr lang="en-US" dirty="0" smtClean="0"/>
              <a:t>Fifth level</a:t>
            </a:r>
            <a:endParaRPr lang="en-IN" dirty="0"/>
          </a:p>
        </p:txBody>
      </p:sp>
      <p:sp>
        <p:nvSpPr>
          <p:cNvPr id="4" name="Title Placeholder 1"/>
          <p:cNvSpPr>
            <a:spLocks noGrp="1"/>
          </p:cNvSpPr>
          <p:nvPr>
            <p:ph type="title"/>
          </p:nvPr>
        </p:nvSpPr>
        <p:spPr>
          <a:xfrm>
            <a:off x="285720" y="64008"/>
            <a:ext cx="6858048" cy="857255"/>
          </a:xfrm>
          <a:prstGeom prst="rect">
            <a:avLst/>
          </a:prstGeom>
        </p:spPr>
        <p:txBody>
          <a:bodyPr vert="horz" lIns="91440" tIns="45720" rIns="91440" bIns="45720" rtlCol="0" anchor="ctr" anchorCtr="0">
            <a:noAutofit/>
          </a:bodyPr>
          <a:lstStyle/>
          <a:p>
            <a:r>
              <a:rPr lang="en-US" dirty="0" smtClean="0"/>
              <a:t>Click to edit Master title style</a:t>
            </a:r>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71484"/>
          </a:xfrm>
        </p:spPr>
        <p:txBody>
          <a:bodyPr/>
          <a:lstStyle>
            <a:lvl1pPr>
              <a:defRPr b="0"/>
            </a:lvl1pPr>
          </a:lstStyle>
          <a:p>
            <a:r>
              <a:rPr lang="en-US" dirty="0" smtClean="0"/>
              <a:t>Click to edit Master title style</a:t>
            </a:r>
            <a:endParaRPr lang="en-US" dirty="0"/>
          </a:p>
        </p:txBody>
      </p:sp>
      <p:sp>
        <p:nvSpPr>
          <p:cNvPr id="3" name="Content Placeholder 2"/>
          <p:cNvSpPr>
            <a:spLocks noGrp="1"/>
          </p:cNvSpPr>
          <p:nvPr>
            <p:ph idx="1"/>
          </p:nvPr>
        </p:nvSpPr>
        <p:spPr>
          <a:xfrm>
            <a:off x="293688" y="1208088"/>
            <a:ext cx="8229600" cy="4525963"/>
          </a:xfrm>
        </p:spPr>
        <p:txBody>
          <a:bodyPr/>
          <a:lstStyle>
            <a:lvl1pPr marL="342900" indent="-342900" algn="l" defTabSz="914400" rtl="0" eaLnBrk="1" latinLnBrk="0" hangingPunct="1">
              <a:spcBef>
                <a:spcPct val="20000"/>
              </a:spcBef>
              <a:buClr>
                <a:srgbClr val="00A1E4"/>
              </a:buClr>
              <a:buFont typeface="Wingdings" pitchFamily="2" charset="2"/>
              <a:buChar char="Ø"/>
              <a:defRPr lang="en-US" sz="1800" b="1" kern="1200" dirty="0" smtClean="0">
                <a:solidFill>
                  <a:schemeClr val="tx1"/>
                </a:solidFill>
                <a:latin typeface="Candara" panose="020E0502030303020204" pitchFamily="34" charset="0"/>
                <a:ea typeface="+mn-ea"/>
                <a:cs typeface="+mn-cs"/>
              </a:defRPr>
            </a:lvl1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9/16/2014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9/16/2014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42456"/>
          </a:xfrm>
        </p:spPr>
        <p:txBody>
          <a:bodyPr/>
          <a:lstStyle>
            <a:lvl1pPr>
              <a:defRPr b="0"/>
            </a:lvl1pPr>
          </a:lstStyle>
          <a:p>
            <a:r>
              <a:rPr lang="en-US" smtClean="0"/>
              <a:t>Click to edit Master title style</a:t>
            </a:r>
            <a:endParaRPr lang="en-US"/>
          </a:p>
        </p:txBody>
      </p:sp>
      <p:sp>
        <p:nvSpPr>
          <p:cNvPr id="3" name="Content Placeholder 2"/>
          <p:cNvSpPr>
            <a:spLocks noGrp="1"/>
          </p:cNvSpPr>
          <p:nvPr>
            <p:ph sz="half" idx="1"/>
          </p:nvPr>
        </p:nvSpPr>
        <p:spPr>
          <a:xfrm>
            <a:off x="283032" y="1193808"/>
            <a:ext cx="4038600" cy="4525963"/>
          </a:xfrm>
        </p:spPr>
        <p:txBody>
          <a:bodyPr/>
          <a:lstStyle>
            <a:lvl1pPr>
              <a:defRPr sz="1800">
                <a:solidFill>
                  <a:schemeClr val="tx1"/>
                </a:solidFill>
              </a:defRPr>
            </a:lvl1pPr>
            <a:lvl2pPr>
              <a:defRPr sz="1600">
                <a:solidFill>
                  <a:schemeClr val="tx1"/>
                </a:solidFill>
              </a:defRPr>
            </a:lvl2pPr>
            <a:lvl3pPr>
              <a:defRPr sz="1200">
                <a:solidFill>
                  <a:schemeClr val="tx1"/>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474032" y="1193808"/>
            <a:ext cx="4038600" cy="4525963"/>
          </a:xfrm>
        </p:spPr>
        <p:txBody>
          <a:bodyPr/>
          <a:lstStyle>
            <a:lvl1pPr>
              <a:defRPr sz="1800"/>
            </a:lvl1pPr>
            <a:lvl2pPr>
              <a:defRPr sz="1600"/>
            </a:lvl2pPr>
            <a:lvl3pPr>
              <a:defRPr sz="12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9/16/2014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42456"/>
          </a:xfrm>
        </p:spPr>
        <p:txBody>
          <a:bodyPr/>
          <a:lstStyle>
            <a:lvl1pPr>
              <a:defRPr b="0"/>
            </a:lvl1pPr>
          </a:lstStyle>
          <a:p>
            <a:r>
              <a:rPr lang="en-US" dirty="0" smtClean="0"/>
              <a:t>Click to edit Master title style</a:t>
            </a:r>
            <a:endParaRPr lang="en-US" dirty="0"/>
          </a:p>
        </p:txBody>
      </p:sp>
      <p:sp>
        <p:nvSpPr>
          <p:cNvPr id="3" name="Text Placeholder 2"/>
          <p:cNvSpPr>
            <a:spLocks noGrp="1"/>
          </p:cNvSpPr>
          <p:nvPr>
            <p:ph type="body" idx="1"/>
          </p:nvPr>
        </p:nvSpPr>
        <p:spPr>
          <a:xfrm>
            <a:off x="293688" y="1208088"/>
            <a:ext cx="4040188" cy="639762"/>
          </a:xfrm>
        </p:spPr>
        <p:txBody>
          <a:bodyPr anchor="ctr" anchorCtr="0">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83032" y="1957165"/>
            <a:ext cx="4040188" cy="3951288"/>
          </a:xfrm>
        </p:spPr>
        <p:txBody>
          <a:bodyPr/>
          <a:lstStyle>
            <a:lvl1pPr>
              <a:defRPr sz="1800"/>
            </a:lvl1pPr>
            <a:lvl2pPr>
              <a:defRPr sz="1600"/>
            </a:lvl2pPr>
            <a:lvl3pPr>
              <a:defRPr sz="12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4"/>
          <p:cNvSpPr>
            <a:spLocks noGrp="1"/>
          </p:cNvSpPr>
          <p:nvPr>
            <p:ph type="body" sz="quarter" idx="3"/>
          </p:nvPr>
        </p:nvSpPr>
        <p:spPr>
          <a:xfrm>
            <a:off x="4688568" y="1208088"/>
            <a:ext cx="4041775" cy="639762"/>
          </a:xfrm>
        </p:spPr>
        <p:txBody>
          <a:bodyPr anchor="ctr" anchorCtr="0">
            <a:normAutofit/>
          </a:bodyPr>
          <a:lstStyle>
            <a:lvl1pPr marL="0" indent="0">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1957165"/>
            <a:ext cx="4041775" cy="3951288"/>
          </a:xfrm>
        </p:spPr>
        <p:txBody>
          <a:bodyPr>
            <a:normAutofit/>
          </a:bodyPr>
          <a:lstStyle>
            <a:lvl1pPr algn="l" defTabSz="914400" rtl="0" eaLnBrk="1" latinLnBrk="0" hangingPunct="1">
              <a:spcBef>
                <a:spcPct val="20000"/>
              </a:spcBef>
              <a:buClr>
                <a:srgbClr val="00A1E4"/>
              </a:buClr>
              <a:defRPr lang="en-US" sz="1800" b="1" kern="1200" dirty="0" smtClean="0">
                <a:solidFill>
                  <a:schemeClr val="tx1"/>
                </a:solidFill>
                <a:latin typeface="Candara" panose="020E0502030303020204" pitchFamily="34" charset="0"/>
                <a:ea typeface="+mn-ea"/>
                <a:cs typeface="+mn-cs"/>
              </a:defRPr>
            </a:lvl1pPr>
            <a:lvl2pPr algn="l" defTabSz="914400" rtl="0" eaLnBrk="1" latinLnBrk="0" hangingPunct="1">
              <a:spcBef>
                <a:spcPct val="20000"/>
              </a:spcBef>
              <a:buClr>
                <a:srgbClr val="00A1E4"/>
              </a:buClr>
              <a:defRPr lang="en-US" sz="1600" b="1" kern="1200" dirty="0" smtClean="0">
                <a:solidFill>
                  <a:schemeClr val="tx1"/>
                </a:solidFill>
                <a:latin typeface="Candara" panose="020E0502030303020204" pitchFamily="34" charset="0"/>
                <a:ea typeface="+mn-ea"/>
                <a:cs typeface="+mn-cs"/>
              </a:defRPr>
            </a:lvl2pPr>
            <a:lvl3pPr algn="l" defTabSz="914400" rtl="0" eaLnBrk="1" latinLnBrk="0" hangingPunct="1">
              <a:spcBef>
                <a:spcPct val="20000"/>
              </a:spcBef>
              <a:buClr>
                <a:srgbClr val="00A1E4"/>
              </a:buClr>
              <a:defRPr lang="en-US" sz="1200" b="1" kern="1200" dirty="0" smtClean="0">
                <a:solidFill>
                  <a:schemeClr val="tx1"/>
                </a:solidFill>
                <a:latin typeface="Candara" panose="020E0502030303020204" pitchFamily="34" charset="0"/>
                <a:ea typeface="+mn-ea"/>
                <a:cs typeface="+mn-cs"/>
              </a:defRPr>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9/16/2014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42456"/>
          </a:xfrm>
        </p:spPr>
        <p:txBody>
          <a:bodyPr/>
          <a:lstStyle>
            <a:lvl1pPr>
              <a:defRPr b="0"/>
            </a:lvl1p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9/16/2014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9/16/2014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3688" y="1208088"/>
            <a:ext cx="3008313" cy="517525"/>
          </a:xfrm>
        </p:spPr>
        <p:txBody>
          <a:bodyPr anchor="ctr" anchorCtr="0">
            <a:noAutofit/>
          </a:bodyPr>
          <a:lstStyle>
            <a:lvl1pPr algn="l">
              <a:defRPr sz="1800" b="0"/>
            </a:lvl1pPr>
          </a:lstStyle>
          <a:p>
            <a:r>
              <a:rPr lang="en-US" dirty="0" smtClean="0"/>
              <a:t>Click to edit Master title style</a:t>
            </a:r>
            <a:endParaRPr lang="en-US" dirty="0"/>
          </a:p>
        </p:txBody>
      </p:sp>
      <p:sp>
        <p:nvSpPr>
          <p:cNvPr id="3" name="Content Placeholder 2"/>
          <p:cNvSpPr>
            <a:spLocks noGrp="1"/>
          </p:cNvSpPr>
          <p:nvPr>
            <p:ph idx="1"/>
          </p:nvPr>
        </p:nvSpPr>
        <p:spPr>
          <a:xfrm>
            <a:off x="3575050" y="1208088"/>
            <a:ext cx="5111750" cy="4918075"/>
          </a:xfrm>
        </p:spPr>
        <p:txBody>
          <a:bodyPr/>
          <a:lstStyle>
            <a:lvl1pPr>
              <a:defRPr sz="1800"/>
            </a:lvl1pPr>
            <a:lvl2pPr>
              <a:defRPr sz="1600"/>
            </a:lvl2pPr>
            <a:lvl3pPr>
              <a:defRPr sz="12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293688" y="1843314"/>
            <a:ext cx="3008313" cy="40506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9/16/2014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208087"/>
            <a:ext cx="5486400" cy="35194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9/16/2014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93688" y="1208088"/>
            <a:ext cx="8229600" cy="4525963"/>
          </a:xfrm>
          <a:prstGeom prst="rect">
            <a:avLst/>
          </a:prstGeom>
        </p:spPr>
        <p:txBody>
          <a:bodyPr vert="horz" lIns="91440" tIns="45720" rIns="91440" bIns="45720" rtlCol="0">
            <a:normAutofit/>
          </a:bodyPr>
          <a:lstStyle/>
          <a:p>
            <a:pPr lvl="0"/>
            <a:r>
              <a:rPr lang="en-US" dirty="0" smtClean="0"/>
              <a:t>Click to edit Master text styles</a:t>
            </a:r>
          </a:p>
          <a:p>
            <a:pPr marL="741363" lvl="1" indent="-284163" algn="l" defTabSz="914400" rtl="0" eaLnBrk="1" latinLnBrk="0" hangingPunct="1">
              <a:spcBef>
                <a:spcPct val="20000"/>
              </a:spcBef>
              <a:buClr>
                <a:srgbClr val="00A1E4"/>
              </a:buClr>
              <a:buFont typeface="Arial" panose="020B0604020202020204" pitchFamily="34" charset="0"/>
              <a:buChar char="–"/>
            </a:pPr>
            <a:r>
              <a:rPr lang="en-US" dirty="0" smtClean="0"/>
              <a:t>Second level</a:t>
            </a:r>
          </a:p>
          <a:p>
            <a:pPr marL="1079500" lvl="2" indent="-169863" algn="l" defTabSz="914400" rtl="0" eaLnBrk="1" latinLnBrk="0" hangingPunct="1">
              <a:spcBef>
                <a:spcPct val="20000"/>
              </a:spcBef>
              <a:buClr>
                <a:srgbClr val="00A1E4"/>
              </a:buClr>
              <a:buFont typeface="Arial" panose="020B0604020202020204" pitchFamily="34" charset="0"/>
              <a:buChar char="•"/>
            </a:pPr>
            <a:r>
              <a:rPr lang="en-US" dirty="0" smtClean="0"/>
              <a:t>Third level</a:t>
            </a:r>
            <a:endParaRPr lang="en-US" dirty="0"/>
          </a:p>
        </p:txBody>
      </p:sp>
      <p:sp>
        <p:nvSpPr>
          <p:cNvPr id="7" name="Rectangle 20"/>
          <p:cNvSpPr txBox="1">
            <a:spLocks noChangeArrowheads="1"/>
          </p:cNvSpPr>
          <p:nvPr userDrawn="1"/>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September 16, 2014</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userDrawn="1"/>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userDrawn="1"/>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userDrawn="1"/>
        </p:nvPicPr>
        <p:blipFill>
          <a:blip r:embed="rId15">
            <a:extLst>
              <a:ext uri="{28A0092B-C50C-407E-A947-70E740481C1C}">
                <a14:useLocalDpi xmlns="" xmlns:a14="http://schemas.microsoft.com/office/drawing/2010/main" val="0"/>
              </a:ext>
            </a:extLst>
          </a:blip>
          <a:stretch>
            <a:fillRect/>
          </a:stretch>
        </p:blipFill>
        <p:spPr>
          <a:xfrm>
            <a:off x="7954832" y="6270978"/>
            <a:ext cx="1036768" cy="462843"/>
          </a:xfrm>
          <a:prstGeom prst="rect">
            <a:avLst/>
          </a:prstGeom>
        </p:spPr>
      </p:pic>
      <p:cxnSp>
        <p:nvCxnSpPr>
          <p:cNvPr id="11" name="Straight Connector 10"/>
          <p:cNvCxnSpPr/>
          <p:nvPr userDrawn="1"/>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16">
            <a:extLst>
              <a:ext uri="{28A0092B-C50C-407E-A947-70E740481C1C}">
                <a14:useLocalDpi xmlns=""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55" r:id="rId12"/>
    <p:sldLayoutId id="2147483656" r:id="rId13"/>
  </p:sldLayoutIdLst>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lang="en-US" sz="1800" b="1" kern="1200" dirty="0" smtClean="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lang="en-US" sz="1600" kern="1200" dirty="0" smtClean="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lang="en-US" sz="1200" kern="1200" dirty="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dirty="0" smtClean="0"/>
              <a:t>RESTful Web </a:t>
            </a:r>
            <a:r>
              <a:rPr lang="en-US" dirty="0"/>
              <a:t>Services with Java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RESTful Web Services with JAX-RS</a:t>
            </a:r>
          </a:p>
        </p:txBody>
      </p:sp>
      <p:graphicFrame>
        <p:nvGraphicFramePr>
          <p:cNvPr id="5" name="Content Placeholder 4"/>
          <p:cNvGraphicFramePr>
            <a:graphicFrameLocks noGrp="1"/>
          </p:cNvGraphicFramePr>
          <p:nvPr>
            <p:ph idx="1"/>
            <p:extLst>
              <p:ext uri="{D42A27DB-BD31-4B8C-83A1-F6EECF244321}">
                <p14:modId xmlns="" xmlns:p14="http://schemas.microsoft.com/office/powerpoint/2010/main" val="1468604894"/>
              </p:ext>
            </p:extLst>
          </p:nvPr>
        </p:nvGraphicFramePr>
        <p:xfrm>
          <a:off x="377371" y="1204685"/>
          <a:ext cx="8360229" cy="4943372"/>
        </p:xfrm>
        <a:graphic>
          <a:graphicData uri="http://schemas.openxmlformats.org/drawingml/2006/table">
            <a:tbl>
              <a:tblPr>
                <a:tableStyleId>{8799B23B-EC83-4686-B30A-512413B5E67A}</a:tableStyleId>
              </a:tblPr>
              <a:tblGrid>
                <a:gridCol w="1451429"/>
                <a:gridCol w="6908800"/>
              </a:tblGrid>
              <a:tr h="230201">
                <a:tc>
                  <a:txBody>
                    <a:bodyPr/>
                    <a:lstStyle/>
                    <a:p>
                      <a:pPr algn="ctr"/>
                      <a:r>
                        <a:rPr lang="en-US" sz="2000" b="1" dirty="0">
                          <a:latin typeface="Candara" pitchFamily="34" charset="0"/>
                        </a:rPr>
                        <a:t>Annotation</a:t>
                      </a:r>
                    </a:p>
                  </a:txBody>
                  <a:tcPr marL="36242" marR="36242" marT="18121" marB="18121"/>
                </a:tc>
                <a:tc>
                  <a:txBody>
                    <a:bodyPr/>
                    <a:lstStyle/>
                    <a:p>
                      <a:pPr algn="ctr"/>
                      <a:r>
                        <a:rPr lang="en-US" sz="2000" b="1" dirty="0">
                          <a:latin typeface="Candara" pitchFamily="34" charset="0"/>
                        </a:rPr>
                        <a:t>Description</a:t>
                      </a:r>
                    </a:p>
                  </a:txBody>
                  <a:tcPr marL="36242" marR="36242" marT="18121" marB="18121"/>
                </a:tc>
              </a:tr>
              <a:tr h="539782">
                <a:tc>
                  <a:txBody>
                    <a:bodyPr/>
                    <a:lstStyle/>
                    <a:p>
                      <a:pPr algn="l"/>
                      <a:r>
                        <a:rPr lang="en-US" sz="1400" b="1" dirty="0" smtClean="0">
                          <a:latin typeface="Candara" pitchFamily="34" charset="0"/>
                        </a:rPr>
                        <a:t> @</a:t>
                      </a:r>
                      <a:r>
                        <a:rPr lang="en-US" sz="1400" b="1" dirty="0">
                          <a:latin typeface="Candara" pitchFamily="34" charset="0"/>
                        </a:rPr>
                        <a:t>Path</a:t>
                      </a:r>
                      <a:endParaRPr lang="en-US" sz="1400" b="1" dirty="0">
                        <a:solidFill>
                          <a:schemeClr val="tx2"/>
                        </a:solidFill>
                        <a:latin typeface="Candara" pitchFamily="34" charset="0"/>
                      </a:endParaRPr>
                    </a:p>
                  </a:txBody>
                  <a:tcPr marL="36242" marR="36242" marT="18121" marB="18121"/>
                </a:tc>
                <a:tc>
                  <a:txBody>
                    <a:bodyPr/>
                    <a:lstStyle/>
                    <a:p>
                      <a:pPr algn="l"/>
                      <a:r>
                        <a:rPr lang="en-US" sz="1400" dirty="0">
                          <a:latin typeface="Candara" pitchFamily="34" charset="0"/>
                        </a:rPr>
                        <a:t>The @Path annotation’s value is a relative URI path indicating where the Java class will be hosted</a:t>
                      </a:r>
                      <a:r>
                        <a:rPr lang="en-US" sz="1400" dirty="0" smtClean="0">
                          <a:latin typeface="Candara" pitchFamily="34" charset="0"/>
                        </a:rPr>
                        <a:t>:</a:t>
                      </a:r>
                      <a:endParaRPr lang="en-US" sz="1400" dirty="0">
                        <a:solidFill>
                          <a:schemeClr val="tx2"/>
                        </a:solidFill>
                        <a:latin typeface="Candara" pitchFamily="34" charset="0"/>
                      </a:endParaRPr>
                    </a:p>
                  </a:txBody>
                  <a:tcPr marL="36242" marR="36242" marT="18121" marB="18121"/>
                </a:tc>
              </a:tr>
              <a:tr h="972457">
                <a:tc>
                  <a:txBody>
                    <a:bodyPr/>
                    <a:lstStyle/>
                    <a:p>
                      <a:pPr algn="l"/>
                      <a:r>
                        <a:rPr lang="en-US" sz="1400" b="1" dirty="0" smtClean="0">
                          <a:latin typeface="Candara" pitchFamily="34" charset="0"/>
                        </a:rPr>
                        <a:t> @</a:t>
                      </a:r>
                      <a:r>
                        <a:rPr lang="en-US" sz="1400" b="1" dirty="0">
                          <a:latin typeface="Candara" pitchFamily="34" charset="0"/>
                        </a:rPr>
                        <a:t>GET</a:t>
                      </a:r>
                    </a:p>
                    <a:p>
                      <a:pPr algn="l"/>
                      <a:r>
                        <a:rPr lang="en-US" sz="1400" b="1" dirty="0" smtClean="0">
                          <a:latin typeface="Candara" pitchFamily="34" charset="0"/>
                        </a:rPr>
                        <a:t> @</a:t>
                      </a:r>
                      <a:r>
                        <a:rPr lang="en-US" sz="1400" b="1" dirty="0">
                          <a:latin typeface="Candara" pitchFamily="34" charset="0"/>
                        </a:rPr>
                        <a:t>POST</a:t>
                      </a:r>
                    </a:p>
                    <a:p>
                      <a:pPr algn="l"/>
                      <a:r>
                        <a:rPr lang="en-US" sz="1400" b="1" dirty="0" smtClean="0">
                          <a:latin typeface="Candara" pitchFamily="34" charset="0"/>
                        </a:rPr>
                        <a:t> @</a:t>
                      </a:r>
                      <a:r>
                        <a:rPr lang="en-US" sz="1400" b="1" dirty="0">
                          <a:latin typeface="Candara" pitchFamily="34" charset="0"/>
                        </a:rPr>
                        <a:t>PUT</a:t>
                      </a:r>
                    </a:p>
                    <a:p>
                      <a:pPr algn="l"/>
                      <a:r>
                        <a:rPr lang="en-US" sz="1400" b="1" dirty="0" smtClean="0">
                          <a:latin typeface="Candara" pitchFamily="34" charset="0"/>
                        </a:rPr>
                        <a:t> @</a:t>
                      </a:r>
                      <a:r>
                        <a:rPr lang="en-US" sz="1400" b="1" dirty="0">
                          <a:latin typeface="Candara" pitchFamily="34" charset="0"/>
                        </a:rPr>
                        <a:t>DELETE</a:t>
                      </a:r>
                      <a:endParaRPr lang="en-US" sz="1400" b="1" dirty="0">
                        <a:solidFill>
                          <a:schemeClr val="tx2"/>
                        </a:solidFill>
                        <a:latin typeface="Candara" pitchFamily="34" charset="0"/>
                      </a:endParaRPr>
                    </a:p>
                  </a:txBody>
                  <a:tcPr marL="36242" marR="36242" marT="18121" marB="18121"/>
                </a:tc>
                <a:tc>
                  <a:txBody>
                    <a:bodyPr/>
                    <a:lstStyle/>
                    <a:p>
                      <a:pPr algn="l"/>
                      <a:r>
                        <a:rPr lang="en-US" sz="1400" dirty="0" smtClean="0">
                          <a:latin typeface="Candara" pitchFamily="34" charset="0"/>
                        </a:rPr>
                        <a:t>These</a:t>
                      </a:r>
                      <a:r>
                        <a:rPr lang="en-US" sz="1400" baseline="0" dirty="0" smtClean="0">
                          <a:latin typeface="Candara" pitchFamily="34" charset="0"/>
                        </a:rPr>
                        <a:t> </a:t>
                      </a:r>
                      <a:r>
                        <a:rPr lang="en-US" sz="1400" dirty="0" smtClean="0">
                          <a:latin typeface="Candara" pitchFamily="34" charset="0"/>
                        </a:rPr>
                        <a:t>annotation s are request </a:t>
                      </a:r>
                      <a:r>
                        <a:rPr lang="en-US" sz="1400" dirty="0">
                          <a:latin typeface="Candara" pitchFamily="34" charset="0"/>
                        </a:rPr>
                        <a:t>method </a:t>
                      </a:r>
                      <a:r>
                        <a:rPr lang="en-US" sz="1400" dirty="0" smtClean="0">
                          <a:latin typeface="Candara" pitchFamily="34" charset="0"/>
                        </a:rPr>
                        <a:t>designators </a:t>
                      </a:r>
                      <a:r>
                        <a:rPr lang="en-US" sz="1400" dirty="0">
                          <a:latin typeface="Candara" pitchFamily="34" charset="0"/>
                        </a:rPr>
                        <a:t>and corresponds to the similarly named HTTP method</a:t>
                      </a:r>
                      <a:r>
                        <a:rPr lang="en-US" sz="1400" dirty="0" smtClean="0">
                          <a:latin typeface="Candara" pitchFamily="34" charset="0"/>
                        </a:rPr>
                        <a:t>.</a:t>
                      </a:r>
                      <a:endParaRPr lang="en-US" sz="1400" dirty="0">
                        <a:solidFill>
                          <a:schemeClr val="tx2"/>
                        </a:solidFill>
                        <a:latin typeface="Candara" pitchFamily="34" charset="0"/>
                      </a:endParaRPr>
                    </a:p>
                  </a:txBody>
                  <a:tcPr marL="36242" marR="36242" marT="18121" marB="18121"/>
                </a:tc>
              </a:tr>
              <a:tr h="986246">
                <a:tc>
                  <a:txBody>
                    <a:bodyPr/>
                    <a:lstStyle/>
                    <a:p>
                      <a:pPr marL="0" algn="l" defTabSz="914400" rtl="0" eaLnBrk="1" latinLnBrk="0" hangingPunct="1"/>
                      <a:r>
                        <a:rPr lang="en-US" sz="1400" b="1" kern="1200" dirty="0">
                          <a:latin typeface="Candara" pitchFamily="34" charset="0"/>
                        </a:rPr>
                        <a:t>@</a:t>
                      </a:r>
                      <a:r>
                        <a:rPr lang="en-US" sz="1400" b="1" kern="1200" dirty="0" err="1">
                          <a:solidFill>
                            <a:schemeClr val="tx1"/>
                          </a:solidFill>
                          <a:latin typeface="Candara" pitchFamily="34" charset="0"/>
                          <a:ea typeface="+mn-ea"/>
                          <a:cs typeface="+mn-cs"/>
                        </a:rPr>
                        <a:t>PathParam</a:t>
                      </a:r>
                      <a:endParaRPr lang="en-US" sz="1400" b="1" kern="1200" dirty="0">
                        <a:solidFill>
                          <a:schemeClr val="tx1"/>
                        </a:solidFill>
                        <a:latin typeface="Candara" pitchFamily="34" charset="0"/>
                        <a:ea typeface="+mn-ea"/>
                        <a:cs typeface="+mn-cs"/>
                      </a:endParaRPr>
                    </a:p>
                  </a:txBody>
                  <a:tcPr/>
                </a:tc>
                <a:tc>
                  <a:txBody>
                    <a:bodyPr/>
                    <a:lstStyle/>
                    <a:p>
                      <a:pPr algn="l"/>
                      <a:r>
                        <a:rPr lang="en-US" sz="1400" kern="1200" dirty="0">
                          <a:latin typeface="Candara" pitchFamily="34" charset="0"/>
                        </a:rPr>
                        <a:t>The @</a:t>
                      </a:r>
                      <a:r>
                        <a:rPr lang="en-US" sz="1400" kern="1200" dirty="0" err="1">
                          <a:latin typeface="Candara" pitchFamily="34" charset="0"/>
                        </a:rPr>
                        <a:t>PathParam</a:t>
                      </a:r>
                      <a:r>
                        <a:rPr lang="en-US" sz="1400" kern="1200" dirty="0">
                          <a:latin typeface="Candara" pitchFamily="34" charset="0"/>
                        </a:rPr>
                        <a:t> annotation is a type of parameter that you can extract for use in your resource class. URI path parameters are extracted from the request URI, and the parameter names correspond to the URI path template variable names specified in the @Path class-level annotation.</a:t>
                      </a:r>
                      <a:endParaRPr lang="en-US" sz="1400" kern="1200" dirty="0">
                        <a:solidFill>
                          <a:schemeClr val="tx2"/>
                        </a:solidFill>
                        <a:latin typeface="Candara" pitchFamily="34" charset="0"/>
                        <a:ea typeface="+mn-ea"/>
                        <a:cs typeface="+mn-cs"/>
                      </a:endParaRPr>
                    </a:p>
                  </a:txBody>
                  <a:tcPr/>
                </a:tc>
              </a:tr>
              <a:tr h="609600">
                <a:tc>
                  <a:txBody>
                    <a:bodyPr/>
                    <a:lstStyle/>
                    <a:p>
                      <a:pPr marL="0" algn="l" defTabSz="914400" rtl="0" eaLnBrk="1" latinLnBrk="0" hangingPunct="1"/>
                      <a:r>
                        <a:rPr lang="en-US" sz="1400" b="1" kern="1200" dirty="0">
                          <a:latin typeface="Candara" pitchFamily="34" charset="0"/>
                        </a:rPr>
                        <a:t>@</a:t>
                      </a:r>
                      <a:r>
                        <a:rPr lang="en-US" sz="1400" b="1" kern="1200" dirty="0" err="1">
                          <a:latin typeface="Candara" pitchFamily="34" charset="0"/>
                        </a:rPr>
                        <a:t>QueryParam</a:t>
                      </a:r>
                      <a:endParaRPr lang="en-US" sz="1400" b="1" kern="1200" dirty="0">
                        <a:solidFill>
                          <a:schemeClr val="tx2"/>
                        </a:solidFill>
                        <a:latin typeface="Candara" pitchFamily="34" charset="0"/>
                        <a:ea typeface="+mn-ea"/>
                        <a:cs typeface="+mn-cs"/>
                      </a:endParaRPr>
                    </a:p>
                  </a:txBody>
                  <a:tcPr/>
                </a:tc>
                <a:tc>
                  <a:txBody>
                    <a:bodyPr/>
                    <a:lstStyle/>
                    <a:p>
                      <a:pPr marL="0" algn="l" defTabSz="914400" rtl="0" eaLnBrk="1" latinLnBrk="0" hangingPunct="1"/>
                      <a:r>
                        <a:rPr lang="en-US" sz="1400" kern="1200" dirty="0">
                          <a:latin typeface="Candara" pitchFamily="34" charset="0"/>
                        </a:rPr>
                        <a:t>The @</a:t>
                      </a:r>
                      <a:r>
                        <a:rPr lang="en-US" sz="1400" kern="1200" dirty="0" err="1">
                          <a:latin typeface="Candara" pitchFamily="34" charset="0"/>
                        </a:rPr>
                        <a:t>QueryParam</a:t>
                      </a:r>
                      <a:r>
                        <a:rPr lang="en-US" sz="1400" kern="1200" dirty="0">
                          <a:latin typeface="Candara" pitchFamily="34" charset="0"/>
                        </a:rPr>
                        <a:t> annotation is a type of parameter that you can extract for use in your resource class. Query parameters are extracted from the request URI query parameters.</a:t>
                      </a:r>
                      <a:endParaRPr lang="en-US" sz="1400" kern="1200" dirty="0">
                        <a:solidFill>
                          <a:schemeClr val="tx2"/>
                        </a:solidFill>
                        <a:latin typeface="Candara" pitchFamily="34" charset="0"/>
                        <a:ea typeface="+mn-ea"/>
                        <a:cs typeface="+mn-cs"/>
                      </a:endParaRPr>
                    </a:p>
                  </a:txBody>
                  <a:tcPr/>
                </a:tc>
              </a:tr>
              <a:tr h="537028">
                <a:tc>
                  <a:txBody>
                    <a:bodyPr/>
                    <a:lstStyle/>
                    <a:p>
                      <a:pPr marL="0" algn="l" defTabSz="914400" rtl="0" eaLnBrk="1" latinLnBrk="0" hangingPunct="1"/>
                      <a:r>
                        <a:rPr lang="en-US" sz="1400" b="1" kern="1200" dirty="0">
                          <a:latin typeface="Candara" pitchFamily="34" charset="0"/>
                        </a:rPr>
                        <a:t>@Consumes</a:t>
                      </a:r>
                      <a:endParaRPr lang="en-US" sz="1400" b="1" kern="1200" dirty="0">
                        <a:solidFill>
                          <a:schemeClr val="tx2"/>
                        </a:solidFill>
                        <a:latin typeface="Candara" pitchFamily="34" charset="0"/>
                        <a:ea typeface="+mn-ea"/>
                        <a:cs typeface="+mn-cs"/>
                      </a:endParaRPr>
                    </a:p>
                  </a:txBody>
                  <a:tcPr/>
                </a:tc>
                <a:tc>
                  <a:txBody>
                    <a:bodyPr/>
                    <a:lstStyle/>
                    <a:p>
                      <a:pPr algn="l"/>
                      <a:r>
                        <a:rPr lang="en-US" sz="1400" kern="1200" dirty="0">
                          <a:latin typeface="Candara" pitchFamily="34" charset="0"/>
                        </a:rPr>
                        <a:t>The @Consumes annotation is used to specify the MIME media types of representations a resource can consume that were sent by the client.</a:t>
                      </a:r>
                      <a:endParaRPr lang="en-US" sz="1400" kern="1200" dirty="0">
                        <a:solidFill>
                          <a:schemeClr val="tx2"/>
                        </a:solidFill>
                        <a:latin typeface="Candara" pitchFamily="34" charset="0"/>
                        <a:ea typeface="+mn-ea"/>
                        <a:cs typeface="+mn-cs"/>
                      </a:endParaRPr>
                    </a:p>
                  </a:txBody>
                  <a:tcPr/>
                </a:tc>
              </a:tr>
              <a:tr h="957217">
                <a:tc>
                  <a:txBody>
                    <a:bodyPr/>
                    <a:lstStyle/>
                    <a:p>
                      <a:pPr marL="0" algn="l" defTabSz="914400" rtl="0" eaLnBrk="1" latinLnBrk="0" hangingPunct="1"/>
                      <a:r>
                        <a:rPr lang="en-US" sz="1400" b="1" kern="1200" dirty="0">
                          <a:latin typeface="Candara" pitchFamily="34" charset="0"/>
                        </a:rPr>
                        <a:t>@Produces</a:t>
                      </a:r>
                      <a:endParaRPr lang="en-US" sz="1400" b="1" kern="1200" dirty="0">
                        <a:solidFill>
                          <a:schemeClr val="tx2"/>
                        </a:solidFill>
                        <a:latin typeface="Candara" pitchFamily="34" charset="0"/>
                        <a:ea typeface="+mn-ea"/>
                        <a:cs typeface="+mn-cs"/>
                      </a:endParaRPr>
                    </a:p>
                  </a:txBody>
                  <a:tcPr/>
                </a:tc>
                <a:tc>
                  <a:txBody>
                    <a:bodyPr/>
                    <a:lstStyle/>
                    <a:p>
                      <a:pPr algn="l"/>
                      <a:r>
                        <a:rPr lang="en-US" sz="1400" kern="1200" dirty="0">
                          <a:latin typeface="Candara" pitchFamily="34" charset="0"/>
                        </a:rPr>
                        <a:t>The @Produces annotation is used to specify the MIME media types of representations a resource can produce and send back to the client: for example, "text/plain".</a:t>
                      </a:r>
                      <a:endParaRPr lang="en-US" sz="1400" kern="1200" dirty="0">
                        <a:solidFill>
                          <a:schemeClr val="tx2"/>
                        </a:solidFill>
                        <a:latin typeface="Candara" pitchFamily="34" charset="0"/>
                        <a:ea typeface="+mn-ea"/>
                        <a:cs typeface="+mn-cs"/>
                      </a:endParaRPr>
                    </a:p>
                  </a:txBody>
                  <a:tcPr/>
                </a:tc>
              </a:tr>
            </a:tbl>
          </a:graphicData>
        </a:graphic>
      </p:graphicFrame>
    </p:spTree>
    <p:extLst>
      <p:ext uri="{BB962C8B-B14F-4D97-AF65-F5344CB8AC3E}">
        <p14:creationId xmlns="" xmlns:p14="http://schemas.microsoft.com/office/powerpoint/2010/main" val="10388191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JAX-RS </a:t>
            </a:r>
            <a:r>
              <a:rPr lang="en-US" dirty="0"/>
              <a:t>A</a:t>
            </a:r>
            <a:r>
              <a:rPr lang="en-US" dirty="0" smtClean="0"/>
              <a:t>nnotation : Example</a:t>
            </a:r>
            <a:endParaRPr lang="en-US" dirty="0"/>
          </a:p>
        </p:txBody>
      </p:sp>
      <p:sp>
        <p:nvSpPr>
          <p:cNvPr id="2" name="Content Placeholder 1"/>
          <p:cNvSpPr>
            <a:spLocks noGrp="1"/>
          </p:cNvSpPr>
          <p:nvPr>
            <p:ph idx="1"/>
          </p:nvPr>
        </p:nvSpPr>
        <p:spPr/>
        <p:txBody>
          <a:bodyPr/>
          <a:lstStyle/>
          <a:p>
            <a:r>
              <a:rPr lang="en-US" dirty="0" smtClean="0"/>
              <a:t> 	 	</a:t>
            </a:r>
            <a:endParaRPr lang="en-US" dirty="0"/>
          </a:p>
        </p:txBody>
      </p:sp>
      <p:sp>
        <p:nvSpPr>
          <p:cNvPr id="4" name="Rounded Rectangle 3"/>
          <p:cNvSpPr/>
          <p:nvPr/>
        </p:nvSpPr>
        <p:spPr>
          <a:xfrm>
            <a:off x="275771" y="1074057"/>
            <a:ext cx="4891315" cy="4397829"/>
          </a:xfrm>
          <a:prstGeom prst="roundRect">
            <a:avLst>
              <a:gd name="adj" fmla="val 675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a:solidFill>
                  <a:schemeClr val="tx2"/>
                </a:solidFill>
                <a:latin typeface="Candara" pitchFamily="34" charset="0"/>
              </a:rPr>
              <a:t>import </a:t>
            </a:r>
            <a:r>
              <a:rPr lang="en-US" sz="2000" dirty="0" err="1">
                <a:solidFill>
                  <a:schemeClr val="tx2"/>
                </a:solidFill>
                <a:latin typeface="Candara" pitchFamily="34" charset="0"/>
              </a:rPr>
              <a:t>javax.ws.rs.GET</a:t>
            </a:r>
            <a:r>
              <a:rPr lang="en-US" sz="2000" dirty="0" smtClean="0">
                <a:solidFill>
                  <a:schemeClr val="tx2"/>
                </a:solidFill>
                <a:latin typeface="Candara" pitchFamily="34" charset="0"/>
              </a:rPr>
              <a:t>;</a:t>
            </a:r>
          </a:p>
          <a:p>
            <a:pPr algn="just"/>
            <a:r>
              <a:rPr lang="en-US" sz="2000" dirty="0" smtClean="0">
                <a:solidFill>
                  <a:schemeClr val="tx2"/>
                </a:solidFill>
                <a:latin typeface="Candara" pitchFamily="34" charset="0"/>
              </a:rPr>
              <a:t> </a:t>
            </a:r>
            <a:r>
              <a:rPr lang="en-US" sz="2000" dirty="0">
                <a:solidFill>
                  <a:schemeClr val="tx2"/>
                </a:solidFill>
                <a:latin typeface="Candara" pitchFamily="34" charset="0"/>
              </a:rPr>
              <a:t>import </a:t>
            </a:r>
            <a:r>
              <a:rPr lang="en-US" sz="2000" dirty="0" err="1">
                <a:solidFill>
                  <a:schemeClr val="tx2"/>
                </a:solidFill>
                <a:latin typeface="Candara" pitchFamily="34" charset="0"/>
              </a:rPr>
              <a:t>javax.ws.rs.Produces</a:t>
            </a:r>
            <a:r>
              <a:rPr lang="en-US" sz="2000" dirty="0" smtClean="0">
                <a:solidFill>
                  <a:schemeClr val="tx2"/>
                </a:solidFill>
                <a:latin typeface="Candara" pitchFamily="34" charset="0"/>
              </a:rPr>
              <a:t>;</a:t>
            </a:r>
          </a:p>
          <a:p>
            <a:pPr algn="just"/>
            <a:r>
              <a:rPr lang="en-US" sz="2000" dirty="0" smtClean="0">
                <a:solidFill>
                  <a:schemeClr val="tx2"/>
                </a:solidFill>
                <a:latin typeface="Candara" pitchFamily="34" charset="0"/>
              </a:rPr>
              <a:t> </a:t>
            </a:r>
            <a:r>
              <a:rPr lang="en-US" sz="2000" dirty="0">
                <a:solidFill>
                  <a:schemeClr val="tx2"/>
                </a:solidFill>
                <a:latin typeface="Candara" pitchFamily="34" charset="0"/>
              </a:rPr>
              <a:t>import </a:t>
            </a:r>
            <a:r>
              <a:rPr lang="en-US" sz="2000" dirty="0" err="1">
                <a:solidFill>
                  <a:schemeClr val="tx2"/>
                </a:solidFill>
                <a:latin typeface="Candara" pitchFamily="34" charset="0"/>
              </a:rPr>
              <a:t>javax.ws.rs.Path</a:t>
            </a:r>
            <a:r>
              <a:rPr lang="en-US" sz="2000" dirty="0">
                <a:solidFill>
                  <a:schemeClr val="tx2"/>
                </a:solidFill>
                <a:latin typeface="Candara" pitchFamily="34" charset="0"/>
              </a:rPr>
              <a:t>; </a:t>
            </a:r>
            <a:endParaRPr lang="en-US" sz="2000" dirty="0" smtClean="0">
              <a:solidFill>
                <a:schemeClr val="tx2"/>
              </a:solidFill>
              <a:latin typeface="Candara" pitchFamily="34" charset="0"/>
            </a:endParaRPr>
          </a:p>
          <a:p>
            <a:pPr algn="just"/>
            <a:r>
              <a:rPr lang="en-US" sz="2000" b="1" dirty="0" smtClean="0">
                <a:solidFill>
                  <a:srgbClr val="C00000"/>
                </a:solidFill>
                <a:latin typeface="Candara" pitchFamily="34" charset="0"/>
              </a:rPr>
              <a:t>@</a:t>
            </a:r>
            <a:r>
              <a:rPr lang="en-US" sz="2000" b="1" dirty="0">
                <a:solidFill>
                  <a:srgbClr val="C00000"/>
                </a:solidFill>
                <a:latin typeface="Candara" pitchFamily="34" charset="0"/>
              </a:rPr>
              <a:t>Path("/</a:t>
            </a:r>
            <a:r>
              <a:rPr lang="en-US" sz="2000" b="1" dirty="0" err="1">
                <a:solidFill>
                  <a:srgbClr val="C00000"/>
                </a:solidFill>
                <a:latin typeface="Candara" pitchFamily="34" charset="0"/>
              </a:rPr>
              <a:t>helloworld</a:t>
            </a:r>
            <a:r>
              <a:rPr lang="en-US" sz="2000" b="1" dirty="0" smtClean="0">
                <a:solidFill>
                  <a:srgbClr val="C00000"/>
                </a:solidFill>
                <a:latin typeface="Candara" pitchFamily="34" charset="0"/>
              </a:rPr>
              <a:t>")</a:t>
            </a:r>
          </a:p>
          <a:p>
            <a:pPr algn="just"/>
            <a:r>
              <a:rPr lang="en-US" sz="2000" dirty="0" smtClean="0">
                <a:solidFill>
                  <a:schemeClr val="tx2"/>
                </a:solidFill>
                <a:latin typeface="Candara" pitchFamily="34" charset="0"/>
              </a:rPr>
              <a:t> </a:t>
            </a:r>
            <a:r>
              <a:rPr lang="en-US" sz="2000" dirty="0">
                <a:solidFill>
                  <a:schemeClr val="tx2"/>
                </a:solidFill>
                <a:latin typeface="Candara" pitchFamily="34" charset="0"/>
              </a:rPr>
              <a:t>public class </a:t>
            </a:r>
            <a:r>
              <a:rPr lang="en-US" sz="2000" dirty="0" err="1">
                <a:solidFill>
                  <a:schemeClr val="tx2"/>
                </a:solidFill>
                <a:latin typeface="Candara" pitchFamily="34" charset="0"/>
              </a:rPr>
              <a:t>HelloWorldResource</a:t>
            </a:r>
            <a:r>
              <a:rPr lang="en-US" sz="2000" dirty="0">
                <a:solidFill>
                  <a:schemeClr val="tx2"/>
                </a:solidFill>
                <a:latin typeface="Candara" pitchFamily="34" charset="0"/>
              </a:rPr>
              <a:t> { </a:t>
            </a:r>
            <a:endParaRPr lang="en-US" sz="2000" dirty="0" smtClean="0">
              <a:solidFill>
                <a:schemeClr val="tx2"/>
              </a:solidFill>
              <a:latin typeface="Candara" pitchFamily="34" charset="0"/>
            </a:endParaRPr>
          </a:p>
          <a:p>
            <a:pPr algn="just"/>
            <a:r>
              <a:rPr lang="en-US" sz="2000" dirty="0" smtClean="0">
                <a:solidFill>
                  <a:schemeClr val="tx2"/>
                </a:solidFill>
                <a:latin typeface="Candara" pitchFamily="34" charset="0"/>
              </a:rPr>
              <a:t>	</a:t>
            </a:r>
            <a:r>
              <a:rPr lang="en-US" sz="2000" b="1" dirty="0" smtClean="0">
                <a:solidFill>
                  <a:srgbClr val="C00000"/>
                </a:solidFill>
                <a:latin typeface="Candara" pitchFamily="34" charset="0"/>
              </a:rPr>
              <a:t>@</a:t>
            </a:r>
            <a:r>
              <a:rPr lang="en-US" sz="2000" b="1" dirty="0">
                <a:solidFill>
                  <a:srgbClr val="C00000"/>
                </a:solidFill>
                <a:latin typeface="Candara" pitchFamily="34" charset="0"/>
              </a:rPr>
              <a:t>GET </a:t>
            </a:r>
            <a:endParaRPr lang="en-US" sz="2000" b="1" dirty="0" smtClean="0">
              <a:solidFill>
                <a:srgbClr val="C00000"/>
              </a:solidFill>
              <a:latin typeface="Candara" pitchFamily="34" charset="0"/>
            </a:endParaRPr>
          </a:p>
          <a:p>
            <a:pPr algn="just"/>
            <a:r>
              <a:rPr lang="en-US" sz="2000" b="1" dirty="0" smtClean="0">
                <a:solidFill>
                  <a:srgbClr val="C00000"/>
                </a:solidFill>
                <a:latin typeface="Candara" pitchFamily="34" charset="0"/>
              </a:rPr>
              <a:t>	@</a:t>
            </a:r>
            <a:r>
              <a:rPr lang="en-US" sz="2000" b="1" dirty="0">
                <a:solidFill>
                  <a:srgbClr val="C00000"/>
                </a:solidFill>
                <a:latin typeface="Candara" pitchFamily="34" charset="0"/>
              </a:rPr>
              <a:t>Produces("text/plain") </a:t>
            </a:r>
            <a:endParaRPr lang="en-US" sz="2000" b="1" dirty="0" smtClean="0">
              <a:solidFill>
                <a:srgbClr val="C00000"/>
              </a:solidFill>
              <a:latin typeface="Candara" pitchFamily="34" charset="0"/>
            </a:endParaRPr>
          </a:p>
          <a:p>
            <a:pPr algn="just"/>
            <a:r>
              <a:rPr lang="en-US" sz="2000" dirty="0" smtClean="0">
                <a:solidFill>
                  <a:schemeClr val="tx2"/>
                </a:solidFill>
                <a:latin typeface="Candara" pitchFamily="34" charset="0"/>
              </a:rPr>
              <a:t>	public </a:t>
            </a:r>
            <a:r>
              <a:rPr lang="en-US" sz="2000" dirty="0">
                <a:solidFill>
                  <a:schemeClr val="tx2"/>
                </a:solidFill>
                <a:latin typeface="Candara" pitchFamily="34" charset="0"/>
              </a:rPr>
              <a:t>String </a:t>
            </a:r>
            <a:r>
              <a:rPr lang="en-US" sz="2000" dirty="0" err="1" smtClean="0">
                <a:solidFill>
                  <a:schemeClr val="tx2"/>
                </a:solidFill>
                <a:latin typeface="Candara" pitchFamily="34" charset="0"/>
              </a:rPr>
              <a:t>getMessage</a:t>
            </a:r>
            <a:r>
              <a:rPr lang="en-US" sz="2000" dirty="0">
                <a:solidFill>
                  <a:schemeClr val="tx2"/>
                </a:solidFill>
                <a:latin typeface="Candara" pitchFamily="34" charset="0"/>
              </a:rPr>
              <a:t>() { </a:t>
            </a:r>
            <a:endParaRPr lang="en-US" sz="2000" dirty="0" smtClean="0">
              <a:solidFill>
                <a:schemeClr val="tx2"/>
              </a:solidFill>
              <a:latin typeface="Candara" pitchFamily="34" charset="0"/>
            </a:endParaRPr>
          </a:p>
          <a:p>
            <a:pPr algn="just"/>
            <a:r>
              <a:rPr lang="en-US" sz="2000" dirty="0" smtClean="0">
                <a:solidFill>
                  <a:schemeClr val="tx2"/>
                </a:solidFill>
                <a:latin typeface="Candara" pitchFamily="34" charset="0"/>
              </a:rPr>
              <a:t>		"</a:t>
            </a:r>
            <a:r>
              <a:rPr lang="en-US" sz="2000" dirty="0">
                <a:solidFill>
                  <a:schemeClr val="tx2"/>
                </a:solidFill>
                <a:latin typeface="Candara" pitchFamily="34" charset="0"/>
              </a:rPr>
              <a:t>Hello World"; </a:t>
            </a:r>
            <a:endParaRPr lang="en-US" sz="2000" dirty="0" smtClean="0">
              <a:solidFill>
                <a:schemeClr val="tx2"/>
              </a:solidFill>
              <a:latin typeface="Candara" pitchFamily="34" charset="0"/>
            </a:endParaRPr>
          </a:p>
          <a:p>
            <a:pPr algn="just"/>
            <a:r>
              <a:rPr lang="en-US" sz="2000" dirty="0" smtClean="0">
                <a:solidFill>
                  <a:schemeClr val="tx2"/>
                </a:solidFill>
                <a:latin typeface="Candara" pitchFamily="34" charset="0"/>
              </a:rPr>
              <a:t>	} </a:t>
            </a:r>
          </a:p>
          <a:p>
            <a:pPr algn="just"/>
            <a:r>
              <a:rPr lang="en-US" sz="2000" dirty="0" smtClean="0">
                <a:solidFill>
                  <a:schemeClr val="tx2"/>
                </a:solidFill>
                <a:latin typeface="Candara" pitchFamily="34" charset="0"/>
              </a:rPr>
              <a:t>}</a:t>
            </a:r>
            <a:endParaRPr lang="en-US" sz="2000" dirty="0">
              <a:solidFill>
                <a:schemeClr val="tx2"/>
              </a:solidFill>
              <a:latin typeface="Candara" pitchFamily="34" charset="0"/>
            </a:endParaRPr>
          </a:p>
        </p:txBody>
      </p:sp>
    </p:spTree>
    <p:extLst>
      <p:ext uri="{BB962C8B-B14F-4D97-AF65-F5344CB8AC3E}">
        <p14:creationId xmlns="" xmlns:p14="http://schemas.microsoft.com/office/powerpoint/2010/main" val="14689779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9"/>
          <p:cNvSpPr>
            <a:spLocks noGrp="1"/>
          </p:cNvSpPr>
          <p:nvPr>
            <p:ph type="title"/>
          </p:nvPr>
        </p:nvSpPr>
        <p:spPr/>
        <p:txBody>
          <a:bodyPr/>
          <a:lstStyle/>
          <a:p>
            <a:r>
              <a:rPr lang="en-US" sz="1000" dirty="0" smtClean="0">
                <a:cs typeface="Times New Roman" pitchFamily="18" charset="0"/>
              </a:rPr>
              <a:t/>
            </a:r>
            <a:br>
              <a:rPr lang="en-US" sz="1000" dirty="0" smtClean="0">
                <a:cs typeface="Times New Roman" pitchFamily="18" charset="0"/>
              </a:rPr>
            </a:br>
            <a:r>
              <a:rPr lang="en-US" dirty="0" smtClean="0"/>
              <a:t>Demo</a:t>
            </a:r>
          </a:p>
        </p:txBody>
      </p:sp>
      <p:sp>
        <p:nvSpPr>
          <p:cNvPr id="11267" name="Rectangle 80"/>
          <p:cNvSpPr>
            <a:spLocks noGrp="1"/>
          </p:cNvSpPr>
          <p:nvPr>
            <p:ph idx="1"/>
          </p:nvPr>
        </p:nvSpPr>
        <p:spPr>
          <a:xfrm>
            <a:off x="381000" y="1295400"/>
            <a:ext cx="8382000" cy="5257800"/>
          </a:xfrm>
        </p:spPr>
        <p:txBody>
          <a:bodyPr/>
          <a:lstStyle/>
          <a:p>
            <a:r>
              <a:rPr lang="en-US" dirty="0" smtClean="0"/>
              <a:t>Demo - 1</a:t>
            </a:r>
            <a:endParaRPr lang="en-US" dirty="0"/>
          </a:p>
        </p:txBody>
      </p:sp>
      <p:grpSp>
        <p:nvGrpSpPr>
          <p:cNvPr id="2" name="Group 81"/>
          <p:cNvGrpSpPr>
            <a:grpSpLocks/>
          </p:cNvGrpSpPr>
          <p:nvPr/>
        </p:nvGrpSpPr>
        <p:grpSpPr bwMode="auto">
          <a:xfrm>
            <a:off x="5757497" y="1546225"/>
            <a:ext cx="2905857" cy="1670050"/>
            <a:chOff x="781" y="1008"/>
            <a:chExt cx="4107" cy="2525"/>
          </a:xfrm>
        </p:grpSpPr>
        <p:sp>
          <p:nvSpPr>
            <p:cNvPr id="11269" name="Rectangle 82"/>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p:spPr>
          <p:txBody>
            <a:bodyPr wrap="none" anchor="ctr"/>
            <a:lstStyle/>
            <a:p>
              <a:endParaRPr lang="en-US"/>
            </a:p>
          </p:txBody>
        </p:sp>
        <p:grpSp>
          <p:nvGrpSpPr>
            <p:cNvPr id="3" name="Group 83"/>
            <p:cNvGrpSpPr>
              <a:grpSpLocks/>
            </p:cNvGrpSpPr>
            <p:nvPr/>
          </p:nvGrpSpPr>
          <p:grpSpPr bwMode="auto">
            <a:xfrm>
              <a:off x="2641" y="1963"/>
              <a:ext cx="796" cy="355"/>
              <a:chOff x="2624" y="1896"/>
              <a:chExt cx="796" cy="355"/>
            </a:xfrm>
          </p:grpSpPr>
          <p:sp>
            <p:nvSpPr>
              <p:cNvPr id="11333" name="Freeform 84"/>
              <p:cNvSpPr>
                <a:spLocks/>
              </p:cNvSpPr>
              <p:nvPr/>
            </p:nvSpPr>
            <p:spPr bwMode="auto">
              <a:xfrm>
                <a:off x="2624" y="1896"/>
                <a:ext cx="466" cy="267"/>
              </a:xfrm>
              <a:custGeom>
                <a:avLst/>
                <a:gdLst>
                  <a:gd name="T0" fmla="*/ 0 w 466"/>
                  <a:gd name="T1" fmla="*/ 120 h 267"/>
                  <a:gd name="T2" fmla="*/ 202 w 466"/>
                  <a:gd name="T3" fmla="*/ 24 h 267"/>
                  <a:gd name="T4" fmla="*/ 364 w 466"/>
                  <a:gd name="T5" fmla="*/ 30 h 267"/>
                  <a:gd name="T6" fmla="*/ 280 w 466"/>
                  <a:gd name="T7" fmla="*/ 204 h 267"/>
                  <a:gd name="T8" fmla="*/ 400 w 466"/>
                  <a:gd name="T9" fmla="*/ 234 h 267"/>
                  <a:gd name="T10" fmla="*/ 466 w 466"/>
                  <a:gd name="T11" fmla="*/ 210 h 267"/>
                  <a:gd name="T12" fmla="*/ 0 60000 65536"/>
                  <a:gd name="T13" fmla="*/ 0 60000 65536"/>
                  <a:gd name="T14" fmla="*/ 0 60000 65536"/>
                  <a:gd name="T15" fmla="*/ 0 60000 65536"/>
                  <a:gd name="T16" fmla="*/ 0 60000 65536"/>
                  <a:gd name="T17" fmla="*/ 0 60000 65536"/>
                  <a:gd name="T18" fmla="*/ 0 w 466"/>
                  <a:gd name="T19" fmla="*/ 0 h 267"/>
                  <a:gd name="T20" fmla="*/ 466 w 466"/>
                  <a:gd name="T21" fmla="*/ 267 h 267"/>
                </a:gdLst>
                <a:ahLst/>
                <a:cxnLst>
                  <a:cxn ang="T12">
                    <a:pos x="T0" y="T1"/>
                  </a:cxn>
                  <a:cxn ang="T13">
                    <a:pos x="T2" y="T3"/>
                  </a:cxn>
                  <a:cxn ang="T14">
                    <a:pos x="T4" y="T5"/>
                  </a:cxn>
                  <a:cxn ang="T15">
                    <a:pos x="T6" y="T7"/>
                  </a:cxn>
                  <a:cxn ang="T16">
                    <a:pos x="T8" y="T9"/>
                  </a:cxn>
                  <a:cxn ang="T17">
                    <a:pos x="T10" y="T11"/>
                  </a:cxn>
                </a:cxnLst>
                <a:rect l="T18" t="T19" r="T20" b="T21"/>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a:solidFill>
                  <a:schemeClr val="tx1"/>
                </a:solidFill>
                <a:round/>
                <a:headEnd/>
                <a:tailEnd/>
              </a:ln>
            </p:spPr>
            <p:txBody>
              <a:bodyPr wrap="none" anchor="ctr"/>
              <a:lstStyle/>
              <a:p>
                <a:endParaRPr lang="en-US"/>
              </a:p>
            </p:txBody>
          </p:sp>
          <p:sp>
            <p:nvSpPr>
              <p:cNvPr id="11334" name="Freeform 85"/>
              <p:cNvSpPr>
                <a:spLocks/>
              </p:cNvSpPr>
              <p:nvPr/>
            </p:nvSpPr>
            <p:spPr bwMode="auto">
              <a:xfrm>
                <a:off x="3044" y="2040"/>
                <a:ext cx="376" cy="211"/>
              </a:xfrm>
              <a:custGeom>
                <a:avLst/>
                <a:gdLst>
                  <a:gd name="T0" fmla="*/ 10 w 376"/>
                  <a:gd name="T1" fmla="*/ 138 h 211"/>
                  <a:gd name="T2" fmla="*/ 46 w 376"/>
                  <a:gd name="T3" fmla="*/ 30 h 211"/>
                  <a:gd name="T4" fmla="*/ 286 w 376"/>
                  <a:gd name="T5" fmla="*/ 0 h 211"/>
                  <a:gd name="T6" fmla="*/ 364 w 376"/>
                  <a:gd name="T7" fmla="*/ 24 h 211"/>
                  <a:gd name="T8" fmla="*/ 376 w 376"/>
                  <a:gd name="T9" fmla="*/ 84 h 211"/>
                  <a:gd name="T10" fmla="*/ 328 w 376"/>
                  <a:gd name="T11" fmla="*/ 192 h 211"/>
                  <a:gd name="T12" fmla="*/ 208 w 376"/>
                  <a:gd name="T13" fmla="*/ 198 h 211"/>
                  <a:gd name="T14" fmla="*/ 118 w 376"/>
                  <a:gd name="T15" fmla="*/ 168 h 211"/>
                  <a:gd name="T16" fmla="*/ 34 w 376"/>
                  <a:gd name="T17" fmla="*/ 180 h 211"/>
                  <a:gd name="T18" fmla="*/ 10 w 376"/>
                  <a:gd name="T19" fmla="*/ 138 h 2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6"/>
                  <a:gd name="T31" fmla="*/ 0 h 211"/>
                  <a:gd name="T32" fmla="*/ 376 w 376"/>
                  <a:gd name="T33" fmla="*/ 211 h 2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a:solidFill>
                  <a:schemeClr val="tx1"/>
                </a:solidFill>
                <a:round/>
                <a:headEnd/>
                <a:tailEnd/>
              </a:ln>
            </p:spPr>
            <p:txBody>
              <a:bodyPr wrap="none" anchor="ctr"/>
              <a:lstStyle/>
              <a:p>
                <a:endParaRPr lang="en-US"/>
              </a:p>
            </p:txBody>
          </p:sp>
          <p:sp>
            <p:nvSpPr>
              <p:cNvPr id="11335" name="Line 86"/>
              <p:cNvSpPr>
                <a:spLocks noChangeShapeType="1"/>
              </p:cNvSpPr>
              <p:nvPr/>
            </p:nvSpPr>
            <p:spPr bwMode="auto">
              <a:xfrm flipH="1">
                <a:off x="3138" y="2094"/>
                <a:ext cx="72" cy="108"/>
              </a:xfrm>
              <a:prstGeom prst="line">
                <a:avLst/>
              </a:prstGeom>
              <a:noFill/>
              <a:ln w="38100">
                <a:solidFill>
                  <a:schemeClr val="tx1"/>
                </a:solidFill>
                <a:round/>
                <a:headEnd/>
                <a:tailEnd/>
              </a:ln>
            </p:spPr>
            <p:txBody>
              <a:bodyPr wrap="none" anchor="ctr"/>
              <a:lstStyle/>
              <a:p>
                <a:endParaRPr lang="en-US"/>
              </a:p>
            </p:txBody>
          </p:sp>
          <p:sp>
            <p:nvSpPr>
              <p:cNvPr id="11336" name="Line 87"/>
              <p:cNvSpPr>
                <a:spLocks noChangeShapeType="1"/>
              </p:cNvSpPr>
              <p:nvPr/>
            </p:nvSpPr>
            <p:spPr bwMode="auto">
              <a:xfrm flipH="1" flipV="1">
                <a:off x="3114" y="2130"/>
                <a:ext cx="66" cy="6"/>
              </a:xfrm>
              <a:prstGeom prst="line">
                <a:avLst/>
              </a:prstGeom>
              <a:noFill/>
              <a:ln w="38100">
                <a:solidFill>
                  <a:schemeClr val="tx1"/>
                </a:solidFill>
                <a:round/>
                <a:headEnd/>
                <a:tailEnd/>
              </a:ln>
            </p:spPr>
            <p:txBody>
              <a:bodyPr wrap="none" anchor="ctr"/>
              <a:lstStyle/>
              <a:p>
                <a:endParaRPr lang="en-US"/>
              </a:p>
            </p:txBody>
          </p:sp>
          <p:sp>
            <p:nvSpPr>
              <p:cNvPr id="11337" name="Freeform 88"/>
              <p:cNvSpPr>
                <a:spLocks/>
              </p:cNvSpPr>
              <p:nvPr/>
            </p:nvSpPr>
            <p:spPr bwMode="auto">
              <a:xfrm>
                <a:off x="3224" y="2120"/>
                <a:ext cx="152" cy="96"/>
              </a:xfrm>
              <a:custGeom>
                <a:avLst/>
                <a:gdLst>
                  <a:gd name="T0" fmla="*/ 0 w 152"/>
                  <a:gd name="T1" fmla="*/ 28 h 96"/>
                  <a:gd name="T2" fmla="*/ 100 w 152"/>
                  <a:gd name="T3" fmla="*/ 40 h 96"/>
                  <a:gd name="T4" fmla="*/ 140 w 152"/>
                  <a:gd name="T5" fmla="*/ 0 h 96"/>
                  <a:gd name="T6" fmla="*/ 152 w 152"/>
                  <a:gd name="T7" fmla="*/ 44 h 96"/>
                  <a:gd name="T8" fmla="*/ 112 w 152"/>
                  <a:gd name="T9" fmla="*/ 96 h 96"/>
                  <a:gd name="T10" fmla="*/ 24 w 152"/>
                  <a:gd name="T11" fmla="*/ 80 h 96"/>
                  <a:gd name="T12" fmla="*/ 0 w 152"/>
                  <a:gd name="T13" fmla="*/ 28 h 96"/>
                  <a:gd name="T14" fmla="*/ 0 60000 65536"/>
                  <a:gd name="T15" fmla="*/ 0 60000 65536"/>
                  <a:gd name="T16" fmla="*/ 0 60000 65536"/>
                  <a:gd name="T17" fmla="*/ 0 60000 65536"/>
                  <a:gd name="T18" fmla="*/ 0 60000 65536"/>
                  <a:gd name="T19" fmla="*/ 0 60000 65536"/>
                  <a:gd name="T20" fmla="*/ 0 60000 65536"/>
                  <a:gd name="T21" fmla="*/ 0 w 152"/>
                  <a:gd name="T22" fmla="*/ 0 h 96"/>
                  <a:gd name="T23" fmla="*/ 152 w 152"/>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a:noFill/>
                <a:round/>
                <a:headEnd/>
                <a:tailEnd/>
              </a:ln>
            </p:spPr>
            <p:txBody>
              <a:bodyPr wrap="none" anchor="ctr"/>
              <a:lstStyle/>
              <a:p>
                <a:endParaRPr lang="en-US"/>
              </a:p>
            </p:txBody>
          </p:sp>
        </p:grpSp>
        <p:grpSp>
          <p:nvGrpSpPr>
            <p:cNvPr id="4" name="Group 89"/>
            <p:cNvGrpSpPr>
              <a:grpSpLocks/>
            </p:cNvGrpSpPr>
            <p:nvPr/>
          </p:nvGrpSpPr>
          <p:grpSpPr bwMode="auto">
            <a:xfrm>
              <a:off x="2196" y="2406"/>
              <a:ext cx="996" cy="690"/>
              <a:chOff x="2074" y="2432"/>
              <a:chExt cx="996" cy="690"/>
            </a:xfrm>
          </p:grpSpPr>
          <p:sp>
            <p:nvSpPr>
              <p:cNvPr id="11322" name="Freeform 90"/>
              <p:cNvSpPr>
                <a:spLocks/>
              </p:cNvSpPr>
              <p:nvPr/>
            </p:nvSpPr>
            <p:spPr bwMode="auto">
              <a:xfrm>
                <a:off x="2074" y="2432"/>
                <a:ext cx="996" cy="690"/>
              </a:xfrm>
              <a:custGeom>
                <a:avLst/>
                <a:gdLst>
                  <a:gd name="T0" fmla="*/ 12 w 996"/>
                  <a:gd name="T1" fmla="*/ 246 h 690"/>
                  <a:gd name="T2" fmla="*/ 720 w 996"/>
                  <a:gd name="T3" fmla="*/ 0 h 690"/>
                  <a:gd name="T4" fmla="*/ 996 w 996"/>
                  <a:gd name="T5" fmla="*/ 168 h 690"/>
                  <a:gd name="T6" fmla="*/ 972 w 996"/>
                  <a:gd name="T7" fmla="*/ 300 h 690"/>
                  <a:gd name="T8" fmla="*/ 126 w 996"/>
                  <a:gd name="T9" fmla="*/ 690 h 690"/>
                  <a:gd name="T10" fmla="*/ 0 w 996"/>
                  <a:gd name="T11" fmla="*/ 594 h 690"/>
                  <a:gd name="T12" fmla="*/ 12 w 996"/>
                  <a:gd name="T13" fmla="*/ 246 h 690"/>
                  <a:gd name="T14" fmla="*/ 0 60000 65536"/>
                  <a:gd name="T15" fmla="*/ 0 60000 65536"/>
                  <a:gd name="T16" fmla="*/ 0 60000 65536"/>
                  <a:gd name="T17" fmla="*/ 0 60000 65536"/>
                  <a:gd name="T18" fmla="*/ 0 60000 65536"/>
                  <a:gd name="T19" fmla="*/ 0 60000 65536"/>
                  <a:gd name="T20" fmla="*/ 0 60000 65536"/>
                  <a:gd name="T21" fmla="*/ 0 w 996"/>
                  <a:gd name="T22" fmla="*/ 0 h 690"/>
                  <a:gd name="T23" fmla="*/ 996 w 996"/>
                  <a:gd name="T24" fmla="*/ 690 h 6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a:solidFill>
                  <a:schemeClr val="tx1"/>
                </a:solidFill>
                <a:round/>
                <a:headEnd/>
                <a:tailEnd/>
              </a:ln>
            </p:spPr>
            <p:txBody>
              <a:bodyPr wrap="none" anchor="ctr"/>
              <a:lstStyle/>
              <a:p>
                <a:endParaRPr lang="en-US"/>
              </a:p>
            </p:txBody>
          </p:sp>
          <p:sp>
            <p:nvSpPr>
              <p:cNvPr id="11323" name="Freeform 91"/>
              <p:cNvSpPr>
                <a:spLocks/>
              </p:cNvSpPr>
              <p:nvPr/>
            </p:nvSpPr>
            <p:spPr bwMode="auto">
              <a:xfrm>
                <a:off x="2076" y="2606"/>
                <a:ext cx="976" cy="414"/>
              </a:xfrm>
              <a:custGeom>
                <a:avLst/>
                <a:gdLst>
                  <a:gd name="T0" fmla="*/ 976 w 976"/>
                  <a:gd name="T1" fmla="*/ 0 h 414"/>
                  <a:gd name="T2" fmla="*/ 0 w 976"/>
                  <a:gd name="T3" fmla="*/ 414 h 414"/>
                  <a:gd name="T4" fmla="*/ 0 60000 65536"/>
                  <a:gd name="T5" fmla="*/ 0 60000 65536"/>
                  <a:gd name="T6" fmla="*/ 0 w 976"/>
                  <a:gd name="T7" fmla="*/ 0 h 414"/>
                  <a:gd name="T8" fmla="*/ 976 w 976"/>
                  <a:gd name="T9" fmla="*/ 414 h 414"/>
                </a:gdLst>
                <a:ahLst/>
                <a:cxnLst>
                  <a:cxn ang="T4">
                    <a:pos x="T0" y="T1"/>
                  </a:cxn>
                  <a:cxn ang="T5">
                    <a:pos x="T2" y="T3"/>
                  </a:cxn>
                </a:cxnLst>
                <a:rect l="T6" t="T7" r="T8" b="T9"/>
                <a:pathLst>
                  <a:path w="976" h="414">
                    <a:moveTo>
                      <a:pt x="976" y="0"/>
                    </a:moveTo>
                    <a:lnTo>
                      <a:pt x="0" y="414"/>
                    </a:lnTo>
                  </a:path>
                </a:pathLst>
              </a:custGeom>
              <a:noFill/>
              <a:ln w="57150">
                <a:solidFill>
                  <a:schemeClr val="tx1"/>
                </a:solidFill>
                <a:round/>
                <a:headEnd/>
                <a:tailEnd/>
              </a:ln>
            </p:spPr>
            <p:txBody>
              <a:bodyPr wrap="none" anchor="ctr"/>
              <a:lstStyle/>
              <a:p>
                <a:endParaRPr lang="en-US"/>
              </a:p>
            </p:txBody>
          </p:sp>
          <p:sp>
            <p:nvSpPr>
              <p:cNvPr id="11324" name="Freeform 92"/>
              <p:cNvSpPr>
                <a:spLocks/>
              </p:cNvSpPr>
              <p:nvPr/>
            </p:nvSpPr>
            <p:spPr bwMode="auto">
              <a:xfrm>
                <a:off x="2146" y="2690"/>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 name="T10" fmla="*/ 0 60000 65536"/>
                  <a:gd name="T11" fmla="*/ 0 60000 65536"/>
                  <a:gd name="T12" fmla="*/ 0 60000 65536"/>
                  <a:gd name="T13" fmla="*/ 0 60000 65536"/>
                  <a:gd name="T14" fmla="*/ 0 60000 65536"/>
                  <a:gd name="T15" fmla="*/ 0 w 180"/>
                  <a:gd name="T16" fmla="*/ 0 h 108"/>
                  <a:gd name="T17" fmla="*/ 180 w 180"/>
                  <a:gd name="T18" fmla="*/ 108 h 108"/>
                </a:gdLst>
                <a:ahLst/>
                <a:cxnLst>
                  <a:cxn ang="T10">
                    <a:pos x="T0" y="T1"/>
                  </a:cxn>
                  <a:cxn ang="T11">
                    <a:pos x="T2" y="T3"/>
                  </a:cxn>
                  <a:cxn ang="T12">
                    <a:pos x="T4" y="T5"/>
                  </a:cxn>
                  <a:cxn ang="T13">
                    <a:pos x="T6" y="T7"/>
                  </a:cxn>
                  <a:cxn ang="T14">
                    <a:pos x="T8" y="T9"/>
                  </a:cxn>
                </a:cxnLst>
                <a:rect l="T15" t="T16" r="T17" b="T18"/>
                <a:pathLst>
                  <a:path w="180" h="108">
                    <a:moveTo>
                      <a:pt x="6" y="48"/>
                    </a:moveTo>
                    <a:lnTo>
                      <a:pt x="156" y="0"/>
                    </a:lnTo>
                    <a:lnTo>
                      <a:pt x="180" y="36"/>
                    </a:lnTo>
                    <a:lnTo>
                      <a:pt x="0" y="108"/>
                    </a:lnTo>
                    <a:lnTo>
                      <a:pt x="6" y="48"/>
                    </a:lnTo>
                    <a:close/>
                  </a:path>
                </a:pathLst>
              </a:custGeom>
              <a:solidFill>
                <a:schemeClr val="bg1"/>
              </a:solidFill>
              <a:ln w="9525">
                <a:noFill/>
                <a:round/>
                <a:headEnd/>
                <a:tailEnd/>
              </a:ln>
            </p:spPr>
            <p:txBody>
              <a:bodyPr wrap="none" anchor="ctr"/>
              <a:lstStyle/>
              <a:p>
                <a:endParaRPr lang="en-US"/>
              </a:p>
            </p:txBody>
          </p:sp>
          <p:sp>
            <p:nvSpPr>
              <p:cNvPr id="11325" name="Freeform 93"/>
              <p:cNvSpPr>
                <a:spLocks/>
              </p:cNvSpPr>
              <p:nvPr/>
            </p:nvSpPr>
            <p:spPr bwMode="auto">
              <a:xfrm>
                <a:off x="2344" y="2618"/>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 name="T10" fmla="*/ 0 60000 65536"/>
                  <a:gd name="T11" fmla="*/ 0 60000 65536"/>
                  <a:gd name="T12" fmla="*/ 0 60000 65536"/>
                  <a:gd name="T13" fmla="*/ 0 60000 65536"/>
                  <a:gd name="T14" fmla="*/ 0 60000 65536"/>
                  <a:gd name="T15" fmla="*/ 0 w 180"/>
                  <a:gd name="T16" fmla="*/ 0 h 108"/>
                  <a:gd name="T17" fmla="*/ 180 w 180"/>
                  <a:gd name="T18" fmla="*/ 108 h 108"/>
                </a:gdLst>
                <a:ahLst/>
                <a:cxnLst>
                  <a:cxn ang="T10">
                    <a:pos x="T0" y="T1"/>
                  </a:cxn>
                  <a:cxn ang="T11">
                    <a:pos x="T2" y="T3"/>
                  </a:cxn>
                  <a:cxn ang="T12">
                    <a:pos x="T4" y="T5"/>
                  </a:cxn>
                  <a:cxn ang="T13">
                    <a:pos x="T6" y="T7"/>
                  </a:cxn>
                  <a:cxn ang="T14">
                    <a:pos x="T8" y="T9"/>
                  </a:cxn>
                </a:cxnLst>
                <a:rect l="T15" t="T16" r="T17" b="T18"/>
                <a:pathLst>
                  <a:path w="180" h="108">
                    <a:moveTo>
                      <a:pt x="6" y="48"/>
                    </a:moveTo>
                    <a:lnTo>
                      <a:pt x="156" y="0"/>
                    </a:lnTo>
                    <a:lnTo>
                      <a:pt x="180" y="36"/>
                    </a:lnTo>
                    <a:lnTo>
                      <a:pt x="0" y="108"/>
                    </a:lnTo>
                    <a:lnTo>
                      <a:pt x="6" y="48"/>
                    </a:lnTo>
                    <a:close/>
                  </a:path>
                </a:pathLst>
              </a:custGeom>
              <a:solidFill>
                <a:schemeClr val="bg1"/>
              </a:solidFill>
              <a:ln w="9525">
                <a:noFill/>
                <a:round/>
                <a:headEnd/>
                <a:tailEnd/>
              </a:ln>
            </p:spPr>
            <p:txBody>
              <a:bodyPr wrap="none" anchor="ctr"/>
              <a:lstStyle/>
              <a:p>
                <a:endParaRPr lang="en-US"/>
              </a:p>
            </p:txBody>
          </p:sp>
          <p:sp>
            <p:nvSpPr>
              <p:cNvPr id="11326" name="Freeform 94"/>
              <p:cNvSpPr>
                <a:spLocks/>
              </p:cNvSpPr>
              <p:nvPr/>
            </p:nvSpPr>
            <p:spPr bwMode="auto">
              <a:xfrm>
                <a:off x="2542" y="254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 name="T10" fmla="*/ 0 60000 65536"/>
                  <a:gd name="T11" fmla="*/ 0 60000 65536"/>
                  <a:gd name="T12" fmla="*/ 0 60000 65536"/>
                  <a:gd name="T13" fmla="*/ 0 60000 65536"/>
                  <a:gd name="T14" fmla="*/ 0 60000 65536"/>
                  <a:gd name="T15" fmla="*/ 0 w 180"/>
                  <a:gd name="T16" fmla="*/ 0 h 108"/>
                  <a:gd name="T17" fmla="*/ 180 w 180"/>
                  <a:gd name="T18" fmla="*/ 108 h 108"/>
                </a:gdLst>
                <a:ahLst/>
                <a:cxnLst>
                  <a:cxn ang="T10">
                    <a:pos x="T0" y="T1"/>
                  </a:cxn>
                  <a:cxn ang="T11">
                    <a:pos x="T2" y="T3"/>
                  </a:cxn>
                  <a:cxn ang="T12">
                    <a:pos x="T4" y="T5"/>
                  </a:cxn>
                  <a:cxn ang="T13">
                    <a:pos x="T6" y="T7"/>
                  </a:cxn>
                  <a:cxn ang="T14">
                    <a:pos x="T8" y="T9"/>
                  </a:cxn>
                </a:cxnLst>
                <a:rect l="T15" t="T16" r="T17" b="T18"/>
                <a:pathLst>
                  <a:path w="180" h="108">
                    <a:moveTo>
                      <a:pt x="6" y="48"/>
                    </a:moveTo>
                    <a:lnTo>
                      <a:pt x="156" y="0"/>
                    </a:lnTo>
                    <a:lnTo>
                      <a:pt x="180" y="36"/>
                    </a:lnTo>
                    <a:lnTo>
                      <a:pt x="0" y="108"/>
                    </a:lnTo>
                    <a:lnTo>
                      <a:pt x="6" y="48"/>
                    </a:lnTo>
                    <a:close/>
                  </a:path>
                </a:pathLst>
              </a:custGeom>
              <a:solidFill>
                <a:schemeClr val="bg1"/>
              </a:solidFill>
              <a:ln w="9525">
                <a:noFill/>
                <a:round/>
                <a:headEnd/>
                <a:tailEnd/>
              </a:ln>
            </p:spPr>
            <p:txBody>
              <a:bodyPr wrap="none" anchor="ctr"/>
              <a:lstStyle/>
              <a:p>
                <a:endParaRPr lang="en-US"/>
              </a:p>
            </p:txBody>
          </p:sp>
          <p:sp>
            <p:nvSpPr>
              <p:cNvPr id="11327" name="Freeform 95"/>
              <p:cNvSpPr>
                <a:spLocks/>
              </p:cNvSpPr>
              <p:nvPr/>
            </p:nvSpPr>
            <p:spPr bwMode="auto">
              <a:xfrm>
                <a:off x="2170" y="278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 name="T10" fmla="*/ 0 60000 65536"/>
                  <a:gd name="T11" fmla="*/ 0 60000 65536"/>
                  <a:gd name="T12" fmla="*/ 0 60000 65536"/>
                  <a:gd name="T13" fmla="*/ 0 60000 65536"/>
                  <a:gd name="T14" fmla="*/ 0 60000 65536"/>
                  <a:gd name="T15" fmla="*/ 0 w 180"/>
                  <a:gd name="T16" fmla="*/ 0 h 108"/>
                  <a:gd name="T17" fmla="*/ 180 w 180"/>
                  <a:gd name="T18" fmla="*/ 108 h 108"/>
                </a:gdLst>
                <a:ahLst/>
                <a:cxnLst>
                  <a:cxn ang="T10">
                    <a:pos x="T0" y="T1"/>
                  </a:cxn>
                  <a:cxn ang="T11">
                    <a:pos x="T2" y="T3"/>
                  </a:cxn>
                  <a:cxn ang="T12">
                    <a:pos x="T4" y="T5"/>
                  </a:cxn>
                  <a:cxn ang="T13">
                    <a:pos x="T6" y="T7"/>
                  </a:cxn>
                  <a:cxn ang="T14">
                    <a:pos x="T8" y="T9"/>
                  </a:cxn>
                </a:cxnLst>
                <a:rect l="T15" t="T16" r="T17" b="T18"/>
                <a:pathLst>
                  <a:path w="180" h="108">
                    <a:moveTo>
                      <a:pt x="6" y="48"/>
                    </a:moveTo>
                    <a:lnTo>
                      <a:pt x="156" y="0"/>
                    </a:lnTo>
                    <a:lnTo>
                      <a:pt x="180" y="36"/>
                    </a:lnTo>
                    <a:lnTo>
                      <a:pt x="0" y="108"/>
                    </a:lnTo>
                    <a:lnTo>
                      <a:pt x="6" y="48"/>
                    </a:lnTo>
                    <a:close/>
                  </a:path>
                </a:pathLst>
              </a:custGeom>
              <a:solidFill>
                <a:schemeClr val="bg1"/>
              </a:solidFill>
              <a:ln w="9525">
                <a:noFill/>
                <a:round/>
                <a:headEnd/>
                <a:tailEnd/>
              </a:ln>
            </p:spPr>
            <p:txBody>
              <a:bodyPr wrap="none" anchor="ctr"/>
              <a:lstStyle/>
              <a:p>
                <a:endParaRPr lang="en-US"/>
              </a:p>
            </p:txBody>
          </p:sp>
          <p:sp>
            <p:nvSpPr>
              <p:cNvPr id="11328" name="Freeform 96"/>
              <p:cNvSpPr>
                <a:spLocks/>
              </p:cNvSpPr>
              <p:nvPr/>
            </p:nvSpPr>
            <p:spPr bwMode="auto">
              <a:xfrm>
                <a:off x="2380" y="269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 name="T10" fmla="*/ 0 60000 65536"/>
                  <a:gd name="T11" fmla="*/ 0 60000 65536"/>
                  <a:gd name="T12" fmla="*/ 0 60000 65536"/>
                  <a:gd name="T13" fmla="*/ 0 60000 65536"/>
                  <a:gd name="T14" fmla="*/ 0 60000 65536"/>
                  <a:gd name="T15" fmla="*/ 0 w 180"/>
                  <a:gd name="T16" fmla="*/ 0 h 108"/>
                  <a:gd name="T17" fmla="*/ 180 w 180"/>
                  <a:gd name="T18" fmla="*/ 108 h 108"/>
                </a:gdLst>
                <a:ahLst/>
                <a:cxnLst>
                  <a:cxn ang="T10">
                    <a:pos x="T0" y="T1"/>
                  </a:cxn>
                  <a:cxn ang="T11">
                    <a:pos x="T2" y="T3"/>
                  </a:cxn>
                  <a:cxn ang="T12">
                    <a:pos x="T4" y="T5"/>
                  </a:cxn>
                  <a:cxn ang="T13">
                    <a:pos x="T6" y="T7"/>
                  </a:cxn>
                  <a:cxn ang="T14">
                    <a:pos x="T8" y="T9"/>
                  </a:cxn>
                </a:cxnLst>
                <a:rect l="T15" t="T16" r="T17" b="T18"/>
                <a:pathLst>
                  <a:path w="180" h="108">
                    <a:moveTo>
                      <a:pt x="6" y="48"/>
                    </a:moveTo>
                    <a:lnTo>
                      <a:pt x="156" y="0"/>
                    </a:lnTo>
                    <a:lnTo>
                      <a:pt x="180" y="36"/>
                    </a:lnTo>
                    <a:lnTo>
                      <a:pt x="0" y="108"/>
                    </a:lnTo>
                    <a:lnTo>
                      <a:pt x="6" y="48"/>
                    </a:lnTo>
                    <a:close/>
                  </a:path>
                </a:pathLst>
              </a:custGeom>
              <a:solidFill>
                <a:schemeClr val="bg1"/>
              </a:solidFill>
              <a:ln w="9525">
                <a:noFill/>
                <a:round/>
                <a:headEnd/>
                <a:tailEnd/>
              </a:ln>
            </p:spPr>
            <p:txBody>
              <a:bodyPr wrap="none" anchor="ctr"/>
              <a:lstStyle/>
              <a:p>
                <a:endParaRPr lang="en-US"/>
              </a:p>
            </p:txBody>
          </p:sp>
          <p:sp>
            <p:nvSpPr>
              <p:cNvPr id="11329" name="Freeform 97"/>
              <p:cNvSpPr>
                <a:spLocks/>
              </p:cNvSpPr>
              <p:nvPr/>
            </p:nvSpPr>
            <p:spPr bwMode="auto">
              <a:xfrm>
                <a:off x="2590" y="260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 name="T10" fmla="*/ 0 60000 65536"/>
                  <a:gd name="T11" fmla="*/ 0 60000 65536"/>
                  <a:gd name="T12" fmla="*/ 0 60000 65536"/>
                  <a:gd name="T13" fmla="*/ 0 60000 65536"/>
                  <a:gd name="T14" fmla="*/ 0 60000 65536"/>
                  <a:gd name="T15" fmla="*/ 0 w 180"/>
                  <a:gd name="T16" fmla="*/ 0 h 108"/>
                  <a:gd name="T17" fmla="*/ 180 w 180"/>
                  <a:gd name="T18" fmla="*/ 108 h 108"/>
                </a:gdLst>
                <a:ahLst/>
                <a:cxnLst>
                  <a:cxn ang="T10">
                    <a:pos x="T0" y="T1"/>
                  </a:cxn>
                  <a:cxn ang="T11">
                    <a:pos x="T2" y="T3"/>
                  </a:cxn>
                  <a:cxn ang="T12">
                    <a:pos x="T4" y="T5"/>
                  </a:cxn>
                  <a:cxn ang="T13">
                    <a:pos x="T6" y="T7"/>
                  </a:cxn>
                  <a:cxn ang="T14">
                    <a:pos x="T8" y="T9"/>
                  </a:cxn>
                </a:cxnLst>
                <a:rect l="T15" t="T16" r="T17" b="T18"/>
                <a:pathLst>
                  <a:path w="180" h="108">
                    <a:moveTo>
                      <a:pt x="6" y="48"/>
                    </a:moveTo>
                    <a:lnTo>
                      <a:pt x="156" y="0"/>
                    </a:lnTo>
                    <a:lnTo>
                      <a:pt x="180" y="36"/>
                    </a:lnTo>
                    <a:lnTo>
                      <a:pt x="0" y="108"/>
                    </a:lnTo>
                    <a:lnTo>
                      <a:pt x="6" y="48"/>
                    </a:lnTo>
                    <a:close/>
                  </a:path>
                </a:pathLst>
              </a:custGeom>
              <a:solidFill>
                <a:schemeClr val="bg1"/>
              </a:solidFill>
              <a:ln w="9525">
                <a:noFill/>
                <a:round/>
                <a:headEnd/>
                <a:tailEnd/>
              </a:ln>
            </p:spPr>
            <p:txBody>
              <a:bodyPr wrap="none" anchor="ctr"/>
              <a:lstStyle/>
              <a:p>
                <a:endParaRPr lang="en-US"/>
              </a:p>
            </p:txBody>
          </p:sp>
          <p:sp>
            <p:nvSpPr>
              <p:cNvPr id="11330" name="Freeform 98"/>
              <p:cNvSpPr>
                <a:spLocks/>
              </p:cNvSpPr>
              <p:nvPr/>
            </p:nvSpPr>
            <p:spPr bwMode="auto">
              <a:xfrm>
                <a:off x="2806" y="2534"/>
                <a:ext cx="92" cy="60"/>
              </a:xfrm>
              <a:custGeom>
                <a:avLst/>
                <a:gdLst>
                  <a:gd name="T0" fmla="*/ 0 w 120"/>
                  <a:gd name="T1" fmla="*/ 2 h 78"/>
                  <a:gd name="T2" fmla="*/ 2 w 120"/>
                  <a:gd name="T3" fmla="*/ 0 h 78"/>
                  <a:gd name="T4" fmla="*/ 2 w 120"/>
                  <a:gd name="T5" fmla="*/ 2 h 78"/>
                  <a:gd name="T6" fmla="*/ 2 w 120"/>
                  <a:gd name="T7" fmla="*/ 2 h 78"/>
                  <a:gd name="T8" fmla="*/ 0 w 120"/>
                  <a:gd name="T9" fmla="*/ 2 h 78"/>
                  <a:gd name="T10" fmla="*/ 0 60000 65536"/>
                  <a:gd name="T11" fmla="*/ 0 60000 65536"/>
                  <a:gd name="T12" fmla="*/ 0 60000 65536"/>
                  <a:gd name="T13" fmla="*/ 0 60000 65536"/>
                  <a:gd name="T14" fmla="*/ 0 60000 65536"/>
                  <a:gd name="T15" fmla="*/ 0 w 120"/>
                  <a:gd name="T16" fmla="*/ 0 h 78"/>
                  <a:gd name="T17" fmla="*/ 120 w 120"/>
                  <a:gd name="T18" fmla="*/ 78 h 78"/>
                </a:gdLst>
                <a:ahLst/>
                <a:cxnLst>
                  <a:cxn ang="T10">
                    <a:pos x="T0" y="T1"/>
                  </a:cxn>
                  <a:cxn ang="T11">
                    <a:pos x="T2" y="T3"/>
                  </a:cxn>
                  <a:cxn ang="T12">
                    <a:pos x="T4" y="T5"/>
                  </a:cxn>
                  <a:cxn ang="T13">
                    <a:pos x="T6" y="T7"/>
                  </a:cxn>
                  <a:cxn ang="T14">
                    <a:pos x="T8" y="T9"/>
                  </a:cxn>
                </a:cxnLst>
                <a:rect l="T15" t="T16" r="T17" b="T18"/>
                <a:pathLst>
                  <a:path w="120" h="78">
                    <a:moveTo>
                      <a:pt x="0" y="30"/>
                    </a:moveTo>
                    <a:lnTo>
                      <a:pt x="72" y="0"/>
                    </a:lnTo>
                    <a:lnTo>
                      <a:pt x="120" y="42"/>
                    </a:lnTo>
                    <a:lnTo>
                      <a:pt x="60" y="78"/>
                    </a:lnTo>
                    <a:lnTo>
                      <a:pt x="0" y="30"/>
                    </a:lnTo>
                    <a:close/>
                  </a:path>
                </a:pathLst>
              </a:custGeom>
              <a:solidFill>
                <a:schemeClr val="bg1"/>
              </a:solidFill>
              <a:ln w="9525">
                <a:noFill/>
                <a:round/>
                <a:headEnd/>
                <a:tailEnd/>
              </a:ln>
            </p:spPr>
            <p:txBody>
              <a:bodyPr wrap="none" anchor="ctr"/>
              <a:lstStyle/>
              <a:p>
                <a:endParaRPr lang="en-US"/>
              </a:p>
            </p:txBody>
          </p:sp>
          <p:sp>
            <p:nvSpPr>
              <p:cNvPr id="11331" name="Freeform 99"/>
              <p:cNvSpPr>
                <a:spLocks/>
              </p:cNvSpPr>
              <p:nvPr/>
            </p:nvSpPr>
            <p:spPr bwMode="auto">
              <a:xfrm>
                <a:off x="2740" y="2486"/>
                <a:ext cx="102" cy="66"/>
              </a:xfrm>
              <a:custGeom>
                <a:avLst/>
                <a:gdLst>
                  <a:gd name="T0" fmla="*/ 0 w 120"/>
                  <a:gd name="T1" fmla="*/ 3 h 78"/>
                  <a:gd name="T2" fmla="*/ 5 w 120"/>
                  <a:gd name="T3" fmla="*/ 0 h 78"/>
                  <a:gd name="T4" fmla="*/ 8 w 120"/>
                  <a:gd name="T5" fmla="*/ 3 h 78"/>
                  <a:gd name="T6" fmla="*/ 4 w 120"/>
                  <a:gd name="T7" fmla="*/ 5 h 78"/>
                  <a:gd name="T8" fmla="*/ 0 w 120"/>
                  <a:gd name="T9" fmla="*/ 3 h 78"/>
                  <a:gd name="T10" fmla="*/ 0 60000 65536"/>
                  <a:gd name="T11" fmla="*/ 0 60000 65536"/>
                  <a:gd name="T12" fmla="*/ 0 60000 65536"/>
                  <a:gd name="T13" fmla="*/ 0 60000 65536"/>
                  <a:gd name="T14" fmla="*/ 0 60000 65536"/>
                  <a:gd name="T15" fmla="*/ 0 w 120"/>
                  <a:gd name="T16" fmla="*/ 0 h 78"/>
                  <a:gd name="T17" fmla="*/ 120 w 120"/>
                  <a:gd name="T18" fmla="*/ 78 h 78"/>
                </a:gdLst>
                <a:ahLst/>
                <a:cxnLst>
                  <a:cxn ang="T10">
                    <a:pos x="T0" y="T1"/>
                  </a:cxn>
                  <a:cxn ang="T11">
                    <a:pos x="T2" y="T3"/>
                  </a:cxn>
                  <a:cxn ang="T12">
                    <a:pos x="T4" y="T5"/>
                  </a:cxn>
                  <a:cxn ang="T13">
                    <a:pos x="T6" y="T7"/>
                  </a:cxn>
                  <a:cxn ang="T14">
                    <a:pos x="T8" y="T9"/>
                  </a:cxn>
                </a:cxnLst>
                <a:rect l="T15" t="T16" r="T17" b="T18"/>
                <a:pathLst>
                  <a:path w="120" h="78">
                    <a:moveTo>
                      <a:pt x="0" y="30"/>
                    </a:moveTo>
                    <a:lnTo>
                      <a:pt x="72" y="0"/>
                    </a:lnTo>
                    <a:lnTo>
                      <a:pt x="120" y="42"/>
                    </a:lnTo>
                    <a:lnTo>
                      <a:pt x="60" y="78"/>
                    </a:lnTo>
                    <a:lnTo>
                      <a:pt x="0" y="30"/>
                    </a:lnTo>
                    <a:close/>
                  </a:path>
                </a:pathLst>
              </a:custGeom>
              <a:solidFill>
                <a:schemeClr val="bg1"/>
              </a:solidFill>
              <a:ln w="9525">
                <a:noFill/>
                <a:round/>
                <a:headEnd/>
                <a:tailEnd/>
              </a:ln>
            </p:spPr>
            <p:txBody>
              <a:bodyPr wrap="none" anchor="ctr"/>
              <a:lstStyle/>
              <a:p>
                <a:endParaRPr lang="en-US"/>
              </a:p>
            </p:txBody>
          </p:sp>
          <p:sp>
            <p:nvSpPr>
              <p:cNvPr id="11332" name="Freeform 100"/>
              <p:cNvSpPr>
                <a:spLocks/>
              </p:cNvSpPr>
              <p:nvPr/>
            </p:nvSpPr>
            <p:spPr bwMode="auto">
              <a:xfrm>
                <a:off x="2424" y="2628"/>
                <a:ext cx="628" cy="300"/>
              </a:xfrm>
              <a:custGeom>
                <a:avLst/>
                <a:gdLst>
                  <a:gd name="T0" fmla="*/ 0 w 628"/>
                  <a:gd name="T1" fmla="*/ 300 h 300"/>
                  <a:gd name="T2" fmla="*/ 628 w 628"/>
                  <a:gd name="T3" fmla="*/ 0 h 300"/>
                  <a:gd name="T4" fmla="*/ 620 w 628"/>
                  <a:gd name="T5" fmla="*/ 68 h 300"/>
                  <a:gd name="T6" fmla="*/ 0 w 628"/>
                  <a:gd name="T7" fmla="*/ 300 h 300"/>
                  <a:gd name="T8" fmla="*/ 0 60000 65536"/>
                  <a:gd name="T9" fmla="*/ 0 60000 65536"/>
                  <a:gd name="T10" fmla="*/ 0 60000 65536"/>
                  <a:gd name="T11" fmla="*/ 0 60000 65536"/>
                  <a:gd name="T12" fmla="*/ 0 w 628"/>
                  <a:gd name="T13" fmla="*/ 0 h 300"/>
                  <a:gd name="T14" fmla="*/ 628 w 628"/>
                  <a:gd name="T15" fmla="*/ 300 h 300"/>
                </a:gdLst>
                <a:ahLst/>
                <a:cxnLst>
                  <a:cxn ang="T8">
                    <a:pos x="T0" y="T1"/>
                  </a:cxn>
                  <a:cxn ang="T9">
                    <a:pos x="T2" y="T3"/>
                  </a:cxn>
                  <a:cxn ang="T10">
                    <a:pos x="T4" y="T5"/>
                  </a:cxn>
                  <a:cxn ang="T11">
                    <a:pos x="T6" y="T7"/>
                  </a:cxn>
                </a:cxnLst>
                <a:rect l="T12" t="T13" r="T14" b="T15"/>
                <a:pathLst>
                  <a:path w="628" h="300">
                    <a:moveTo>
                      <a:pt x="0" y="300"/>
                    </a:moveTo>
                    <a:lnTo>
                      <a:pt x="628" y="0"/>
                    </a:lnTo>
                    <a:lnTo>
                      <a:pt x="620" y="68"/>
                    </a:lnTo>
                    <a:lnTo>
                      <a:pt x="0" y="300"/>
                    </a:lnTo>
                    <a:close/>
                  </a:path>
                </a:pathLst>
              </a:custGeom>
              <a:solidFill>
                <a:schemeClr val="tx1"/>
              </a:solidFill>
              <a:ln w="9525">
                <a:noFill/>
                <a:round/>
                <a:headEnd/>
                <a:tailEnd/>
              </a:ln>
            </p:spPr>
            <p:txBody>
              <a:bodyPr wrap="none" anchor="ctr"/>
              <a:lstStyle/>
              <a:p>
                <a:endParaRPr lang="en-US"/>
              </a:p>
            </p:txBody>
          </p:sp>
        </p:grpSp>
        <p:grpSp>
          <p:nvGrpSpPr>
            <p:cNvPr id="5" name="Group 101"/>
            <p:cNvGrpSpPr>
              <a:grpSpLocks/>
            </p:cNvGrpSpPr>
            <p:nvPr/>
          </p:nvGrpSpPr>
          <p:grpSpPr bwMode="auto">
            <a:xfrm>
              <a:off x="1547" y="1137"/>
              <a:ext cx="1302" cy="1554"/>
              <a:chOff x="1458" y="1110"/>
              <a:chExt cx="1302" cy="1554"/>
            </a:xfrm>
          </p:grpSpPr>
          <p:grpSp>
            <p:nvGrpSpPr>
              <p:cNvPr id="6" name="Group 102"/>
              <p:cNvGrpSpPr>
                <a:grpSpLocks/>
              </p:cNvGrpSpPr>
              <p:nvPr/>
            </p:nvGrpSpPr>
            <p:grpSpPr bwMode="auto">
              <a:xfrm>
                <a:off x="1464" y="1968"/>
                <a:ext cx="1296" cy="696"/>
                <a:chOff x="1464" y="1968"/>
                <a:chExt cx="1296" cy="696"/>
              </a:xfrm>
            </p:grpSpPr>
            <p:sp>
              <p:nvSpPr>
                <p:cNvPr id="11313" name="Freeform 103"/>
                <p:cNvSpPr>
                  <a:spLocks/>
                </p:cNvSpPr>
                <p:nvPr/>
              </p:nvSpPr>
              <p:spPr bwMode="auto">
                <a:xfrm>
                  <a:off x="1470" y="2016"/>
                  <a:ext cx="1290" cy="648"/>
                </a:xfrm>
                <a:custGeom>
                  <a:avLst/>
                  <a:gdLst>
                    <a:gd name="T0" fmla="*/ 1290 w 1290"/>
                    <a:gd name="T1" fmla="*/ 0 h 648"/>
                    <a:gd name="T2" fmla="*/ 474 w 1290"/>
                    <a:gd name="T3" fmla="*/ 252 h 648"/>
                    <a:gd name="T4" fmla="*/ 0 w 1290"/>
                    <a:gd name="T5" fmla="*/ 102 h 648"/>
                    <a:gd name="T6" fmla="*/ 24 w 1290"/>
                    <a:gd name="T7" fmla="*/ 342 h 648"/>
                    <a:gd name="T8" fmla="*/ 402 w 1290"/>
                    <a:gd name="T9" fmla="*/ 648 h 648"/>
                    <a:gd name="T10" fmla="*/ 1242 w 1290"/>
                    <a:gd name="T11" fmla="*/ 240 h 648"/>
                    <a:gd name="T12" fmla="*/ 1290 w 1290"/>
                    <a:gd name="T13" fmla="*/ 0 h 648"/>
                    <a:gd name="T14" fmla="*/ 0 60000 65536"/>
                    <a:gd name="T15" fmla="*/ 0 60000 65536"/>
                    <a:gd name="T16" fmla="*/ 0 60000 65536"/>
                    <a:gd name="T17" fmla="*/ 0 60000 65536"/>
                    <a:gd name="T18" fmla="*/ 0 60000 65536"/>
                    <a:gd name="T19" fmla="*/ 0 60000 65536"/>
                    <a:gd name="T20" fmla="*/ 0 60000 65536"/>
                    <a:gd name="T21" fmla="*/ 0 w 1290"/>
                    <a:gd name="T22" fmla="*/ 0 h 648"/>
                    <a:gd name="T23" fmla="*/ 1290 w 1290"/>
                    <a:gd name="T24" fmla="*/ 648 h 6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a:solidFill>
                    <a:schemeClr val="tx1"/>
                  </a:solidFill>
                  <a:round/>
                  <a:headEnd/>
                  <a:tailEnd/>
                </a:ln>
              </p:spPr>
              <p:txBody>
                <a:bodyPr wrap="none" anchor="ctr"/>
                <a:lstStyle/>
                <a:p>
                  <a:endParaRPr lang="en-US"/>
                </a:p>
              </p:txBody>
            </p:sp>
            <p:grpSp>
              <p:nvGrpSpPr>
                <p:cNvPr id="7" name="Group 104"/>
                <p:cNvGrpSpPr>
                  <a:grpSpLocks/>
                </p:cNvGrpSpPr>
                <p:nvPr/>
              </p:nvGrpSpPr>
              <p:grpSpPr bwMode="auto">
                <a:xfrm>
                  <a:off x="1464" y="1968"/>
                  <a:ext cx="1296" cy="690"/>
                  <a:chOff x="1464" y="1968"/>
                  <a:chExt cx="1296" cy="690"/>
                </a:xfrm>
              </p:grpSpPr>
              <p:grpSp>
                <p:nvGrpSpPr>
                  <p:cNvPr id="8" name="Group 105"/>
                  <p:cNvGrpSpPr>
                    <a:grpSpLocks/>
                  </p:cNvGrpSpPr>
                  <p:nvPr/>
                </p:nvGrpSpPr>
                <p:grpSpPr bwMode="auto">
                  <a:xfrm>
                    <a:off x="1464" y="1968"/>
                    <a:ext cx="1296" cy="690"/>
                    <a:chOff x="1200" y="2160"/>
                    <a:chExt cx="1296" cy="690"/>
                  </a:xfrm>
                </p:grpSpPr>
                <p:sp>
                  <p:nvSpPr>
                    <p:cNvPr id="11317" name="Freeform 106"/>
                    <p:cNvSpPr>
                      <a:spLocks/>
                    </p:cNvSpPr>
                    <p:nvPr/>
                  </p:nvSpPr>
                  <p:spPr bwMode="auto">
                    <a:xfrm>
                      <a:off x="1704" y="2304"/>
                      <a:ext cx="720" cy="432"/>
                    </a:xfrm>
                    <a:custGeom>
                      <a:avLst/>
                      <a:gdLst>
                        <a:gd name="T0" fmla="*/ 48 w 720"/>
                        <a:gd name="T1" fmla="*/ 192 h 432"/>
                        <a:gd name="T2" fmla="*/ 0 w 720"/>
                        <a:gd name="T3" fmla="*/ 432 h 432"/>
                        <a:gd name="T4" fmla="*/ 720 w 720"/>
                        <a:gd name="T5" fmla="*/ 48 h 432"/>
                        <a:gd name="T6" fmla="*/ 720 w 720"/>
                        <a:gd name="T7" fmla="*/ 0 h 432"/>
                        <a:gd name="T8" fmla="*/ 48 w 720"/>
                        <a:gd name="T9" fmla="*/ 192 h 432"/>
                        <a:gd name="T10" fmla="*/ 0 60000 65536"/>
                        <a:gd name="T11" fmla="*/ 0 60000 65536"/>
                        <a:gd name="T12" fmla="*/ 0 60000 65536"/>
                        <a:gd name="T13" fmla="*/ 0 60000 65536"/>
                        <a:gd name="T14" fmla="*/ 0 60000 65536"/>
                        <a:gd name="T15" fmla="*/ 0 w 720"/>
                        <a:gd name="T16" fmla="*/ 0 h 432"/>
                        <a:gd name="T17" fmla="*/ 720 w 720"/>
                        <a:gd name="T18" fmla="*/ 432 h 432"/>
                      </a:gdLst>
                      <a:ahLst/>
                      <a:cxnLst>
                        <a:cxn ang="T10">
                          <a:pos x="T0" y="T1"/>
                        </a:cxn>
                        <a:cxn ang="T11">
                          <a:pos x="T2" y="T3"/>
                        </a:cxn>
                        <a:cxn ang="T12">
                          <a:pos x="T4" y="T5"/>
                        </a:cxn>
                        <a:cxn ang="T13">
                          <a:pos x="T6" y="T7"/>
                        </a:cxn>
                        <a:cxn ang="T14">
                          <a:pos x="T8" y="T9"/>
                        </a:cxn>
                      </a:cxnLst>
                      <a:rect l="T15" t="T16" r="T17" b="T18"/>
                      <a:pathLst>
                        <a:path w="720" h="432">
                          <a:moveTo>
                            <a:pt x="48" y="192"/>
                          </a:moveTo>
                          <a:lnTo>
                            <a:pt x="0" y="432"/>
                          </a:lnTo>
                          <a:lnTo>
                            <a:pt x="720" y="48"/>
                          </a:lnTo>
                          <a:lnTo>
                            <a:pt x="720" y="0"/>
                          </a:lnTo>
                          <a:lnTo>
                            <a:pt x="48" y="192"/>
                          </a:lnTo>
                          <a:close/>
                        </a:path>
                      </a:pathLst>
                    </a:custGeom>
                    <a:solidFill>
                      <a:srgbClr val="C0C0C0"/>
                    </a:solidFill>
                    <a:ln w="9525">
                      <a:noFill/>
                      <a:round/>
                      <a:headEnd/>
                      <a:tailEnd/>
                    </a:ln>
                  </p:spPr>
                  <p:txBody>
                    <a:bodyPr wrap="none" anchor="ctr"/>
                    <a:lstStyle/>
                    <a:p>
                      <a:endParaRPr lang="en-US"/>
                    </a:p>
                  </p:txBody>
                </p:sp>
                <p:sp>
                  <p:nvSpPr>
                    <p:cNvPr id="11318" name="Freeform 107"/>
                    <p:cNvSpPr>
                      <a:spLocks/>
                    </p:cNvSpPr>
                    <p:nvPr/>
                  </p:nvSpPr>
                  <p:spPr bwMode="auto">
                    <a:xfrm>
                      <a:off x="1344" y="2448"/>
                      <a:ext cx="288" cy="288"/>
                    </a:xfrm>
                    <a:custGeom>
                      <a:avLst/>
                      <a:gdLst>
                        <a:gd name="T0" fmla="*/ 0 w 288"/>
                        <a:gd name="T1" fmla="*/ 0 h 288"/>
                        <a:gd name="T2" fmla="*/ 288 w 288"/>
                        <a:gd name="T3" fmla="*/ 48 h 288"/>
                        <a:gd name="T4" fmla="*/ 240 w 288"/>
                        <a:gd name="T5" fmla="*/ 288 h 288"/>
                        <a:gd name="T6" fmla="*/ 48 w 288"/>
                        <a:gd name="T7" fmla="*/ 144 h 288"/>
                        <a:gd name="T8" fmla="*/ 0 w 288"/>
                        <a:gd name="T9" fmla="*/ 0 h 288"/>
                        <a:gd name="T10" fmla="*/ 0 60000 65536"/>
                        <a:gd name="T11" fmla="*/ 0 60000 65536"/>
                        <a:gd name="T12" fmla="*/ 0 60000 65536"/>
                        <a:gd name="T13" fmla="*/ 0 60000 65536"/>
                        <a:gd name="T14" fmla="*/ 0 60000 65536"/>
                        <a:gd name="T15" fmla="*/ 0 w 288"/>
                        <a:gd name="T16" fmla="*/ 0 h 288"/>
                        <a:gd name="T17" fmla="*/ 288 w 288"/>
                        <a:gd name="T18" fmla="*/ 288 h 288"/>
                      </a:gdLst>
                      <a:ahLst/>
                      <a:cxnLst>
                        <a:cxn ang="T10">
                          <a:pos x="T0" y="T1"/>
                        </a:cxn>
                        <a:cxn ang="T11">
                          <a:pos x="T2" y="T3"/>
                        </a:cxn>
                        <a:cxn ang="T12">
                          <a:pos x="T4" y="T5"/>
                        </a:cxn>
                        <a:cxn ang="T13">
                          <a:pos x="T6" y="T7"/>
                        </a:cxn>
                        <a:cxn ang="T14">
                          <a:pos x="T8" y="T9"/>
                        </a:cxn>
                      </a:cxnLst>
                      <a:rect l="T15" t="T16" r="T17" b="T18"/>
                      <a:pathLst>
                        <a:path w="288" h="288">
                          <a:moveTo>
                            <a:pt x="0" y="0"/>
                          </a:moveTo>
                          <a:lnTo>
                            <a:pt x="288" y="48"/>
                          </a:lnTo>
                          <a:lnTo>
                            <a:pt x="240" y="288"/>
                          </a:lnTo>
                          <a:lnTo>
                            <a:pt x="48" y="144"/>
                          </a:lnTo>
                          <a:lnTo>
                            <a:pt x="0" y="0"/>
                          </a:lnTo>
                          <a:close/>
                        </a:path>
                      </a:pathLst>
                    </a:custGeom>
                    <a:solidFill>
                      <a:srgbClr val="C0C0C0"/>
                    </a:solidFill>
                    <a:ln w="9525">
                      <a:noFill/>
                      <a:round/>
                      <a:headEnd/>
                      <a:tailEnd/>
                    </a:ln>
                  </p:spPr>
                  <p:txBody>
                    <a:bodyPr wrap="none" anchor="ctr"/>
                    <a:lstStyle/>
                    <a:p>
                      <a:endParaRPr lang="en-US"/>
                    </a:p>
                  </p:txBody>
                </p:sp>
                <p:sp>
                  <p:nvSpPr>
                    <p:cNvPr id="11319" name="Freeform 108"/>
                    <p:cNvSpPr>
                      <a:spLocks/>
                    </p:cNvSpPr>
                    <p:nvPr/>
                  </p:nvSpPr>
                  <p:spPr bwMode="auto">
                    <a:xfrm>
                      <a:off x="1794" y="2460"/>
                      <a:ext cx="240" cy="144"/>
                    </a:xfrm>
                    <a:custGeom>
                      <a:avLst/>
                      <a:gdLst>
                        <a:gd name="T0" fmla="*/ 0 w 240"/>
                        <a:gd name="T1" fmla="*/ 96 h 144"/>
                        <a:gd name="T2" fmla="*/ 240 w 240"/>
                        <a:gd name="T3" fmla="*/ 0 h 144"/>
                        <a:gd name="T4" fmla="*/ 240 w 240"/>
                        <a:gd name="T5" fmla="*/ 48 h 144"/>
                        <a:gd name="T6" fmla="*/ 0 w 240"/>
                        <a:gd name="T7" fmla="*/ 144 h 144"/>
                        <a:gd name="T8" fmla="*/ 0 w 240"/>
                        <a:gd name="T9" fmla="*/ 96 h 144"/>
                        <a:gd name="T10" fmla="*/ 0 60000 65536"/>
                        <a:gd name="T11" fmla="*/ 0 60000 65536"/>
                        <a:gd name="T12" fmla="*/ 0 60000 65536"/>
                        <a:gd name="T13" fmla="*/ 0 60000 65536"/>
                        <a:gd name="T14" fmla="*/ 0 60000 65536"/>
                        <a:gd name="T15" fmla="*/ 0 w 240"/>
                        <a:gd name="T16" fmla="*/ 0 h 144"/>
                        <a:gd name="T17" fmla="*/ 240 w 240"/>
                        <a:gd name="T18" fmla="*/ 144 h 144"/>
                      </a:gdLst>
                      <a:ahLst/>
                      <a:cxnLst>
                        <a:cxn ang="T10">
                          <a:pos x="T0" y="T1"/>
                        </a:cxn>
                        <a:cxn ang="T11">
                          <a:pos x="T2" y="T3"/>
                        </a:cxn>
                        <a:cxn ang="T12">
                          <a:pos x="T4" y="T5"/>
                        </a:cxn>
                        <a:cxn ang="T13">
                          <a:pos x="T6" y="T7"/>
                        </a:cxn>
                        <a:cxn ang="T14">
                          <a:pos x="T8" y="T9"/>
                        </a:cxn>
                      </a:cxnLst>
                      <a:rect l="T15" t="T16" r="T17" b="T18"/>
                      <a:pathLst>
                        <a:path w="240" h="144">
                          <a:moveTo>
                            <a:pt x="0" y="96"/>
                          </a:moveTo>
                          <a:lnTo>
                            <a:pt x="240" y="0"/>
                          </a:lnTo>
                          <a:lnTo>
                            <a:pt x="240" y="48"/>
                          </a:lnTo>
                          <a:lnTo>
                            <a:pt x="0" y="144"/>
                          </a:lnTo>
                          <a:lnTo>
                            <a:pt x="0" y="96"/>
                          </a:lnTo>
                          <a:close/>
                        </a:path>
                      </a:pathLst>
                    </a:custGeom>
                    <a:solidFill>
                      <a:schemeClr val="tx1"/>
                    </a:solidFill>
                    <a:ln w="9525">
                      <a:noFill/>
                      <a:round/>
                      <a:headEnd/>
                      <a:tailEnd/>
                    </a:ln>
                  </p:spPr>
                  <p:txBody>
                    <a:bodyPr wrap="none" anchor="ctr"/>
                    <a:lstStyle/>
                    <a:p>
                      <a:endParaRPr lang="en-US"/>
                    </a:p>
                  </p:txBody>
                </p:sp>
                <p:sp>
                  <p:nvSpPr>
                    <p:cNvPr id="11320" name="Freeform 109"/>
                    <p:cNvSpPr>
                      <a:spLocks/>
                    </p:cNvSpPr>
                    <p:nvPr/>
                  </p:nvSpPr>
                  <p:spPr bwMode="auto">
                    <a:xfrm>
                      <a:off x="1200" y="2160"/>
                      <a:ext cx="1296" cy="312"/>
                    </a:xfrm>
                    <a:custGeom>
                      <a:avLst/>
                      <a:gdLst>
                        <a:gd name="T0" fmla="*/ 0 w 1296"/>
                        <a:gd name="T1" fmla="*/ 144 h 312"/>
                        <a:gd name="T2" fmla="*/ 510 w 1296"/>
                        <a:gd name="T3" fmla="*/ 312 h 312"/>
                        <a:gd name="T4" fmla="*/ 1296 w 1296"/>
                        <a:gd name="T5" fmla="*/ 48 h 312"/>
                        <a:gd name="T6" fmla="*/ 720 w 1296"/>
                        <a:gd name="T7" fmla="*/ 0 h 312"/>
                        <a:gd name="T8" fmla="*/ 0 w 1296"/>
                        <a:gd name="T9" fmla="*/ 144 h 312"/>
                        <a:gd name="T10" fmla="*/ 0 60000 65536"/>
                        <a:gd name="T11" fmla="*/ 0 60000 65536"/>
                        <a:gd name="T12" fmla="*/ 0 60000 65536"/>
                        <a:gd name="T13" fmla="*/ 0 60000 65536"/>
                        <a:gd name="T14" fmla="*/ 0 60000 65536"/>
                        <a:gd name="T15" fmla="*/ 0 w 1296"/>
                        <a:gd name="T16" fmla="*/ 0 h 312"/>
                        <a:gd name="T17" fmla="*/ 1296 w 1296"/>
                        <a:gd name="T18" fmla="*/ 312 h 312"/>
                      </a:gdLst>
                      <a:ahLst/>
                      <a:cxnLst>
                        <a:cxn ang="T10">
                          <a:pos x="T0" y="T1"/>
                        </a:cxn>
                        <a:cxn ang="T11">
                          <a:pos x="T2" y="T3"/>
                        </a:cxn>
                        <a:cxn ang="T12">
                          <a:pos x="T4" y="T5"/>
                        </a:cxn>
                        <a:cxn ang="T13">
                          <a:pos x="T6" y="T7"/>
                        </a:cxn>
                        <a:cxn ang="T14">
                          <a:pos x="T8" y="T9"/>
                        </a:cxn>
                      </a:cxnLst>
                      <a:rect l="T15" t="T16" r="T17" b="T18"/>
                      <a:pathLst>
                        <a:path w="1296" h="312">
                          <a:moveTo>
                            <a:pt x="0" y="144"/>
                          </a:moveTo>
                          <a:lnTo>
                            <a:pt x="510" y="312"/>
                          </a:lnTo>
                          <a:lnTo>
                            <a:pt x="1296" y="48"/>
                          </a:lnTo>
                          <a:lnTo>
                            <a:pt x="720" y="0"/>
                          </a:lnTo>
                          <a:lnTo>
                            <a:pt x="0" y="144"/>
                          </a:lnTo>
                          <a:close/>
                        </a:path>
                      </a:pathLst>
                    </a:custGeom>
                    <a:solidFill>
                      <a:schemeClr val="folHlink"/>
                    </a:solidFill>
                    <a:ln w="57150">
                      <a:solidFill>
                        <a:schemeClr val="tx1"/>
                      </a:solidFill>
                      <a:round/>
                      <a:headEnd/>
                      <a:tailEnd/>
                    </a:ln>
                  </p:spPr>
                  <p:txBody>
                    <a:bodyPr wrap="none" anchor="ctr"/>
                    <a:lstStyle/>
                    <a:p>
                      <a:endParaRPr lang="en-US"/>
                    </a:p>
                  </p:txBody>
                </p:sp>
                <p:sp>
                  <p:nvSpPr>
                    <p:cNvPr id="11321" name="Line 110"/>
                    <p:cNvSpPr>
                      <a:spLocks noChangeShapeType="1"/>
                    </p:cNvSpPr>
                    <p:nvPr/>
                  </p:nvSpPr>
                  <p:spPr bwMode="auto">
                    <a:xfrm flipH="1">
                      <a:off x="1608" y="2472"/>
                      <a:ext cx="96" cy="378"/>
                    </a:xfrm>
                    <a:prstGeom prst="line">
                      <a:avLst/>
                    </a:prstGeom>
                    <a:noFill/>
                    <a:ln w="57150">
                      <a:solidFill>
                        <a:schemeClr val="tx1"/>
                      </a:solidFill>
                      <a:round/>
                      <a:headEnd/>
                      <a:tailEnd/>
                    </a:ln>
                  </p:spPr>
                  <p:txBody>
                    <a:bodyPr wrap="none" anchor="ctr"/>
                    <a:lstStyle/>
                    <a:p>
                      <a:endParaRPr lang="en-US"/>
                    </a:p>
                  </p:txBody>
                </p:sp>
              </p:grpSp>
              <p:sp>
                <p:nvSpPr>
                  <p:cNvPr id="11316" name="Freeform 111"/>
                  <p:cNvSpPr>
                    <a:spLocks/>
                  </p:cNvSpPr>
                  <p:nvPr/>
                </p:nvSpPr>
                <p:spPr bwMode="auto">
                  <a:xfrm>
                    <a:off x="1480" y="2124"/>
                    <a:ext cx="280" cy="244"/>
                  </a:xfrm>
                  <a:custGeom>
                    <a:avLst/>
                    <a:gdLst>
                      <a:gd name="T0" fmla="*/ 280 w 280"/>
                      <a:gd name="T1" fmla="*/ 84 h 244"/>
                      <a:gd name="T2" fmla="*/ 60 w 280"/>
                      <a:gd name="T3" fmla="*/ 76 h 244"/>
                      <a:gd name="T4" fmla="*/ 36 w 280"/>
                      <a:gd name="T5" fmla="*/ 244 h 244"/>
                      <a:gd name="T6" fmla="*/ 8 w 280"/>
                      <a:gd name="T7" fmla="*/ 180 h 244"/>
                      <a:gd name="T8" fmla="*/ 0 w 280"/>
                      <a:gd name="T9" fmla="*/ 0 h 244"/>
                      <a:gd name="T10" fmla="*/ 280 w 280"/>
                      <a:gd name="T11" fmla="*/ 84 h 244"/>
                      <a:gd name="T12" fmla="*/ 0 60000 65536"/>
                      <a:gd name="T13" fmla="*/ 0 60000 65536"/>
                      <a:gd name="T14" fmla="*/ 0 60000 65536"/>
                      <a:gd name="T15" fmla="*/ 0 60000 65536"/>
                      <a:gd name="T16" fmla="*/ 0 60000 65536"/>
                      <a:gd name="T17" fmla="*/ 0 60000 65536"/>
                      <a:gd name="T18" fmla="*/ 0 w 280"/>
                      <a:gd name="T19" fmla="*/ 0 h 244"/>
                      <a:gd name="T20" fmla="*/ 280 w 280"/>
                      <a:gd name="T21" fmla="*/ 244 h 244"/>
                    </a:gdLst>
                    <a:ahLst/>
                    <a:cxnLst>
                      <a:cxn ang="T12">
                        <a:pos x="T0" y="T1"/>
                      </a:cxn>
                      <a:cxn ang="T13">
                        <a:pos x="T2" y="T3"/>
                      </a:cxn>
                      <a:cxn ang="T14">
                        <a:pos x="T4" y="T5"/>
                      </a:cxn>
                      <a:cxn ang="T15">
                        <a:pos x="T6" y="T7"/>
                      </a:cxn>
                      <a:cxn ang="T16">
                        <a:pos x="T8" y="T9"/>
                      </a:cxn>
                      <a:cxn ang="T17">
                        <a:pos x="T10" y="T11"/>
                      </a:cxn>
                    </a:cxnLst>
                    <a:rect l="T18" t="T19" r="T20" b="T21"/>
                    <a:pathLst>
                      <a:path w="280" h="244">
                        <a:moveTo>
                          <a:pt x="280" y="84"/>
                        </a:moveTo>
                        <a:lnTo>
                          <a:pt x="60" y="76"/>
                        </a:lnTo>
                        <a:lnTo>
                          <a:pt x="36" y="244"/>
                        </a:lnTo>
                        <a:lnTo>
                          <a:pt x="8" y="180"/>
                        </a:lnTo>
                        <a:lnTo>
                          <a:pt x="0" y="0"/>
                        </a:lnTo>
                        <a:lnTo>
                          <a:pt x="280" y="84"/>
                        </a:lnTo>
                        <a:close/>
                      </a:path>
                    </a:pathLst>
                  </a:custGeom>
                  <a:solidFill>
                    <a:schemeClr val="tx1"/>
                  </a:solidFill>
                  <a:ln w="9525">
                    <a:noFill/>
                    <a:round/>
                    <a:headEnd/>
                    <a:tailEnd/>
                  </a:ln>
                </p:spPr>
                <p:txBody>
                  <a:bodyPr wrap="none" anchor="ctr"/>
                  <a:lstStyle/>
                  <a:p>
                    <a:endParaRPr lang="en-US"/>
                  </a:p>
                </p:txBody>
              </p:sp>
            </p:grpSp>
          </p:grpSp>
          <p:grpSp>
            <p:nvGrpSpPr>
              <p:cNvPr id="9" name="Group 112"/>
              <p:cNvGrpSpPr>
                <a:grpSpLocks/>
              </p:cNvGrpSpPr>
              <p:nvPr/>
            </p:nvGrpSpPr>
            <p:grpSpPr bwMode="auto">
              <a:xfrm>
                <a:off x="1458" y="1110"/>
                <a:ext cx="1125" cy="1098"/>
                <a:chOff x="1458" y="1110"/>
                <a:chExt cx="1125" cy="1098"/>
              </a:xfrm>
            </p:grpSpPr>
            <p:sp>
              <p:nvSpPr>
                <p:cNvPr id="11306" name="Freeform 113"/>
                <p:cNvSpPr>
                  <a:spLocks/>
                </p:cNvSpPr>
                <p:nvPr/>
              </p:nvSpPr>
              <p:spPr bwMode="auto">
                <a:xfrm>
                  <a:off x="1896" y="1944"/>
                  <a:ext cx="552" cy="264"/>
                </a:xfrm>
                <a:custGeom>
                  <a:avLst/>
                  <a:gdLst>
                    <a:gd name="T0" fmla="*/ 552 w 552"/>
                    <a:gd name="T1" fmla="*/ 0 h 264"/>
                    <a:gd name="T2" fmla="*/ 444 w 552"/>
                    <a:gd name="T3" fmla="*/ 162 h 264"/>
                    <a:gd name="T4" fmla="*/ 0 w 552"/>
                    <a:gd name="T5" fmla="*/ 264 h 264"/>
                    <a:gd name="T6" fmla="*/ 0 w 552"/>
                    <a:gd name="T7" fmla="*/ 168 h 264"/>
                    <a:gd name="T8" fmla="*/ 552 w 552"/>
                    <a:gd name="T9" fmla="*/ 0 h 264"/>
                    <a:gd name="T10" fmla="*/ 0 60000 65536"/>
                    <a:gd name="T11" fmla="*/ 0 60000 65536"/>
                    <a:gd name="T12" fmla="*/ 0 60000 65536"/>
                    <a:gd name="T13" fmla="*/ 0 60000 65536"/>
                    <a:gd name="T14" fmla="*/ 0 60000 65536"/>
                    <a:gd name="T15" fmla="*/ 0 w 552"/>
                    <a:gd name="T16" fmla="*/ 0 h 264"/>
                    <a:gd name="T17" fmla="*/ 552 w 552"/>
                    <a:gd name="T18" fmla="*/ 264 h 264"/>
                  </a:gdLst>
                  <a:ahLst/>
                  <a:cxnLst>
                    <a:cxn ang="T10">
                      <a:pos x="T0" y="T1"/>
                    </a:cxn>
                    <a:cxn ang="T11">
                      <a:pos x="T2" y="T3"/>
                    </a:cxn>
                    <a:cxn ang="T12">
                      <a:pos x="T4" y="T5"/>
                    </a:cxn>
                    <a:cxn ang="T13">
                      <a:pos x="T6" y="T7"/>
                    </a:cxn>
                    <a:cxn ang="T14">
                      <a:pos x="T8" y="T9"/>
                    </a:cxn>
                  </a:cxnLst>
                  <a:rect l="T15" t="T16" r="T17" b="T18"/>
                  <a:pathLst>
                    <a:path w="552" h="264">
                      <a:moveTo>
                        <a:pt x="552" y="0"/>
                      </a:moveTo>
                      <a:lnTo>
                        <a:pt x="444" y="162"/>
                      </a:lnTo>
                      <a:lnTo>
                        <a:pt x="0" y="264"/>
                      </a:lnTo>
                      <a:lnTo>
                        <a:pt x="0" y="168"/>
                      </a:lnTo>
                      <a:lnTo>
                        <a:pt x="552" y="0"/>
                      </a:lnTo>
                      <a:close/>
                    </a:path>
                  </a:pathLst>
                </a:custGeom>
                <a:solidFill>
                  <a:schemeClr val="tx1"/>
                </a:solidFill>
                <a:ln w="9525">
                  <a:noFill/>
                  <a:round/>
                  <a:headEnd/>
                  <a:tailEnd/>
                </a:ln>
              </p:spPr>
              <p:txBody>
                <a:bodyPr wrap="none" anchor="ctr"/>
                <a:lstStyle/>
                <a:p>
                  <a:endParaRPr lang="en-US"/>
                </a:p>
              </p:txBody>
            </p:sp>
            <p:sp>
              <p:nvSpPr>
                <p:cNvPr id="11307" name="Freeform 114"/>
                <p:cNvSpPr>
                  <a:spLocks/>
                </p:cNvSpPr>
                <p:nvPr/>
              </p:nvSpPr>
              <p:spPr bwMode="auto">
                <a:xfrm>
                  <a:off x="1458" y="1110"/>
                  <a:ext cx="1125" cy="1079"/>
                </a:xfrm>
                <a:custGeom>
                  <a:avLst/>
                  <a:gdLst>
                    <a:gd name="T0" fmla="*/ 1069 w 1125"/>
                    <a:gd name="T1" fmla="*/ 208 h 1079"/>
                    <a:gd name="T2" fmla="*/ 274 w 1125"/>
                    <a:gd name="T3" fmla="*/ 0 h 1079"/>
                    <a:gd name="T4" fmla="*/ 0 w 1125"/>
                    <a:gd name="T5" fmla="*/ 186 h 1079"/>
                    <a:gd name="T6" fmla="*/ 53 w 1125"/>
                    <a:gd name="T7" fmla="*/ 890 h 1079"/>
                    <a:gd name="T8" fmla="*/ 365 w 1125"/>
                    <a:gd name="T9" fmla="*/ 1079 h 1079"/>
                    <a:gd name="T10" fmla="*/ 1125 w 1125"/>
                    <a:gd name="T11" fmla="*/ 846 h 1079"/>
                    <a:gd name="T12" fmla="*/ 1069 w 1125"/>
                    <a:gd name="T13" fmla="*/ 208 h 1079"/>
                    <a:gd name="T14" fmla="*/ 0 60000 65536"/>
                    <a:gd name="T15" fmla="*/ 0 60000 65536"/>
                    <a:gd name="T16" fmla="*/ 0 60000 65536"/>
                    <a:gd name="T17" fmla="*/ 0 60000 65536"/>
                    <a:gd name="T18" fmla="*/ 0 60000 65536"/>
                    <a:gd name="T19" fmla="*/ 0 60000 65536"/>
                    <a:gd name="T20" fmla="*/ 0 60000 65536"/>
                    <a:gd name="T21" fmla="*/ 0 w 1125"/>
                    <a:gd name="T22" fmla="*/ 0 h 1079"/>
                    <a:gd name="T23" fmla="*/ 1125 w 1125"/>
                    <a:gd name="T24" fmla="*/ 1079 h 10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a:solidFill>
                    <a:schemeClr val="tx1"/>
                  </a:solidFill>
                  <a:round/>
                  <a:headEnd/>
                  <a:tailEnd/>
                </a:ln>
              </p:spPr>
              <p:txBody>
                <a:bodyPr wrap="none" anchor="ctr"/>
                <a:lstStyle/>
                <a:p>
                  <a:endParaRPr lang="en-US"/>
                </a:p>
              </p:txBody>
            </p:sp>
            <p:sp>
              <p:nvSpPr>
                <p:cNvPr id="11308" name="Freeform 115"/>
                <p:cNvSpPr>
                  <a:spLocks/>
                </p:cNvSpPr>
                <p:nvPr/>
              </p:nvSpPr>
              <p:spPr bwMode="auto">
                <a:xfrm>
                  <a:off x="1896" y="1278"/>
                  <a:ext cx="576" cy="725"/>
                </a:xfrm>
                <a:custGeom>
                  <a:avLst/>
                  <a:gdLst>
                    <a:gd name="T0" fmla="*/ 0 w 576"/>
                    <a:gd name="T1" fmla="*/ 0 h 725"/>
                    <a:gd name="T2" fmla="*/ 534 w 576"/>
                    <a:gd name="T3" fmla="*/ 84 h 725"/>
                    <a:gd name="T4" fmla="*/ 576 w 576"/>
                    <a:gd name="T5" fmla="*/ 594 h 725"/>
                    <a:gd name="T6" fmla="*/ 20 w 576"/>
                    <a:gd name="T7" fmla="*/ 725 h 725"/>
                    <a:gd name="T8" fmla="*/ 0 w 576"/>
                    <a:gd name="T9" fmla="*/ 0 h 725"/>
                    <a:gd name="T10" fmla="*/ 0 60000 65536"/>
                    <a:gd name="T11" fmla="*/ 0 60000 65536"/>
                    <a:gd name="T12" fmla="*/ 0 60000 65536"/>
                    <a:gd name="T13" fmla="*/ 0 60000 65536"/>
                    <a:gd name="T14" fmla="*/ 0 60000 65536"/>
                    <a:gd name="T15" fmla="*/ 0 w 576"/>
                    <a:gd name="T16" fmla="*/ 0 h 725"/>
                    <a:gd name="T17" fmla="*/ 576 w 576"/>
                    <a:gd name="T18" fmla="*/ 725 h 725"/>
                  </a:gdLst>
                  <a:ahLst/>
                  <a:cxnLst>
                    <a:cxn ang="T10">
                      <a:pos x="T0" y="T1"/>
                    </a:cxn>
                    <a:cxn ang="T11">
                      <a:pos x="T2" y="T3"/>
                    </a:cxn>
                    <a:cxn ang="T12">
                      <a:pos x="T4" y="T5"/>
                    </a:cxn>
                    <a:cxn ang="T13">
                      <a:pos x="T6" y="T7"/>
                    </a:cxn>
                    <a:cxn ang="T14">
                      <a:pos x="T8" y="T9"/>
                    </a:cxn>
                  </a:cxnLst>
                  <a:rect l="T15" t="T16" r="T17" b="T18"/>
                  <a:pathLst>
                    <a:path w="576" h="725">
                      <a:moveTo>
                        <a:pt x="0" y="0"/>
                      </a:moveTo>
                      <a:lnTo>
                        <a:pt x="534" y="84"/>
                      </a:lnTo>
                      <a:lnTo>
                        <a:pt x="576" y="594"/>
                      </a:lnTo>
                      <a:lnTo>
                        <a:pt x="20" y="725"/>
                      </a:lnTo>
                      <a:lnTo>
                        <a:pt x="0" y="0"/>
                      </a:lnTo>
                      <a:close/>
                    </a:path>
                  </a:pathLst>
                </a:custGeom>
                <a:solidFill>
                  <a:schemeClr val="bg1"/>
                </a:solidFill>
                <a:ln w="9525">
                  <a:noFill/>
                  <a:round/>
                  <a:headEnd/>
                  <a:tailEnd/>
                </a:ln>
              </p:spPr>
              <p:txBody>
                <a:bodyPr wrap="none" anchor="ctr"/>
                <a:lstStyle/>
                <a:p>
                  <a:endParaRPr lang="en-US"/>
                </a:p>
              </p:txBody>
            </p:sp>
            <p:sp>
              <p:nvSpPr>
                <p:cNvPr id="11309" name="Freeform 116"/>
                <p:cNvSpPr>
                  <a:spLocks/>
                </p:cNvSpPr>
                <p:nvPr/>
              </p:nvSpPr>
              <p:spPr bwMode="auto">
                <a:xfrm>
                  <a:off x="1576" y="1212"/>
                  <a:ext cx="170" cy="870"/>
                </a:xfrm>
                <a:custGeom>
                  <a:avLst/>
                  <a:gdLst>
                    <a:gd name="T0" fmla="*/ 4 w 170"/>
                    <a:gd name="T1" fmla="*/ 136 h 870"/>
                    <a:gd name="T2" fmla="*/ 0 w 170"/>
                    <a:gd name="T3" fmla="*/ 684 h 870"/>
                    <a:gd name="T4" fmla="*/ 170 w 170"/>
                    <a:gd name="T5" fmla="*/ 870 h 870"/>
                    <a:gd name="T6" fmla="*/ 98 w 170"/>
                    <a:gd name="T7" fmla="*/ 0 h 870"/>
                    <a:gd name="T8" fmla="*/ 4 w 170"/>
                    <a:gd name="T9" fmla="*/ 136 h 870"/>
                    <a:gd name="T10" fmla="*/ 0 60000 65536"/>
                    <a:gd name="T11" fmla="*/ 0 60000 65536"/>
                    <a:gd name="T12" fmla="*/ 0 60000 65536"/>
                    <a:gd name="T13" fmla="*/ 0 60000 65536"/>
                    <a:gd name="T14" fmla="*/ 0 60000 65536"/>
                    <a:gd name="T15" fmla="*/ 0 w 170"/>
                    <a:gd name="T16" fmla="*/ 0 h 870"/>
                    <a:gd name="T17" fmla="*/ 170 w 170"/>
                    <a:gd name="T18" fmla="*/ 870 h 870"/>
                  </a:gdLst>
                  <a:ahLst/>
                  <a:cxnLst>
                    <a:cxn ang="T10">
                      <a:pos x="T0" y="T1"/>
                    </a:cxn>
                    <a:cxn ang="T11">
                      <a:pos x="T2" y="T3"/>
                    </a:cxn>
                    <a:cxn ang="T12">
                      <a:pos x="T4" y="T5"/>
                    </a:cxn>
                    <a:cxn ang="T13">
                      <a:pos x="T6" y="T7"/>
                    </a:cxn>
                    <a:cxn ang="T14">
                      <a:pos x="T8" y="T9"/>
                    </a:cxn>
                  </a:cxnLst>
                  <a:rect l="T15" t="T16" r="T17" b="T18"/>
                  <a:pathLst>
                    <a:path w="170" h="870">
                      <a:moveTo>
                        <a:pt x="4" y="136"/>
                      </a:moveTo>
                      <a:lnTo>
                        <a:pt x="0" y="684"/>
                      </a:lnTo>
                      <a:lnTo>
                        <a:pt x="170" y="870"/>
                      </a:lnTo>
                      <a:lnTo>
                        <a:pt x="98" y="0"/>
                      </a:lnTo>
                      <a:lnTo>
                        <a:pt x="4" y="136"/>
                      </a:lnTo>
                      <a:close/>
                    </a:path>
                  </a:pathLst>
                </a:custGeom>
                <a:solidFill>
                  <a:schemeClr val="folHlink"/>
                </a:solidFill>
                <a:ln w="9525">
                  <a:noFill/>
                  <a:round/>
                  <a:headEnd/>
                  <a:tailEnd/>
                </a:ln>
              </p:spPr>
              <p:txBody>
                <a:bodyPr wrap="none" anchor="ctr"/>
                <a:lstStyle/>
                <a:p>
                  <a:endParaRPr lang="en-US"/>
                </a:p>
              </p:txBody>
            </p:sp>
            <p:sp>
              <p:nvSpPr>
                <p:cNvPr id="11310" name="Freeform 117"/>
                <p:cNvSpPr>
                  <a:spLocks/>
                </p:cNvSpPr>
                <p:nvPr/>
              </p:nvSpPr>
              <p:spPr bwMode="auto">
                <a:xfrm>
                  <a:off x="1866" y="1284"/>
                  <a:ext cx="528" cy="732"/>
                </a:xfrm>
                <a:custGeom>
                  <a:avLst/>
                  <a:gdLst>
                    <a:gd name="T0" fmla="*/ 0 w 528"/>
                    <a:gd name="T1" fmla="*/ 0 h 732"/>
                    <a:gd name="T2" fmla="*/ 510 w 528"/>
                    <a:gd name="T3" fmla="*/ 114 h 732"/>
                    <a:gd name="T4" fmla="*/ 528 w 528"/>
                    <a:gd name="T5" fmla="*/ 528 h 732"/>
                    <a:gd name="T6" fmla="*/ 30 w 528"/>
                    <a:gd name="T7" fmla="*/ 732 h 732"/>
                    <a:gd name="T8" fmla="*/ 0 w 528"/>
                    <a:gd name="T9" fmla="*/ 0 h 732"/>
                    <a:gd name="T10" fmla="*/ 0 60000 65536"/>
                    <a:gd name="T11" fmla="*/ 0 60000 65536"/>
                    <a:gd name="T12" fmla="*/ 0 60000 65536"/>
                    <a:gd name="T13" fmla="*/ 0 60000 65536"/>
                    <a:gd name="T14" fmla="*/ 0 60000 65536"/>
                    <a:gd name="T15" fmla="*/ 0 w 528"/>
                    <a:gd name="T16" fmla="*/ 0 h 732"/>
                    <a:gd name="T17" fmla="*/ 528 w 528"/>
                    <a:gd name="T18" fmla="*/ 732 h 732"/>
                  </a:gdLst>
                  <a:ahLst/>
                  <a:cxnLst>
                    <a:cxn ang="T10">
                      <a:pos x="T0" y="T1"/>
                    </a:cxn>
                    <a:cxn ang="T11">
                      <a:pos x="T2" y="T3"/>
                    </a:cxn>
                    <a:cxn ang="T12">
                      <a:pos x="T4" y="T5"/>
                    </a:cxn>
                    <a:cxn ang="T13">
                      <a:pos x="T6" y="T7"/>
                    </a:cxn>
                    <a:cxn ang="T14">
                      <a:pos x="T8" y="T9"/>
                    </a:cxn>
                  </a:cxnLst>
                  <a:rect l="T15" t="T16" r="T17" b="T18"/>
                  <a:pathLst>
                    <a:path w="528" h="732">
                      <a:moveTo>
                        <a:pt x="0" y="0"/>
                      </a:moveTo>
                      <a:lnTo>
                        <a:pt x="510" y="114"/>
                      </a:lnTo>
                      <a:lnTo>
                        <a:pt x="528" y="528"/>
                      </a:lnTo>
                      <a:lnTo>
                        <a:pt x="30" y="732"/>
                      </a:lnTo>
                      <a:lnTo>
                        <a:pt x="0" y="0"/>
                      </a:lnTo>
                      <a:close/>
                    </a:path>
                  </a:pathLst>
                </a:custGeom>
                <a:solidFill>
                  <a:schemeClr val="hlink"/>
                </a:solidFill>
                <a:ln w="9525">
                  <a:noFill/>
                  <a:round/>
                  <a:headEnd/>
                  <a:tailEnd/>
                </a:ln>
              </p:spPr>
              <p:txBody>
                <a:bodyPr wrap="none" anchor="ctr"/>
                <a:lstStyle/>
                <a:p>
                  <a:endParaRPr lang="en-US"/>
                </a:p>
              </p:txBody>
            </p:sp>
            <p:sp>
              <p:nvSpPr>
                <p:cNvPr id="11311" name="Line 118"/>
                <p:cNvSpPr>
                  <a:spLocks noChangeShapeType="1"/>
                </p:cNvSpPr>
                <p:nvPr/>
              </p:nvSpPr>
              <p:spPr bwMode="auto">
                <a:xfrm>
                  <a:off x="1740" y="1116"/>
                  <a:ext cx="78" cy="1074"/>
                </a:xfrm>
                <a:prstGeom prst="line">
                  <a:avLst/>
                </a:prstGeom>
                <a:noFill/>
                <a:ln w="57150">
                  <a:solidFill>
                    <a:schemeClr val="tx1"/>
                  </a:solidFill>
                  <a:round/>
                  <a:headEnd/>
                  <a:tailEnd/>
                </a:ln>
              </p:spPr>
              <p:txBody>
                <a:bodyPr wrap="none" anchor="ctr"/>
                <a:lstStyle/>
                <a:p>
                  <a:endParaRPr lang="en-US"/>
                </a:p>
              </p:txBody>
            </p:sp>
            <p:sp>
              <p:nvSpPr>
                <p:cNvPr id="11312" name="Freeform 119"/>
                <p:cNvSpPr>
                  <a:spLocks/>
                </p:cNvSpPr>
                <p:nvPr/>
              </p:nvSpPr>
              <p:spPr bwMode="auto">
                <a:xfrm>
                  <a:off x="1464" y="1276"/>
                  <a:ext cx="348" cy="904"/>
                </a:xfrm>
                <a:custGeom>
                  <a:avLst/>
                  <a:gdLst>
                    <a:gd name="T0" fmla="*/ 0 w 348"/>
                    <a:gd name="T1" fmla="*/ 12 h 904"/>
                    <a:gd name="T2" fmla="*/ 24 w 348"/>
                    <a:gd name="T3" fmla="*/ 0 h 904"/>
                    <a:gd name="T4" fmla="*/ 80 w 348"/>
                    <a:gd name="T5" fmla="*/ 612 h 904"/>
                    <a:gd name="T6" fmla="*/ 348 w 348"/>
                    <a:gd name="T7" fmla="*/ 904 h 904"/>
                    <a:gd name="T8" fmla="*/ 44 w 348"/>
                    <a:gd name="T9" fmla="*/ 708 h 904"/>
                    <a:gd name="T10" fmla="*/ 0 w 348"/>
                    <a:gd name="T11" fmla="*/ 12 h 904"/>
                    <a:gd name="T12" fmla="*/ 0 60000 65536"/>
                    <a:gd name="T13" fmla="*/ 0 60000 65536"/>
                    <a:gd name="T14" fmla="*/ 0 60000 65536"/>
                    <a:gd name="T15" fmla="*/ 0 60000 65536"/>
                    <a:gd name="T16" fmla="*/ 0 60000 65536"/>
                    <a:gd name="T17" fmla="*/ 0 60000 65536"/>
                    <a:gd name="T18" fmla="*/ 0 w 348"/>
                    <a:gd name="T19" fmla="*/ 0 h 904"/>
                    <a:gd name="T20" fmla="*/ 348 w 348"/>
                    <a:gd name="T21" fmla="*/ 904 h 904"/>
                  </a:gdLst>
                  <a:ahLst/>
                  <a:cxnLst>
                    <a:cxn ang="T12">
                      <a:pos x="T0" y="T1"/>
                    </a:cxn>
                    <a:cxn ang="T13">
                      <a:pos x="T2" y="T3"/>
                    </a:cxn>
                    <a:cxn ang="T14">
                      <a:pos x="T4" y="T5"/>
                    </a:cxn>
                    <a:cxn ang="T15">
                      <a:pos x="T6" y="T7"/>
                    </a:cxn>
                    <a:cxn ang="T16">
                      <a:pos x="T8" y="T9"/>
                    </a:cxn>
                    <a:cxn ang="T17">
                      <a:pos x="T10" y="T11"/>
                    </a:cxn>
                  </a:cxnLst>
                  <a:rect l="T18" t="T19" r="T20" b="T21"/>
                  <a:pathLst>
                    <a:path w="348" h="904">
                      <a:moveTo>
                        <a:pt x="0" y="12"/>
                      </a:moveTo>
                      <a:lnTo>
                        <a:pt x="24" y="0"/>
                      </a:lnTo>
                      <a:lnTo>
                        <a:pt x="80" y="612"/>
                      </a:lnTo>
                      <a:lnTo>
                        <a:pt x="348" y="904"/>
                      </a:lnTo>
                      <a:lnTo>
                        <a:pt x="44" y="708"/>
                      </a:lnTo>
                      <a:lnTo>
                        <a:pt x="0" y="12"/>
                      </a:lnTo>
                      <a:close/>
                    </a:path>
                  </a:pathLst>
                </a:custGeom>
                <a:solidFill>
                  <a:schemeClr val="tx1"/>
                </a:solidFill>
                <a:ln w="9525">
                  <a:noFill/>
                  <a:round/>
                  <a:headEnd/>
                  <a:tailEnd/>
                </a:ln>
              </p:spPr>
              <p:txBody>
                <a:bodyPr wrap="none" anchor="ctr"/>
                <a:lstStyle/>
                <a:p>
                  <a:endParaRPr lang="en-US"/>
                </a:p>
              </p:txBody>
            </p:sp>
          </p:grpSp>
        </p:grpSp>
        <p:sp>
          <p:nvSpPr>
            <p:cNvPr id="11273" name="Freeform 120"/>
            <p:cNvSpPr>
              <a:spLocks/>
            </p:cNvSpPr>
            <p:nvPr/>
          </p:nvSpPr>
          <p:spPr bwMode="auto">
            <a:xfrm>
              <a:off x="2669" y="1333"/>
              <a:ext cx="240" cy="144"/>
            </a:xfrm>
            <a:custGeom>
              <a:avLst/>
              <a:gdLst>
                <a:gd name="T0" fmla="*/ 0 w 240"/>
                <a:gd name="T1" fmla="*/ 144 h 144"/>
                <a:gd name="T2" fmla="*/ 210 w 240"/>
                <a:gd name="T3" fmla="*/ 0 h 144"/>
                <a:gd name="T4" fmla="*/ 240 w 240"/>
                <a:gd name="T5" fmla="*/ 54 h 144"/>
                <a:gd name="T6" fmla="*/ 0 w 240"/>
                <a:gd name="T7" fmla="*/ 144 h 144"/>
                <a:gd name="T8" fmla="*/ 0 60000 65536"/>
                <a:gd name="T9" fmla="*/ 0 60000 65536"/>
                <a:gd name="T10" fmla="*/ 0 60000 65536"/>
                <a:gd name="T11" fmla="*/ 0 60000 65536"/>
                <a:gd name="T12" fmla="*/ 0 w 240"/>
                <a:gd name="T13" fmla="*/ 0 h 144"/>
                <a:gd name="T14" fmla="*/ 240 w 240"/>
                <a:gd name="T15" fmla="*/ 144 h 144"/>
              </a:gdLst>
              <a:ahLst/>
              <a:cxnLst>
                <a:cxn ang="T8">
                  <a:pos x="T0" y="T1"/>
                </a:cxn>
                <a:cxn ang="T9">
                  <a:pos x="T2" y="T3"/>
                </a:cxn>
                <a:cxn ang="T10">
                  <a:pos x="T4" y="T5"/>
                </a:cxn>
                <a:cxn ang="T11">
                  <a:pos x="T6" y="T7"/>
                </a:cxn>
              </a:cxnLst>
              <a:rect l="T12" t="T13" r="T14" b="T15"/>
              <a:pathLst>
                <a:path w="240" h="144">
                  <a:moveTo>
                    <a:pt x="0" y="144"/>
                  </a:moveTo>
                  <a:lnTo>
                    <a:pt x="210" y="0"/>
                  </a:lnTo>
                  <a:lnTo>
                    <a:pt x="240" y="54"/>
                  </a:lnTo>
                  <a:lnTo>
                    <a:pt x="0" y="144"/>
                  </a:lnTo>
                  <a:close/>
                </a:path>
              </a:pathLst>
            </a:custGeom>
            <a:solidFill>
              <a:schemeClr val="tx1"/>
            </a:solidFill>
            <a:ln w="9525">
              <a:noFill/>
              <a:round/>
              <a:headEnd/>
              <a:tailEnd/>
            </a:ln>
          </p:spPr>
          <p:txBody>
            <a:bodyPr wrap="none" anchor="ctr"/>
            <a:lstStyle/>
            <a:p>
              <a:endParaRPr lang="en-US"/>
            </a:p>
          </p:txBody>
        </p:sp>
        <p:sp>
          <p:nvSpPr>
            <p:cNvPr id="11274" name="Freeform 121"/>
            <p:cNvSpPr>
              <a:spLocks/>
            </p:cNvSpPr>
            <p:nvPr/>
          </p:nvSpPr>
          <p:spPr bwMode="auto">
            <a:xfrm>
              <a:off x="2771" y="1537"/>
              <a:ext cx="258" cy="54"/>
            </a:xfrm>
            <a:custGeom>
              <a:avLst/>
              <a:gdLst>
                <a:gd name="T0" fmla="*/ 0 w 258"/>
                <a:gd name="T1" fmla="*/ 54 h 54"/>
                <a:gd name="T2" fmla="*/ 258 w 258"/>
                <a:gd name="T3" fmla="*/ 0 h 54"/>
                <a:gd name="T4" fmla="*/ 246 w 258"/>
                <a:gd name="T5" fmla="*/ 54 h 54"/>
                <a:gd name="T6" fmla="*/ 0 w 258"/>
                <a:gd name="T7" fmla="*/ 54 h 54"/>
                <a:gd name="T8" fmla="*/ 0 60000 65536"/>
                <a:gd name="T9" fmla="*/ 0 60000 65536"/>
                <a:gd name="T10" fmla="*/ 0 60000 65536"/>
                <a:gd name="T11" fmla="*/ 0 60000 65536"/>
                <a:gd name="T12" fmla="*/ 0 w 258"/>
                <a:gd name="T13" fmla="*/ 0 h 54"/>
                <a:gd name="T14" fmla="*/ 258 w 258"/>
                <a:gd name="T15" fmla="*/ 54 h 54"/>
              </a:gdLst>
              <a:ahLst/>
              <a:cxnLst>
                <a:cxn ang="T8">
                  <a:pos x="T0" y="T1"/>
                </a:cxn>
                <a:cxn ang="T9">
                  <a:pos x="T2" y="T3"/>
                </a:cxn>
                <a:cxn ang="T10">
                  <a:pos x="T4" y="T5"/>
                </a:cxn>
                <a:cxn ang="T11">
                  <a:pos x="T6" y="T7"/>
                </a:cxn>
              </a:cxnLst>
              <a:rect l="T12" t="T13" r="T14" b="T15"/>
              <a:pathLst>
                <a:path w="258" h="54">
                  <a:moveTo>
                    <a:pt x="0" y="54"/>
                  </a:moveTo>
                  <a:lnTo>
                    <a:pt x="258" y="0"/>
                  </a:lnTo>
                  <a:lnTo>
                    <a:pt x="246" y="54"/>
                  </a:lnTo>
                  <a:lnTo>
                    <a:pt x="0" y="54"/>
                  </a:lnTo>
                  <a:close/>
                </a:path>
              </a:pathLst>
            </a:custGeom>
            <a:solidFill>
              <a:schemeClr val="tx1"/>
            </a:solidFill>
            <a:ln w="9525">
              <a:noFill/>
              <a:round/>
              <a:headEnd/>
              <a:tailEnd/>
            </a:ln>
          </p:spPr>
          <p:txBody>
            <a:bodyPr wrap="none" anchor="ctr"/>
            <a:lstStyle/>
            <a:p>
              <a:endParaRPr lang="en-US"/>
            </a:p>
          </p:txBody>
        </p:sp>
        <p:sp>
          <p:nvSpPr>
            <p:cNvPr id="11275" name="Freeform 122"/>
            <p:cNvSpPr>
              <a:spLocks/>
            </p:cNvSpPr>
            <p:nvPr/>
          </p:nvSpPr>
          <p:spPr bwMode="auto">
            <a:xfrm>
              <a:off x="2759" y="1753"/>
              <a:ext cx="162" cy="102"/>
            </a:xfrm>
            <a:custGeom>
              <a:avLst/>
              <a:gdLst>
                <a:gd name="T0" fmla="*/ 0 w 162"/>
                <a:gd name="T1" fmla="*/ 0 h 102"/>
                <a:gd name="T2" fmla="*/ 162 w 162"/>
                <a:gd name="T3" fmla="*/ 60 h 102"/>
                <a:gd name="T4" fmla="*/ 126 w 162"/>
                <a:gd name="T5" fmla="*/ 102 h 102"/>
                <a:gd name="T6" fmla="*/ 0 w 162"/>
                <a:gd name="T7" fmla="*/ 0 h 102"/>
                <a:gd name="T8" fmla="*/ 0 60000 65536"/>
                <a:gd name="T9" fmla="*/ 0 60000 65536"/>
                <a:gd name="T10" fmla="*/ 0 60000 65536"/>
                <a:gd name="T11" fmla="*/ 0 60000 65536"/>
                <a:gd name="T12" fmla="*/ 0 w 162"/>
                <a:gd name="T13" fmla="*/ 0 h 102"/>
                <a:gd name="T14" fmla="*/ 162 w 162"/>
                <a:gd name="T15" fmla="*/ 102 h 102"/>
              </a:gdLst>
              <a:ahLst/>
              <a:cxnLst>
                <a:cxn ang="T8">
                  <a:pos x="T0" y="T1"/>
                </a:cxn>
                <a:cxn ang="T9">
                  <a:pos x="T2" y="T3"/>
                </a:cxn>
                <a:cxn ang="T10">
                  <a:pos x="T4" y="T5"/>
                </a:cxn>
                <a:cxn ang="T11">
                  <a:pos x="T6" y="T7"/>
                </a:cxn>
              </a:cxnLst>
              <a:rect l="T12" t="T13" r="T14" b="T15"/>
              <a:pathLst>
                <a:path w="162" h="102">
                  <a:moveTo>
                    <a:pt x="0" y="0"/>
                  </a:moveTo>
                  <a:lnTo>
                    <a:pt x="162" y="60"/>
                  </a:lnTo>
                  <a:lnTo>
                    <a:pt x="126" y="102"/>
                  </a:lnTo>
                  <a:lnTo>
                    <a:pt x="0" y="0"/>
                  </a:lnTo>
                  <a:close/>
                </a:path>
              </a:pathLst>
            </a:custGeom>
            <a:solidFill>
              <a:schemeClr val="tx1"/>
            </a:solidFill>
            <a:ln w="9525">
              <a:noFill/>
              <a:round/>
              <a:headEnd/>
              <a:tailEnd/>
            </a:ln>
          </p:spPr>
          <p:txBody>
            <a:bodyPr wrap="none" anchor="ctr"/>
            <a:lstStyle/>
            <a:p>
              <a:endParaRPr lang="en-US"/>
            </a:p>
          </p:txBody>
        </p:sp>
        <p:grpSp>
          <p:nvGrpSpPr>
            <p:cNvPr id="10" name="Group 123"/>
            <p:cNvGrpSpPr>
              <a:grpSpLocks/>
            </p:cNvGrpSpPr>
            <p:nvPr/>
          </p:nvGrpSpPr>
          <p:grpSpPr bwMode="auto">
            <a:xfrm>
              <a:off x="781" y="2595"/>
              <a:ext cx="1304" cy="752"/>
              <a:chOff x="781" y="2595"/>
              <a:chExt cx="1304" cy="752"/>
            </a:xfrm>
          </p:grpSpPr>
          <p:sp>
            <p:nvSpPr>
              <p:cNvPr id="11298" name="Freeform 124"/>
              <p:cNvSpPr>
                <a:spLocks/>
              </p:cNvSpPr>
              <p:nvPr/>
            </p:nvSpPr>
            <p:spPr bwMode="auto">
              <a:xfrm>
                <a:off x="781" y="2735"/>
                <a:ext cx="1304" cy="612"/>
              </a:xfrm>
              <a:custGeom>
                <a:avLst/>
                <a:gdLst>
                  <a:gd name="T0" fmla="*/ 0 w 1304"/>
                  <a:gd name="T1" fmla="*/ 208 h 612"/>
                  <a:gd name="T2" fmla="*/ 348 w 1304"/>
                  <a:gd name="T3" fmla="*/ 612 h 612"/>
                  <a:gd name="T4" fmla="*/ 696 w 1304"/>
                  <a:gd name="T5" fmla="*/ 460 h 612"/>
                  <a:gd name="T6" fmla="*/ 796 w 1304"/>
                  <a:gd name="T7" fmla="*/ 436 h 612"/>
                  <a:gd name="T8" fmla="*/ 832 w 1304"/>
                  <a:gd name="T9" fmla="*/ 444 h 612"/>
                  <a:gd name="T10" fmla="*/ 904 w 1304"/>
                  <a:gd name="T11" fmla="*/ 388 h 612"/>
                  <a:gd name="T12" fmla="*/ 1304 w 1304"/>
                  <a:gd name="T13" fmla="*/ 336 h 612"/>
                  <a:gd name="T14" fmla="*/ 936 w 1304"/>
                  <a:gd name="T15" fmla="*/ 0 h 612"/>
                  <a:gd name="T16" fmla="*/ 0 w 1304"/>
                  <a:gd name="T17" fmla="*/ 208 h 6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04"/>
                  <a:gd name="T28" fmla="*/ 0 h 612"/>
                  <a:gd name="T29" fmla="*/ 1304 w 1304"/>
                  <a:gd name="T30" fmla="*/ 612 h 6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a:solidFill>
                  <a:schemeClr val="tx1"/>
                </a:solidFill>
                <a:round/>
                <a:headEnd/>
                <a:tailEnd/>
              </a:ln>
            </p:spPr>
            <p:txBody>
              <a:bodyPr wrap="none" anchor="ctr"/>
              <a:lstStyle/>
              <a:p>
                <a:endParaRPr lang="en-US"/>
              </a:p>
            </p:txBody>
          </p:sp>
          <p:sp>
            <p:nvSpPr>
              <p:cNvPr id="11299" name="Freeform 125"/>
              <p:cNvSpPr>
                <a:spLocks/>
              </p:cNvSpPr>
              <p:nvPr/>
            </p:nvSpPr>
            <p:spPr bwMode="auto">
              <a:xfrm>
                <a:off x="1269" y="2595"/>
                <a:ext cx="809" cy="504"/>
              </a:xfrm>
              <a:custGeom>
                <a:avLst/>
                <a:gdLst>
                  <a:gd name="T0" fmla="*/ 16 w 809"/>
                  <a:gd name="T1" fmla="*/ 124 h 504"/>
                  <a:gd name="T2" fmla="*/ 56 w 809"/>
                  <a:gd name="T3" fmla="*/ 136 h 504"/>
                  <a:gd name="T4" fmla="*/ 80 w 809"/>
                  <a:gd name="T5" fmla="*/ 152 h 504"/>
                  <a:gd name="T6" fmla="*/ 100 w 809"/>
                  <a:gd name="T7" fmla="*/ 168 h 504"/>
                  <a:gd name="T8" fmla="*/ 132 w 809"/>
                  <a:gd name="T9" fmla="*/ 188 h 504"/>
                  <a:gd name="T10" fmla="*/ 176 w 809"/>
                  <a:gd name="T11" fmla="*/ 232 h 504"/>
                  <a:gd name="T12" fmla="*/ 244 w 809"/>
                  <a:gd name="T13" fmla="*/ 328 h 504"/>
                  <a:gd name="T14" fmla="*/ 288 w 809"/>
                  <a:gd name="T15" fmla="*/ 396 h 504"/>
                  <a:gd name="T16" fmla="*/ 328 w 809"/>
                  <a:gd name="T17" fmla="*/ 504 h 504"/>
                  <a:gd name="T18" fmla="*/ 412 w 809"/>
                  <a:gd name="T19" fmla="*/ 464 h 504"/>
                  <a:gd name="T20" fmla="*/ 488 w 809"/>
                  <a:gd name="T21" fmla="*/ 452 h 504"/>
                  <a:gd name="T22" fmla="*/ 788 w 809"/>
                  <a:gd name="T23" fmla="*/ 416 h 504"/>
                  <a:gd name="T24" fmla="*/ 808 w 809"/>
                  <a:gd name="T25" fmla="*/ 412 h 504"/>
                  <a:gd name="T26" fmla="*/ 788 w 809"/>
                  <a:gd name="T27" fmla="*/ 384 h 504"/>
                  <a:gd name="T28" fmla="*/ 748 w 809"/>
                  <a:gd name="T29" fmla="*/ 328 h 504"/>
                  <a:gd name="T30" fmla="*/ 672 w 809"/>
                  <a:gd name="T31" fmla="*/ 244 h 504"/>
                  <a:gd name="T32" fmla="*/ 624 w 809"/>
                  <a:gd name="T33" fmla="*/ 204 h 504"/>
                  <a:gd name="T34" fmla="*/ 568 w 809"/>
                  <a:gd name="T35" fmla="*/ 168 h 504"/>
                  <a:gd name="T36" fmla="*/ 492 w 809"/>
                  <a:gd name="T37" fmla="*/ 100 h 504"/>
                  <a:gd name="T38" fmla="*/ 360 w 809"/>
                  <a:gd name="T39" fmla="*/ 68 h 504"/>
                  <a:gd name="T40" fmla="*/ 84 w 809"/>
                  <a:gd name="T41" fmla="*/ 48 h 504"/>
                  <a:gd name="T42" fmla="*/ 20 w 809"/>
                  <a:gd name="T43" fmla="*/ 108 h 504"/>
                  <a:gd name="T44" fmla="*/ 16 w 809"/>
                  <a:gd name="T45" fmla="*/ 124 h 50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09"/>
                  <a:gd name="T70" fmla="*/ 0 h 504"/>
                  <a:gd name="T71" fmla="*/ 809 w 809"/>
                  <a:gd name="T72" fmla="*/ 504 h 50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a:solidFill>
                  <a:schemeClr val="tx1"/>
                </a:solidFill>
                <a:round/>
                <a:headEnd/>
                <a:tailEnd/>
              </a:ln>
            </p:spPr>
            <p:txBody>
              <a:bodyPr wrap="none" anchor="ctr"/>
              <a:lstStyle/>
              <a:p>
                <a:endParaRPr lang="en-US"/>
              </a:p>
            </p:txBody>
          </p:sp>
          <p:sp>
            <p:nvSpPr>
              <p:cNvPr id="11300" name="Freeform 126"/>
              <p:cNvSpPr>
                <a:spLocks/>
              </p:cNvSpPr>
              <p:nvPr/>
            </p:nvSpPr>
            <p:spPr bwMode="auto">
              <a:xfrm>
                <a:off x="833" y="2677"/>
                <a:ext cx="768" cy="602"/>
              </a:xfrm>
              <a:custGeom>
                <a:avLst/>
                <a:gdLst>
                  <a:gd name="T0" fmla="*/ 768 w 768"/>
                  <a:gd name="T1" fmla="*/ 446 h 602"/>
                  <a:gd name="T2" fmla="*/ 648 w 768"/>
                  <a:gd name="T3" fmla="*/ 210 h 602"/>
                  <a:gd name="T4" fmla="*/ 488 w 768"/>
                  <a:gd name="T5" fmla="*/ 62 h 602"/>
                  <a:gd name="T6" fmla="*/ 408 w 768"/>
                  <a:gd name="T7" fmla="*/ 22 h 602"/>
                  <a:gd name="T8" fmla="*/ 368 w 768"/>
                  <a:gd name="T9" fmla="*/ 10 h 602"/>
                  <a:gd name="T10" fmla="*/ 356 w 768"/>
                  <a:gd name="T11" fmla="*/ 6 h 602"/>
                  <a:gd name="T12" fmla="*/ 236 w 768"/>
                  <a:gd name="T13" fmla="*/ 14 h 602"/>
                  <a:gd name="T14" fmla="*/ 8 w 768"/>
                  <a:gd name="T15" fmla="*/ 178 h 602"/>
                  <a:gd name="T16" fmla="*/ 36 w 768"/>
                  <a:gd name="T17" fmla="*/ 226 h 602"/>
                  <a:gd name="T18" fmla="*/ 168 w 768"/>
                  <a:gd name="T19" fmla="*/ 394 h 602"/>
                  <a:gd name="T20" fmla="*/ 276 w 768"/>
                  <a:gd name="T21" fmla="*/ 562 h 602"/>
                  <a:gd name="T22" fmla="*/ 300 w 768"/>
                  <a:gd name="T23" fmla="*/ 602 h 602"/>
                  <a:gd name="T24" fmla="*/ 400 w 768"/>
                  <a:gd name="T25" fmla="*/ 518 h 602"/>
                  <a:gd name="T26" fmla="*/ 736 w 768"/>
                  <a:gd name="T27" fmla="*/ 446 h 602"/>
                  <a:gd name="T28" fmla="*/ 764 w 768"/>
                  <a:gd name="T29" fmla="*/ 434 h 60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68"/>
                  <a:gd name="T46" fmla="*/ 0 h 602"/>
                  <a:gd name="T47" fmla="*/ 768 w 768"/>
                  <a:gd name="T48" fmla="*/ 602 h 60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a:solidFill>
                  <a:schemeClr val="tx1"/>
                </a:solidFill>
                <a:round/>
                <a:headEnd/>
                <a:tailEnd/>
              </a:ln>
            </p:spPr>
            <p:txBody>
              <a:bodyPr wrap="none" anchor="ctr"/>
              <a:lstStyle/>
              <a:p>
                <a:endParaRPr lang="en-US"/>
              </a:p>
            </p:txBody>
          </p:sp>
          <p:sp>
            <p:nvSpPr>
              <p:cNvPr id="11301" name="Freeform 127"/>
              <p:cNvSpPr>
                <a:spLocks/>
              </p:cNvSpPr>
              <p:nvPr/>
            </p:nvSpPr>
            <p:spPr bwMode="auto">
              <a:xfrm>
                <a:off x="1429" y="2763"/>
                <a:ext cx="332" cy="312"/>
              </a:xfrm>
              <a:custGeom>
                <a:avLst/>
                <a:gdLst>
                  <a:gd name="T0" fmla="*/ 0 w 332"/>
                  <a:gd name="T1" fmla="*/ 0 h 312"/>
                  <a:gd name="T2" fmla="*/ 108 w 332"/>
                  <a:gd name="T3" fmla="*/ 116 h 312"/>
                  <a:gd name="T4" fmla="*/ 180 w 332"/>
                  <a:gd name="T5" fmla="*/ 312 h 312"/>
                  <a:gd name="T6" fmla="*/ 248 w 332"/>
                  <a:gd name="T7" fmla="*/ 284 h 312"/>
                  <a:gd name="T8" fmla="*/ 332 w 332"/>
                  <a:gd name="T9" fmla="*/ 264 h 312"/>
                  <a:gd name="T10" fmla="*/ 248 w 332"/>
                  <a:gd name="T11" fmla="*/ 128 h 312"/>
                  <a:gd name="T12" fmla="*/ 200 w 332"/>
                  <a:gd name="T13" fmla="*/ 172 h 312"/>
                  <a:gd name="T14" fmla="*/ 144 w 332"/>
                  <a:gd name="T15" fmla="*/ 76 h 312"/>
                  <a:gd name="T16" fmla="*/ 0 w 332"/>
                  <a:gd name="T17" fmla="*/ 0 h 3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2"/>
                  <a:gd name="T28" fmla="*/ 0 h 312"/>
                  <a:gd name="T29" fmla="*/ 332 w 332"/>
                  <a:gd name="T30" fmla="*/ 312 h 3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a:noFill/>
                <a:round/>
                <a:headEnd/>
                <a:tailEnd/>
              </a:ln>
            </p:spPr>
            <p:txBody>
              <a:bodyPr wrap="none" anchor="ctr"/>
              <a:lstStyle/>
              <a:p>
                <a:endParaRPr lang="en-US"/>
              </a:p>
            </p:txBody>
          </p:sp>
          <p:sp>
            <p:nvSpPr>
              <p:cNvPr id="11302" name="Freeform 128"/>
              <p:cNvSpPr>
                <a:spLocks/>
              </p:cNvSpPr>
              <p:nvPr/>
            </p:nvSpPr>
            <p:spPr bwMode="auto">
              <a:xfrm>
                <a:off x="1021" y="2719"/>
                <a:ext cx="544" cy="400"/>
              </a:xfrm>
              <a:custGeom>
                <a:avLst/>
                <a:gdLst>
                  <a:gd name="T0" fmla="*/ 0 w 544"/>
                  <a:gd name="T1" fmla="*/ 32 h 400"/>
                  <a:gd name="T2" fmla="*/ 228 w 544"/>
                  <a:gd name="T3" fmla="*/ 136 h 400"/>
                  <a:gd name="T4" fmla="*/ 376 w 544"/>
                  <a:gd name="T5" fmla="*/ 300 h 400"/>
                  <a:gd name="T6" fmla="*/ 424 w 544"/>
                  <a:gd name="T7" fmla="*/ 400 h 400"/>
                  <a:gd name="T8" fmla="*/ 468 w 544"/>
                  <a:gd name="T9" fmla="*/ 388 h 400"/>
                  <a:gd name="T10" fmla="*/ 388 w 544"/>
                  <a:gd name="T11" fmla="*/ 228 h 400"/>
                  <a:gd name="T12" fmla="*/ 508 w 544"/>
                  <a:gd name="T13" fmla="*/ 388 h 400"/>
                  <a:gd name="T14" fmla="*/ 544 w 544"/>
                  <a:gd name="T15" fmla="*/ 380 h 400"/>
                  <a:gd name="T16" fmla="*/ 372 w 544"/>
                  <a:gd name="T17" fmla="*/ 156 h 400"/>
                  <a:gd name="T18" fmla="*/ 260 w 544"/>
                  <a:gd name="T19" fmla="*/ 76 h 400"/>
                  <a:gd name="T20" fmla="*/ 212 w 544"/>
                  <a:gd name="T21" fmla="*/ 28 h 400"/>
                  <a:gd name="T22" fmla="*/ 164 w 544"/>
                  <a:gd name="T23" fmla="*/ 48 h 400"/>
                  <a:gd name="T24" fmla="*/ 116 w 544"/>
                  <a:gd name="T25" fmla="*/ 40 h 400"/>
                  <a:gd name="T26" fmla="*/ 44 w 544"/>
                  <a:gd name="T27" fmla="*/ 0 h 400"/>
                  <a:gd name="T28" fmla="*/ 0 w 544"/>
                  <a:gd name="T29" fmla="*/ 32 h 4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44"/>
                  <a:gd name="T46" fmla="*/ 0 h 400"/>
                  <a:gd name="T47" fmla="*/ 544 w 544"/>
                  <a:gd name="T48" fmla="*/ 400 h 40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a:noFill/>
                <a:round/>
                <a:headEnd/>
                <a:tailEnd/>
              </a:ln>
            </p:spPr>
            <p:txBody>
              <a:bodyPr wrap="none" anchor="ctr"/>
              <a:lstStyle/>
              <a:p>
                <a:endParaRPr lang="en-US"/>
              </a:p>
            </p:txBody>
          </p:sp>
          <p:sp>
            <p:nvSpPr>
              <p:cNvPr id="11303" name="Freeform 129"/>
              <p:cNvSpPr>
                <a:spLocks/>
              </p:cNvSpPr>
              <p:nvPr/>
            </p:nvSpPr>
            <p:spPr bwMode="auto">
              <a:xfrm>
                <a:off x="785" y="2839"/>
                <a:ext cx="496" cy="460"/>
              </a:xfrm>
              <a:custGeom>
                <a:avLst/>
                <a:gdLst>
                  <a:gd name="T0" fmla="*/ 0 w 496"/>
                  <a:gd name="T1" fmla="*/ 12 h 460"/>
                  <a:gd name="T2" fmla="*/ 56 w 496"/>
                  <a:gd name="T3" fmla="*/ 0 h 460"/>
                  <a:gd name="T4" fmla="*/ 64 w 496"/>
                  <a:gd name="T5" fmla="*/ 4 h 460"/>
                  <a:gd name="T6" fmla="*/ 212 w 496"/>
                  <a:gd name="T7" fmla="*/ 88 h 460"/>
                  <a:gd name="T8" fmla="*/ 328 w 496"/>
                  <a:gd name="T9" fmla="*/ 300 h 460"/>
                  <a:gd name="T10" fmla="*/ 496 w 496"/>
                  <a:gd name="T11" fmla="*/ 332 h 460"/>
                  <a:gd name="T12" fmla="*/ 392 w 496"/>
                  <a:gd name="T13" fmla="*/ 380 h 460"/>
                  <a:gd name="T14" fmla="*/ 336 w 496"/>
                  <a:gd name="T15" fmla="*/ 460 h 460"/>
                  <a:gd name="T16" fmla="*/ 200 w 496"/>
                  <a:gd name="T17" fmla="*/ 204 h 460"/>
                  <a:gd name="T18" fmla="*/ 56 w 496"/>
                  <a:gd name="T19" fmla="*/ 68 h 460"/>
                  <a:gd name="T20" fmla="*/ 0 w 496"/>
                  <a:gd name="T21" fmla="*/ 12 h 4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96"/>
                  <a:gd name="T34" fmla="*/ 0 h 460"/>
                  <a:gd name="T35" fmla="*/ 496 w 496"/>
                  <a:gd name="T36" fmla="*/ 460 h 46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a:noFill/>
                <a:round/>
                <a:headEnd/>
                <a:tailEnd/>
              </a:ln>
            </p:spPr>
            <p:txBody>
              <a:bodyPr wrap="none" anchor="ctr"/>
              <a:lstStyle/>
              <a:p>
                <a:endParaRPr lang="en-US"/>
              </a:p>
            </p:txBody>
          </p:sp>
        </p:grpSp>
        <p:grpSp>
          <p:nvGrpSpPr>
            <p:cNvPr id="11" name="Group 130"/>
            <p:cNvGrpSpPr>
              <a:grpSpLocks/>
            </p:cNvGrpSpPr>
            <p:nvPr/>
          </p:nvGrpSpPr>
          <p:grpSpPr bwMode="auto">
            <a:xfrm>
              <a:off x="2549" y="1361"/>
              <a:ext cx="2203" cy="2087"/>
              <a:chOff x="2549" y="1361"/>
              <a:chExt cx="2203" cy="2087"/>
            </a:xfrm>
          </p:grpSpPr>
          <p:grpSp>
            <p:nvGrpSpPr>
              <p:cNvPr id="12" name="Group 131"/>
              <p:cNvGrpSpPr>
                <a:grpSpLocks/>
              </p:cNvGrpSpPr>
              <p:nvPr/>
            </p:nvGrpSpPr>
            <p:grpSpPr bwMode="auto">
              <a:xfrm rot="105239">
                <a:off x="2549" y="2499"/>
                <a:ext cx="672" cy="436"/>
                <a:chOff x="2452" y="2860"/>
                <a:chExt cx="768" cy="516"/>
              </a:xfrm>
            </p:grpSpPr>
            <p:sp>
              <p:nvSpPr>
                <p:cNvPr id="11296" name="Freeform 132"/>
                <p:cNvSpPr>
                  <a:spLocks/>
                </p:cNvSpPr>
                <p:nvPr/>
              </p:nvSpPr>
              <p:spPr bwMode="auto">
                <a:xfrm>
                  <a:off x="2805" y="2860"/>
                  <a:ext cx="183" cy="224"/>
                </a:xfrm>
                <a:custGeom>
                  <a:avLst/>
                  <a:gdLst>
                    <a:gd name="T0" fmla="*/ 27 w 183"/>
                    <a:gd name="T1" fmla="*/ 100 h 224"/>
                    <a:gd name="T2" fmla="*/ 31 w 183"/>
                    <a:gd name="T3" fmla="*/ 0 h 224"/>
                    <a:gd name="T4" fmla="*/ 119 w 183"/>
                    <a:gd name="T5" fmla="*/ 80 h 224"/>
                    <a:gd name="T6" fmla="*/ 183 w 183"/>
                    <a:gd name="T7" fmla="*/ 224 h 224"/>
                    <a:gd name="T8" fmla="*/ 27 w 183"/>
                    <a:gd name="T9" fmla="*/ 100 h 224"/>
                    <a:gd name="T10" fmla="*/ 0 60000 65536"/>
                    <a:gd name="T11" fmla="*/ 0 60000 65536"/>
                    <a:gd name="T12" fmla="*/ 0 60000 65536"/>
                    <a:gd name="T13" fmla="*/ 0 60000 65536"/>
                    <a:gd name="T14" fmla="*/ 0 60000 65536"/>
                    <a:gd name="T15" fmla="*/ 0 w 183"/>
                    <a:gd name="T16" fmla="*/ 0 h 224"/>
                    <a:gd name="T17" fmla="*/ 183 w 183"/>
                    <a:gd name="T18" fmla="*/ 224 h 224"/>
                  </a:gdLst>
                  <a:ahLst/>
                  <a:cxnLst>
                    <a:cxn ang="T10">
                      <a:pos x="T0" y="T1"/>
                    </a:cxn>
                    <a:cxn ang="T11">
                      <a:pos x="T2" y="T3"/>
                    </a:cxn>
                    <a:cxn ang="T12">
                      <a:pos x="T4" y="T5"/>
                    </a:cxn>
                    <a:cxn ang="T13">
                      <a:pos x="T6" y="T7"/>
                    </a:cxn>
                    <a:cxn ang="T14">
                      <a:pos x="T8" y="T9"/>
                    </a:cxn>
                  </a:cxnLst>
                  <a:rect l="T15" t="T16" r="T17" b="T18"/>
                  <a:pathLst>
                    <a:path w="183" h="224">
                      <a:moveTo>
                        <a:pt x="27" y="100"/>
                      </a:moveTo>
                      <a:cubicBezTo>
                        <a:pt x="5" y="67"/>
                        <a:pt x="0" y="31"/>
                        <a:pt x="31" y="0"/>
                      </a:cubicBezTo>
                      <a:lnTo>
                        <a:pt x="119" y="80"/>
                      </a:lnTo>
                      <a:lnTo>
                        <a:pt x="183" y="224"/>
                      </a:lnTo>
                      <a:lnTo>
                        <a:pt x="27" y="100"/>
                      </a:lnTo>
                      <a:close/>
                    </a:path>
                  </a:pathLst>
                </a:custGeom>
                <a:solidFill>
                  <a:srgbClr val="FFCC99"/>
                </a:solidFill>
                <a:ln w="57150">
                  <a:solidFill>
                    <a:schemeClr val="tx1"/>
                  </a:solidFill>
                  <a:round/>
                  <a:headEnd/>
                  <a:tailEnd/>
                </a:ln>
              </p:spPr>
              <p:txBody>
                <a:bodyPr wrap="none" anchor="ctr"/>
                <a:lstStyle/>
                <a:p>
                  <a:endParaRPr lang="en-US"/>
                </a:p>
              </p:txBody>
            </p:sp>
            <p:sp>
              <p:nvSpPr>
                <p:cNvPr id="11297" name="Freeform 133"/>
                <p:cNvSpPr>
                  <a:spLocks/>
                </p:cNvSpPr>
                <p:nvPr/>
              </p:nvSpPr>
              <p:spPr bwMode="auto">
                <a:xfrm>
                  <a:off x="2452" y="2948"/>
                  <a:ext cx="768" cy="428"/>
                </a:xfrm>
                <a:custGeom>
                  <a:avLst/>
                  <a:gdLst>
                    <a:gd name="T0" fmla="*/ 0 w 768"/>
                    <a:gd name="T1" fmla="*/ 116 h 428"/>
                    <a:gd name="T2" fmla="*/ 264 w 768"/>
                    <a:gd name="T3" fmla="*/ 16 h 428"/>
                    <a:gd name="T4" fmla="*/ 524 w 768"/>
                    <a:gd name="T5" fmla="*/ 0 h 428"/>
                    <a:gd name="T6" fmla="*/ 660 w 768"/>
                    <a:gd name="T7" fmla="*/ 240 h 428"/>
                    <a:gd name="T8" fmla="*/ 768 w 768"/>
                    <a:gd name="T9" fmla="*/ 312 h 428"/>
                    <a:gd name="T10" fmla="*/ 680 w 768"/>
                    <a:gd name="T11" fmla="*/ 348 h 428"/>
                    <a:gd name="T12" fmla="*/ 612 w 768"/>
                    <a:gd name="T13" fmla="*/ 428 h 428"/>
                    <a:gd name="T14" fmla="*/ 536 w 768"/>
                    <a:gd name="T15" fmla="*/ 352 h 428"/>
                    <a:gd name="T16" fmla="*/ 412 w 768"/>
                    <a:gd name="T17" fmla="*/ 300 h 428"/>
                    <a:gd name="T18" fmla="*/ 328 w 768"/>
                    <a:gd name="T19" fmla="*/ 172 h 428"/>
                    <a:gd name="T20" fmla="*/ 64 w 768"/>
                    <a:gd name="T21" fmla="*/ 168 h 428"/>
                    <a:gd name="T22" fmla="*/ 0 w 768"/>
                    <a:gd name="T23" fmla="*/ 116 h 4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8"/>
                    <a:gd name="T37" fmla="*/ 0 h 428"/>
                    <a:gd name="T38" fmla="*/ 768 w 768"/>
                    <a:gd name="T39" fmla="*/ 428 h 42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a:solidFill>
                    <a:schemeClr val="tx1"/>
                  </a:solidFill>
                  <a:round/>
                  <a:headEnd/>
                  <a:tailEnd/>
                </a:ln>
              </p:spPr>
              <p:txBody>
                <a:bodyPr wrap="none" anchor="ctr"/>
                <a:lstStyle/>
                <a:p>
                  <a:endParaRPr lang="en-US"/>
                </a:p>
              </p:txBody>
            </p:sp>
          </p:grpSp>
          <p:sp>
            <p:nvSpPr>
              <p:cNvPr id="11279" name="Freeform 134"/>
              <p:cNvSpPr>
                <a:spLocks/>
              </p:cNvSpPr>
              <p:nvPr/>
            </p:nvSpPr>
            <p:spPr bwMode="auto">
              <a:xfrm>
                <a:off x="3765" y="1435"/>
                <a:ext cx="504" cy="936"/>
              </a:xfrm>
              <a:custGeom>
                <a:avLst/>
                <a:gdLst>
                  <a:gd name="T0" fmla="*/ 192 w 504"/>
                  <a:gd name="T1" fmla="*/ 936 h 936"/>
                  <a:gd name="T2" fmla="*/ 152 w 504"/>
                  <a:gd name="T3" fmla="*/ 882 h 936"/>
                  <a:gd name="T4" fmla="*/ 183 w 504"/>
                  <a:gd name="T5" fmla="*/ 782 h 936"/>
                  <a:gd name="T6" fmla="*/ 108 w 504"/>
                  <a:gd name="T7" fmla="*/ 731 h 936"/>
                  <a:gd name="T8" fmla="*/ 45 w 504"/>
                  <a:gd name="T9" fmla="*/ 651 h 936"/>
                  <a:gd name="T10" fmla="*/ 0 w 504"/>
                  <a:gd name="T11" fmla="*/ 457 h 936"/>
                  <a:gd name="T12" fmla="*/ 49 w 504"/>
                  <a:gd name="T13" fmla="*/ 131 h 936"/>
                  <a:gd name="T14" fmla="*/ 103 w 504"/>
                  <a:gd name="T15" fmla="*/ 54 h 936"/>
                  <a:gd name="T16" fmla="*/ 187 w 504"/>
                  <a:gd name="T17" fmla="*/ 0 h 936"/>
                  <a:gd name="T18" fmla="*/ 303 w 504"/>
                  <a:gd name="T19" fmla="*/ 14 h 936"/>
                  <a:gd name="T20" fmla="*/ 446 w 504"/>
                  <a:gd name="T21" fmla="*/ 145 h 936"/>
                  <a:gd name="T22" fmla="*/ 468 w 504"/>
                  <a:gd name="T23" fmla="*/ 217 h 936"/>
                  <a:gd name="T24" fmla="*/ 495 w 504"/>
                  <a:gd name="T25" fmla="*/ 380 h 936"/>
                  <a:gd name="T26" fmla="*/ 500 w 504"/>
                  <a:gd name="T27" fmla="*/ 565 h 936"/>
                  <a:gd name="T28" fmla="*/ 500 w 504"/>
                  <a:gd name="T29" fmla="*/ 719 h 936"/>
                  <a:gd name="T30" fmla="*/ 303 w 504"/>
                  <a:gd name="T31" fmla="*/ 877 h 936"/>
                  <a:gd name="T32" fmla="*/ 192 w 504"/>
                  <a:gd name="T33" fmla="*/ 936 h 9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04"/>
                  <a:gd name="T52" fmla="*/ 0 h 936"/>
                  <a:gd name="T53" fmla="*/ 504 w 504"/>
                  <a:gd name="T54" fmla="*/ 936 h 9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a:noFill/>
                <a:round/>
                <a:headEnd/>
                <a:tailEnd/>
              </a:ln>
            </p:spPr>
            <p:txBody>
              <a:bodyPr wrap="none" anchor="ctr"/>
              <a:lstStyle/>
              <a:p>
                <a:endParaRPr lang="en-US"/>
              </a:p>
            </p:txBody>
          </p:sp>
          <p:sp>
            <p:nvSpPr>
              <p:cNvPr id="11280" name="Freeform 135"/>
              <p:cNvSpPr>
                <a:spLocks/>
              </p:cNvSpPr>
              <p:nvPr/>
            </p:nvSpPr>
            <p:spPr bwMode="auto">
              <a:xfrm>
                <a:off x="3719" y="1361"/>
                <a:ext cx="749" cy="745"/>
              </a:xfrm>
              <a:custGeom>
                <a:avLst/>
                <a:gdLst>
                  <a:gd name="T0" fmla="*/ 563 w 749"/>
                  <a:gd name="T1" fmla="*/ 679 h 745"/>
                  <a:gd name="T2" fmla="*/ 643 w 749"/>
                  <a:gd name="T3" fmla="*/ 602 h 745"/>
                  <a:gd name="T4" fmla="*/ 719 w 749"/>
                  <a:gd name="T5" fmla="*/ 498 h 745"/>
                  <a:gd name="T6" fmla="*/ 749 w 749"/>
                  <a:gd name="T7" fmla="*/ 360 h 745"/>
                  <a:gd name="T8" fmla="*/ 683 w 749"/>
                  <a:gd name="T9" fmla="*/ 150 h 745"/>
                  <a:gd name="T10" fmla="*/ 623 w 749"/>
                  <a:gd name="T11" fmla="*/ 48 h 745"/>
                  <a:gd name="T12" fmla="*/ 515 w 749"/>
                  <a:gd name="T13" fmla="*/ 0 h 745"/>
                  <a:gd name="T14" fmla="*/ 149 w 749"/>
                  <a:gd name="T15" fmla="*/ 72 h 745"/>
                  <a:gd name="T16" fmla="*/ 0 w 749"/>
                  <a:gd name="T17" fmla="*/ 159 h 745"/>
                  <a:gd name="T18" fmla="*/ 1 w 749"/>
                  <a:gd name="T19" fmla="*/ 289 h 745"/>
                  <a:gd name="T20" fmla="*/ 88 w 749"/>
                  <a:gd name="T21" fmla="*/ 385 h 745"/>
                  <a:gd name="T22" fmla="*/ 184 w 749"/>
                  <a:gd name="T23" fmla="*/ 415 h 745"/>
                  <a:gd name="T24" fmla="*/ 160 w 749"/>
                  <a:gd name="T25" fmla="*/ 505 h 745"/>
                  <a:gd name="T26" fmla="*/ 229 w 749"/>
                  <a:gd name="T27" fmla="*/ 535 h 745"/>
                  <a:gd name="T28" fmla="*/ 238 w 749"/>
                  <a:gd name="T29" fmla="*/ 643 h 745"/>
                  <a:gd name="T30" fmla="*/ 358 w 749"/>
                  <a:gd name="T31" fmla="*/ 730 h 745"/>
                  <a:gd name="T32" fmla="*/ 484 w 749"/>
                  <a:gd name="T33" fmla="*/ 745 h 745"/>
                  <a:gd name="T34" fmla="*/ 563 w 749"/>
                  <a:gd name="T35" fmla="*/ 679 h 74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49"/>
                  <a:gd name="T55" fmla="*/ 0 h 745"/>
                  <a:gd name="T56" fmla="*/ 749 w 749"/>
                  <a:gd name="T57" fmla="*/ 745 h 74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a:noFill/>
                <a:round/>
                <a:headEnd/>
                <a:tailEnd/>
              </a:ln>
            </p:spPr>
            <p:txBody>
              <a:bodyPr wrap="none" anchor="ctr"/>
              <a:lstStyle/>
              <a:p>
                <a:endParaRPr lang="en-US"/>
              </a:p>
            </p:txBody>
          </p:sp>
          <p:sp>
            <p:nvSpPr>
              <p:cNvPr id="11281" name="Freeform 136"/>
              <p:cNvSpPr>
                <a:spLocks/>
              </p:cNvSpPr>
              <p:nvPr/>
            </p:nvSpPr>
            <p:spPr bwMode="auto">
              <a:xfrm>
                <a:off x="3841" y="1420"/>
                <a:ext cx="510" cy="203"/>
              </a:xfrm>
              <a:custGeom>
                <a:avLst/>
                <a:gdLst>
                  <a:gd name="T0" fmla="*/ 435 w 456"/>
                  <a:gd name="T1" fmla="*/ 255 h 180"/>
                  <a:gd name="T2" fmla="*/ 4 w 456"/>
                  <a:gd name="T3" fmla="*/ 414 h 180"/>
                  <a:gd name="T4" fmla="*/ 0 w 456"/>
                  <a:gd name="T5" fmla="*/ 900 h 180"/>
                  <a:gd name="T6" fmla="*/ 645 w 456"/>
                  <a:gd name="T7" fmla="*/ 963 h 180"/>
                  <a:gd name="T8" fmla="*/ 943 w 456"/>
                  <a:gd name="T9" fmla="*/ 594 h 180"/>
                  <a:gd name="T10" fmla="*/ 1628 w 456"/>
                  <a:gd name="T11" fmla="*/ 1387 h 180"/>
                  <a:gd name="T12" fmla="*/ 1628 w 456"/>
                  <a:gd name="T13" fmla="*/ 709 h 180"/>
                  <a:gd name="T14" fmla="*/ 2225 w 456"/>
                  <a:gd name="T15" fmla="*/ 674 h 180"/>
                  <a:gd name="T16" fmla="*/ 3001 w 456"/>
                  <a:gd name="T17" fmla="*/ 1174 h 180"/>
                  <a:gd name="T18" fmla="*/ 3061 w 456"/>
                  <a:gd name="T19" fmla="*/ 648 h 180"/>
                  <a:gd name="T20" fmla="*/ 2737 w 456"/>
                  <a:gd name="T21" fmla="*/ 180 h 180"/>
                  <a:gd name="T22" fmla="*/ 2089 w 456"/>
                  <a:gd name="T23" fmla="*/ 0 h 180"/>
                  <a:gd name="T24" fmla="*/ 435 w 456"/>
                  <a:gd name="T25" fmla="*/ 255 h 1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56"/>
                  <a:gd name="T40" fmla="*/ 0 h 180"/>
                  <a:gd name="T41" fmla="*/ 456 w 456"/>
                  <a:gd name="T42" fmla="*/ 180 h 1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a:noFill/>
                <a:round/>
                <a:headEnd/>
                <a:tailEnd/>
              </a:ln>
            </p:spPr>
            <p:txBody>
              <a:bodyPr wrap="none" anchor="ctr"/>
              <a:lstStyle/>
              <a:p>
                <a:endParaRPr lang="en-US"/>
              </a:p>
            </p:txBody>
          </p:sp>
          <p:sp>
            <p:nvSpPr>
              <p:cNvPr id="11282" name="Freeform 137"/>
              <p:cNvSpPr>
                <a:spLocks/>
              </p:cNvSpPr>
              <p:nvPr/>
            </p:nvSpPr>
            <p:spPr bwMode="auto">
              <a:xfrm>
                <a:off x="3756" y="1638"/>
                <a:ext cx="303" cy="688"/>
              </a:xfrm>
              <a:custGeom>
                <a:avLst/>
                <a:gdLst>
                  <a:gd name="T0" fmla="*/ 51 w 303"/>
                  <a:gd name="T1" fmla="*/ 18 h 688"/>
                  <a:gd name="T2" fmla="*/ 18 w 303"/>
                  <a:gd name="T3" fmla="*/ 126 h 688"/>
                  <a:gd name="T4" fmla="*/ 33 w 303"/>
                  <a:gd name="T5" fmla="*/ 303 h 688"/>
                  <a:gd name="T6" fmla="*/ 65 w 303"/>
                  <a:gd name="T7" fmla="*/ 439 h 688"/>
                  <a:gd name="T8" fmla="*/ 117 w 303"/>
                  <a:gd name="T9" fmla="*/ 513 h 688"/>
                  <a:gd name="T10" fmla="*/ 210 w 303"/>
                  <a:gd name="T11" fmla="*/ 516 h 688"/>
                  <a:gd name="T12" fmla="*/ 303 w 303"/>
                  <a:gd name="T13" fmla="*/ 498 h 688"/>
                  <a:gd name="T14" fmla="*/ 228 w 303"/>
                  <a:gd name="T15" fmla="*/ 561 h 688"/>
                  <a:gd name="T16" fmla="*/ 193 w 303"/>
                  <a:gd name="T17" fmla="*/ 688 h 688"/>
                  <a:gd name="T18" fmla="*/ 165 w 303"/>
                  <a:gd name="T19" fmla="*/ 549 h 688"/>
                  <a:gd name="T20" fmla="*/ 78 w 303"/>
                  <a:gd name="T21" fmla="*/ 531 h 688"/>
                  <a:gd name="T22" fmla="*/ 0 w 303"/>
                  <a:gd name="T23" fmla="*/ 315 h 688"/>
                  <a:gd name="T24" fmla="*/ 3 w 303"/>
                  <a:gd name="T25" fmla="*/ 99 h 688"/>
                  <a:gd name="T26" fmla="*/ 18 w 303"/>
                  <a:gd name="T27" fmla="*/ 0 h 688"/>
                  <a:gd name="T28" fmla="*/ 51 w 303"/>
                  <a:gd name="T29" fmla="*/ 18 h 68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03"/>
                  <a:gd name="T46" fmla="*/ 0 h 688"/>
                  <a:gd name="T47" fmla="*/ 303 w 303"/>
                  <a:gd name="T48" fmla="*/ 688 h 68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a:noFill/>
                <a:round/>
                <a:headEnd/>
                <a:tailEnd/>
              </a:ln>
            </p:spPr>
            <p:txBody>
              <a:bodyPr wrap="none" anchor="ctr"/>
              <a:lstStyle/>
              <a:p>
                <a:endParaRPr lang="en-US"/>
              </a:p>
            </p:txBody>
          </p:sp>
          <p:sp>
            <p:nvSpPr>
              <p:cNvPr id="11283" name="Freeform 138"/>
              <p:cNvSpPr>
                <a:spLocks/>
              </p:cNvSpPr>
              <p:nvPr/>
            </p:nvSpPr>
            <p:spPr bwMode="auto">
              <a:xfrm>
                <a:off x="4162" y="1841"/>
                <a:ext cx="28" cy="71"/>
              </a:xfrm>
              <a:custGeom>
                <a:avLst/>
                <a:gdLst>
                  <a:gd name="T0" fmla="*/ 0 w 28"/>
                  <a:gd name="T1" fmla="*/ 8 h 71"/>
                  <a:gd name="T2" fmla="*/ 28 w 28"/>
                  <a:gd name="T3" fmla="*/ 0 h 71"/>
                  <a:gd name="T4" fmla="*/ 16 w 28"/>
                  <a:gd name="T5" fmla="*/ 71 h 71"/>
                  <a:gd name="T6" fmla="*/ 0 w 28"/>
                  <a:gd name="T7" fmla="*/ 8 h 71"/>
                  <a:gd name="T8" fmla="*/ 0 60000 65536"/>
                  <a:gd name="T9" fmla="*/ 0 60000 65536"/>
                  <a:gd name="T10" fmla="*/ 0 60000 65536"/>
                  <a:gd name="T11" fmla="*/ 0 60000 65536"/>
                  <a:gd name="T12" fmla="*/ 0 w 28"/>
                  <a:gd name="T13" fmla="*/ 0 h 71"/>
                  <a:gd name="T14" fmla="*/ 28 w 28"/>
                  <a:gd name="T15" fmla="*/ 71 h 71"/>
                </a:gdLst>
                <a:ahLst/>
                <a:cxnLst>
                  <a:cxn ang="T8">
                    <a:pos x="T0" y="T1"/>
                  </a:cxn>
                  <a:cxn ang="T9">
                    <a:pos x="T2" y="T3"/>
                  </a:cxn>
                  <a:cxn ang="T10">
                    <a:pos x="T4" y="T5"/>
                  </a:cxn>
                  <a:cxn ang="T11">
                    <a:pos x="T6" y="T7"/>
                  </a:cxn>
                </a:cxnLst>
                <a:rect l="T12" t="T13" r="T14" b="T15"/>
                <a:pathLst>
                  <a:path w="28" h="71">
                    <a:moveTo>
                      <a:pt x="0" y="8"/>
                    </a:moveTo>
                    <a:lnTo>
                      <a:pt x="28" y="0"/>
                    </a:lnTo>
                    <a:lnTo>
                      <a:pt x="16" y="71"/>
                    </a:lnTo>
                    <a:lnTo>
                      <a:pt x="0" y="8"/>
                    </a:lnTo>
                    <a:close/>
                  </a:path>
                </a:pathLst>
              </a:custGeom>
              <a:solidFill>
                <a:schemeClr val="tx1"/>
              </a:solidFill>
              <a:ln w="9525">
                <a:noFill/>
                <a:round/>
                <a:headEnd/>
                <a:tailEnd/>
              </a:ln>
            </p:spPr>
            <p:txBody>
              <a:bodyPr wrap="none" anchor="ctr"/>
              <a:lstStyle/>
              <a:p>
                <a:endParaRPr lang="en-US"/>
              </a:p>
            </p:txBody>
          </p:sp>
          <p:sp>
            <p:nvSpPr>
              <p:cNvPr id="11284" name="Freeform 139"/>
              <p:cNvSpPr>
                <a:spLocks/>
              </p:cNvSpPr>
              <p:nvPr/>
            </p:nvSpPr>
            <p:spPr bwMode="auto">
              <a:xfrm>
                <a:off x="4239" y="1850"/>
                <a:ext cx="169" cy="154"/>
              </a:xfrm>
              <a:custGeom>
                <a:avLst/>
                <a:gdLst>
                  <a:gd name="T0" fmla="*/ 9 w 169"/>
                  <a:gd name="T1" fmla="*/ 154 h 154"/>
                  <a:gd name="T2" fmla="*/ 0 w 169"/>
                  <a:gd name="T3" fmla="*/ 73 h 154"/>
                  <a:gd name="T4" fmla="*/ 67 w 169"/>
                  <a:gd name="T5" fmla="*/ 6 h 154"/>
                  <a:gd name="T6" fmla="*/ 79 w 169"/>
                  <a:gd name="T7" fmla="*/ 60 h 154"/>
                  <a:gd name="T8" fmla="*/ 115 w 169"/>
                  <a:gd name="T9" fmla="*/ 27 h 154"/>
                  <a:gd name="T10" fmla="*/ 169 w 169"/>
                  <a:gd name="T11" fmla="*/ 0 h 154"/>
                  <a:gd name="T12" fmla="*/ 121 w 169"/>
                  <a:gd name="T13" fmla="*/ 60 h 154"/>
                  <a:gd name="T14" fmla="*/ 9 w 169"/>
                  <a:gd name="T15" fmla="*/ 154 h 154"/>
                  <a:gd name="T16" fmla="*/ 0 60000 65536"/>
                  <a:gd name="T17" fmla="*/ 0 60000 65536"/>
                  <a:gd name="T18" fmla="*/ 0 60000 65536"/>
                  <a:gd name="T19" fmla="*/ 0 60000 65536"/>
                  <a:gd name="T20" fmla="*/ 0 60000 65536"/>
                  <a:gd name="T21" fmla="*/ 0 60000 65536"/>
                  <a:gd name="T22" fmla="*/ 0 60000 65536"/>
                  <a:gd name="T23" fmla="*/ 0 60000 65536"/>
                  <a:gd name="T24" fmla="*/ 0 w 169"/>
                  <a:gd name="T25" fmla="*/ 0 h 154"/>
                  <a:gd name="T26" fmla="*/ 169 w 169"/>
                  <a:gd name="T27" fmla="*/ 154 h 1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a:noFill/>
                <a:round/>
                <a:headEnd/>
                <a:tailEnd/>
              </a:ln>
            </p:spPr>
            <p:txBody>
              <a:bodyPr wrap="none" anchor="ctr"/>
              <a:lstStyle/>
              <a:p>
                <a:endParaRPr lang="en-US"/>
              </a:p>
            </p:txBody>
          </p:sp>
          <p:sp>
            <p:nvSpPr>
              <p:cNvPr id="11285" name="Freeform 140"/>
              <p:cNvSpPr>
                <a:spLocks/>
              </p:cNvSpPr>
              <p:nvPr/>
            </p:nvSpPr>
            <p:spPr bwMode="auto">
              <a:xfrm>
                <a:off x="3137" y="2175"/>
                <a:ext cx="1600" cy="1273"/>
              </a:xfrm>
              <a:custGeom>
                <a:avLst/>
                <a:gdLst>
                  <a:gd name="T0" fmla="*/ 1404 w 1600"/>
                  <a:gd name="T1" fmla="*/ 112 h 1273"/>
                  <a:gd name="T2" fmla="*/ 1152 w 1600"/>
                  <a:gd name="T3" fmla="*/ 0 h 1273"/>
                  <a:gd name="T4" fmla="*/ 926 w 1600"/>
                  <a:gd name="T5" fmla="*/ 164 h 1273"/>
                  <a:gd name="T6" fmla="*/ 845 w 1600"/>
                  <a:gd name="T7" fmla="*/ 200 h 1273"/>
                  <a:gd name="T8" fmla="*/ 746 w 1600"/>
                  <a:gd name="T9" fmla="*/ 245 h 1273"/>
                  <a:gd name="T10" fmla="*/ 575 w 1600"/>
                  <a:gd name="T11" fmla="*/ 311 h 1273"/>
                  <a:gd name="T12" fmla="*/ 476 w 1600"/>
                  <a:gd name="T13" fmla="*/ 380 h 1273"/>
                  <a:gd name="T14" fmla="*/ 296 w 1600"/>
                  <a:gd name="T15" fmla="*/ 688 h 1273"/>
                  <a:gd name="T16" fmla="*/ 255 w 1600"/>
                  <a:gd name="T17" fmla="*/ 811 h 1273"/>
                  <a:gd name="T18" fmla="*/ 99 w 1600"/>
                  <a:gd name="T19" fmla="*/ 910 h 1273"/>
                  <a:gd name="T20" fmla="*/ 0 w 1600"/>
                  <a:gd name="T21" fmla="*/ 1120 h 1273"/>
                  <a:gd name="T22" fmla="*/ 584 w 1600"/>
                  <a:gd name="T23" fmla="*/ 1220 h 1273"/>
                  <a:gd name="T24" fmla="*/ 840 w 1600"/>
                  <a:gd name="T25" fmla="*/ 812 h 1273"/>
                  <a:gd name="T26" fmla="*/ 1304 w 1600"/>
                  <a:gd name="T27" fmla="*/ 672 h 1273"/>
                  <a:gd name="T28" fmla="*/ 1592 w 1600"/>
                  <a:gd name="T29" fmla="*/ 824 h 1273"/>
                  <a:gd name="T30" fmla="*/ 1600 w 1600"/>
                  <a:gd name="T31" fmla="*/ 544 h 1273"/>
                  <a:gd name="T32" fmla="*/ 1512 w 1600"/>
                  <a:gd name="T33" fmla="*/ 188 h 1273"/>
                  <a:gd name="T34" fmla="*/ 1404 w 1600"/>
                  <a:gd name="T35" fmla="*/ 112 h 127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00"/>
                  <a:gd name="T55" fmla="*/ 0 h 1273"/>
                  <a:gd name="T56" fmla="*/ 1600 w 1600"/>
                  <a:gd name="T57" fmla="*/ 1273 h 127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a:noFill/>
                <a:round/>
                <a:headEnd/>
                <a:tailEnd/>
              </a:ln>
            </p:spPr>
            <p:txBody>
              <a:bodyPr wrap="none" anchor="ctr"/>
              <a:lstStyle/>
              <a:p>
                <a:endParaRPr lang="en-US"/>
              </a:p>
            </p:txBody>
          </p:sp>
          <p:sp>
            <p:nvSpPr>
              <p:cNvPr id="11286" name="Freeform 141"/>
              <p:cNvSpPr>
                <a:spLocks/>
              </p:cNvSpPr>
              <p:nvPr/>
            </p:nvSpPr>
            <p:spPr bwMode="auto">
              <a:xfrm>
                <a:off x="3333" y="2359"/>
                <a:ext cx="812" cy="864"/>
              </a:xfrm>
              <a:custGeom>
                <a:avLst/>
                <a:gdLst>
                  <a:gd name="T0" fmla="*/ 576 w 812"/>
                  <a:gd name="T1" fmla="*/ 32 h 864"/>
                  <a:gd name="T2" fmla="*/ 364 w 812"/>
                  <a:gd name="T3" fmla="*/ 112 h 864"/>
                  <a:gd name="T4" fmla="*/ 260 w 812"/>
                  <a:gd name="T5" fmla="*/ 180 h 864"/>
                  <a:gd name="T6" fmla="*/ 68 w 812"/>
                  <a:gd name="T7" fmla="*/ 492 h 864"/>
                  <a:gd name="T8" fmla="*/ 0 w 812"/>
                  <a:gd name="T9" fmla="*/ 864 h 864"/>
                  <a:gd name="T10" fmla="*/ 116 w 812"/>
                  <a:gd name="T11" fmla="*/ 648 h 864"/>
                  <a:gd name="T12" fmla="*/ 116 w 812"/>
                  <a:gd name="T13" fmla="*/ 540 h 864"/>
                  <a:gd name="T14" fmla="*/ 356 w 812"/>
                  <a:gd name="T15" fmla="*/ 160 h 864"/>
                  <a:gd name="T16" fmla="*/ 532 w 812"/>
                  <a:gd name="T17" fmla="*/ 92 h 864"/>
                  <a:gd name="T18" fmla="*/ 812 w 812"/>
                  <a:gd name="T19" fmla="*/ 52 h 864"/>
                  <a:gd name="T20" fmla="*/ 620 w 812"/>
                  <a:gd name="T21" fmla="*/ 0 h 864"/>
                  <a:gd name="T22" fmla="*/ 576 w 812"/>
                  <a:gd name="T23" fmla="*/ 32 h 8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12"/>
                  <a:gd name="T37" fmla="*/ 0 h 864"/>
                  <a:gd name="T38" fmla="*/ 812 w 812"/>
                  <a:gd name="T39" fmla="*/ 864 h 8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a:noFill/>
                <a:round/>
                <a:headEnd/>
                <a:tailEnd/>
              </a:ln>
            </p:spPr>
            <p:txBody>
              <a:bodyPr wrap="none" anchor="ctr"/>
              <a:lstStyle/>
              <a:p>
                <a:endParaRPr lang="en-US"/>
              </a:p>
            </p:txBody>
          </p:sp>
          <p:sp>
            <p:nvSpPr>
              <p:cNvPr id="11287" name="Freeform 142"/>
              <p:cNvSpPr>
                <a:spLocks/>
              </p:cNvSpPr>
              <p:nvPr/>
            </p:nvSpPr>
            <p:spPr bwMode="auto">
              <a:xfrm>
                <a:off x="4282" y="2165"/>
                <a:ext cx="435" cy="458"/>
              </a:xfrm>
              <a:custGeom>
                <a:avLst/>
                <a:gdLst>
                  <a:gd name="T0" fmla="*/ 6 w 435"/>
                  <a:gd name="T1" fmla="*/ 0 h 458"/>
                  <a:gd name="T2" fmla="*/ 387 w 435"/>
                  <a:gd name="T3" fmla="*/ 178 h 458"/>
                  <a:gd name="T4" fmla="*/ 435 w 435"/>
                  <a:gd name="T5" fmla="*/ 458 h 458"/>
                  <a:gd name="T6" fmla="*/ 331 w 435"/>
                  <a:gd name="T7" fmla="*/ 198 h 458"/>
                  <a:gd name="T8" fmla="*/ 247 w 435"/>
                  <a:gd name="T9" fmla="*/ 210 h 458"/>
                  <a:gd name="T10" fmla="*/ 167 w 435"/>
                  <a:gd name="T11" fmla="*/ 142 h 458"/>
                  <a:gd name="T12" fmla="*/ 255 w 435"/>
                  <a:gd name="T13" fmla="*/ 326 h 458"/>
                  <a:gd name="T14" fmla="*/ 83 w 435"/>
                  <a:gd name="T15" fmla="*/ 170 h 458"/>
                  <a:gd name="T16" fmla="*/ 73 w 435"/>
                  <a:gd name="T17" fmla="*/ 92 h 458"/>
                  <a:gd name="T18" fmla="*/ 109 w 435"/>
                  <a:gd name="T19" fmla="*/ 74 h 458"/>
                  <a:gd name="T20" fmla="*/ 0 w 435"/>
                  <a:gd name="T21" fmla="*/ 18 h 458"/>
                  <a:gd name="T22" fmla="*/ 6 w 435"/>
                  <a:gd name="T23" fmla="*/ 0 h 4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5"/>
                  <a:gd name="T37" fmla="*/ 0 h 458"/>
                  <a:gd name="T38" fmla="*/ 435 w 435"/>
                  <a:gd name="T39" fmla="*/ 458 h 4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a:noFill/>
                <a:round/>
                <a:headEnd/>
                <a:tailEnd/>
              </a:ln>
            </p:spPr>
            <p:txBody>
              <a:bodyPr wrap="none" anchor="ctr"/>
              <a:lstStyle/>
              <a:p>
                <a:endParaRPr lang="en-US"/>
              </a:p>
            </p:txBody>
          </p:sp>
          <p:sp>
            <p:nvSpPr>
              <p:cNvPr id="11288" name="Freeform 143"/>
              <p:cNvSpPr>
                <a:spLocks/>
              </p:cNvSpPr>
              <p:nvPr/>
            </p:nvSpPr>
            <p:spPr bwMode="auto">
              <a:xfrm>
                <a:off x="3497" y="2703"/>
                <a:ext cx="148" cy="280"/>
              </a:xfrm>
              <a:custGeom>
                <a:avLst/>
                <a:gdLst>
                  <a:gd name="T0" fmla="*/ 136 w 148"/>
                  <a:gd name="T1" fmla="*/ 0 h 280"/>
                  <a:gd name="T2" fmla="*/ 12 w 148"/>
                  <a:gd name="T3" fmla="*/ 188 h 280"/>
                  <a:gd name="T4" fmla="*/ 0 w 148"/>
                  <a:gd name="T5" fmla="*/ 264 h 280"/>
                  <a:gd name="T6" fmla="*/ 68 w 148"/>
                  <a:gd name="T7" fmla="*/ 280 h 280"/>
                  <a:gd name="T8" fmla="*/ 148 w 148"/>
                  <a:gd name="T9" fmla="*/ 216 h 280"/>
                  <a:gd name="T10" fmla="*/ 136 w 148"/>
                  <a:gd name="T11" fmla="*/ 156 h 280"/>
                  <a:gd name="T12" fmla="*/ 120 w 148"/>
                  <a:gd name="T13" fmla="*/ 204 h 280"/>
                  <a:gd name="T14" fmla="*/ 56 w 148"/>
                  <a:gd name="T15" fmla="*/ 220 h 280"/>
                  <a:gd name="T16" fmla="*/ 136 w 148"/>
                  <a:gd name="T17" fmla="*/ 0 h 2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8"/>
                  <a:gd name="T28" fmla="*/ 0 h 280"/>
                  <a:gd name="T29" fmla="*/ 148 w 148"/>
                  <a:gd name="T30" fmla="*/ 280 h 2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a:noFill/>
                <a:round/>
                <a:headEnd/>
                <a:tailEnd/>
              </a:ln>
            </p:spPr>
            <p:txBody>
              <a:bodyPr wrap="none" anchor="ctr"/>
              <a:lstStyle/>
              <a:p>
                <a:endParaRPr lang="en-US"/>
              </a:p>
            </p:txBody>
          </p:sp>
          <p:sp>
            <p:nvSpPr>
              <p:cNvPr id="11289" name="Freeform 144"/>
              <p:cNvSpPr>
                <a:spLocks/>
              </p:cNvSpPr>
              <p:nvPr/>
            </p:nvSpPr>
            <p:spPr bwMode="auto">
              <a:xfrm>
                <a:off x="3061" y="2811"/>
                <a:ext cx="359" cy="396"/>
              </a:xfrm>
              <a:custGeom>
                <a:avLst/>
                <a:gdLst>
                  <a:gd name="T0" fmla="*/ 172 w 359"/>
                  <a:gd name="T1" fmla="*/ 20 h 396"/>
                  <a:gd name="T2" fmla="*/ 80 w 359"/>
                  <a:gd name="T3" fmla="*/ 44 h 396"/>
                  <a:gd name="T4" fmla="*/ 0 w 359"/>
                  <a:gd name="T5" fmla="*/ 136 h 396"/>
                  <a:gd name="T6" fmla="*/ 0 w 359"/>
                  <a:gd name="T7" fmla="*/ 204 h 396"/>
                  <a:gd name="T8" fmla="*/ 100 w 359"/>
                  <a:gd name="T9" fmla="*/ 396 h 396"/>
                  <a:gd name="T10" fmla="*/ 160 w 359"/>
                  <a:gd name="T11" fmla="*/ 292 h 396"/>
                  <a:gd name="T12" fmla="*/ 253 w 359"/>
                  <a:gd name="T13" fmla="*/ 211 h 396"/>
                  <a:gd name="T14" fmla="*/ 344 w 359"/>
                  <a:gd name="T15" fmla="*/ 164 h 396"/>
                  <a:gd name="T16" fmla="*/ 172 w 359"/>
                  <a:gd name="T17" fmla="*/ 20 h 3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9"/>
                  <a:gd name="T28" fmla="*/ 0 h 396"/>
                  <a:gd name="T29" fmla="*/ 359 w 359"/>
                  <a:gd name="T30" fmla="*/ 396 h 3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a:solidFill>
                  <a:schemeClr val="tx1"/>
                </a:solidFill>
                <a:round/>
                <a:headEnd/>
                <a:tailEnd/>
              </a:ln>
            </p:spPr>
            <p:txBody>
              <a:bodyPr wrap="none" anchor="ctr"/>
              <a:lstStyle/>
              <a:p>
                <a:endParaRPr lang="en-US"/>
              </a:p>
            </p:txBody>
          </p:sp>
          <p:sp>
            <p:nvSpPr>
              <p:cNvPr id="11290" name="Freeform 145"/>
              <p:cNvSpPr>
                <a:spLocks/>
              </p:cNvSpPr>
              <p:nvPr/>
            </p:nvSpPr>
            <p:spPr bwMode="auto">
              <a:xfrm>
                <a:off x="3061" y="2871"/>
                <a:ext cx="156" cy="352"/>
              </a:xfrm>
              <a:custGeom>
                <a:avLst/>
                <a:gdLst>
                  <a:gd name="T0" fmla="*/ 72 w 156"/>
                  <a:gd name="T1" fmla="*/ 0 h 352"/>
                  <a:gd name="T2" fmla="*/ 44 w 156"/>
                  <a:gd name="T3" fmla="*/ 100 h 352"/>
                  <a:gd name="T4" fmla="*/ 92 w 156"/>
                  <a:gd name="T5" fmla="*/ 168 h 352"/>
                  <a:gd name="T6" fmla="*/ 100 w 156"/>
                  <a:gd name="T7" fmla="*/ 240 h 352"/>
                  <a:gd name="T8" fmla="*/ 156 w 156"/>
                  <a:gd name="T9" fmla="*/ 240 h 352"/>
                  <a:gd name="T10" fmla="*/ 96 w 156"/>
                  <a:gd name="T11" fmla="*/ 352 h 352"/>
                  <a:gd name="T12" fmla="*/ 0 w 156"/>
                  <a:gd name="T13" fmla="*/ 124 h 352"/>
                  <a:gd name="T14" fmla="*/ 12 w 156"/>
                  <a:gd name="T15" fmla="*/ 60 h 352"/>
                  <a:gd name="T16" fmla="*/ 72 w 156"/>
                  <a:gd name="T17" fmla="*/ 0 h 3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6"/>
                  <a:gd name="T28" fmla="*/ 0 h 352"/>
                  <a:gd name="T29" fmla="*/ 156 w 156"/>
                  <a:gd name="T30" fmla="*/ 352 h 3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a:noFill/>
                <a:round/>
                <a:headEnd/>
                <a:tailEnd/>
              </a:ln>
            </p:spPr>
            <p:txBody>
              <a:bodyPr wrap="none" anchor="ctr"/>
              <a:lstStyle/>
              <a:p>
                <a:endParaRPr lang="en-US"/>
              </a:p>
            </p:txBody>
          </p:sp>
          <p:sp>
            <p:nvSpPr>
              <p:cNvPr id="11291" name="Freeform 146"/>
              <p:cNvSpPr>
                <a:spLocks/>
              </p:cNvSpPr>
              <p:nvPr/>
            </p:nvSpPr>
            <p:spPr bwMode="auto">
              <a:xfrm>
                <a:off x="3401" y="2983"/>
                <a:ext cx="264" cy="324"/>
              </a:xfrm>
              <a:custGeom>
                <a:avLst/>
                <a:gdLst>
                  <a:gd name="T0" fmla="*/ 81 w 264"/>
                  <a:gd name="T1" fmla="*/ 72 h 324"/>
                  <a:gd name="T2" fmla="*/ 0 w 264"/>
                  <a:gd name="T3" fmla="*/ 204 h 324"/>
                  <a:gd name="T4" fmla="*/ 6 w 264"/>
                  <a:gd name="T5" fmla="*/ 276 h 324"/>
                  <a:gd name="T6" fmla="*/ 93 w 264"/>
                  <a:gd name="T7" fmla="*/ 324 h 324"/>
                  <a:gd name="T8" fmla="*/ 186 w 264"/>
                  <a:gd name="T9" fmla="*/ 279 h 324"/>
                  <a:gd name="T10" fmla="*/ 183 w 264"/>
                  <a:gd name="T11" fmla="*/ 216 h 324"/>
                  <a:gd name="T12" fmla="*/ 105 w 264"/>
                  <a:gd name="T13" fmla="*/ 255 h 324"/>
                  <a:gd name="T14" fmla="*/ 45 w 264"/>
                  <a:gd name="T15" fmla="*/ 213 h 324"/>
                  <a:gd name="T16" fmla="*/ 126 w 264"/>
                  <a:gd name="T17" fmla="*/ 150 h 324"/>
                  <a:gd name="T18" fmla="*/ 123 w 264"/>
                  <a:gd name="T19" fmla="*/ 108 h 324"/>
                  <a:gd name="T20" fmla="*/ 240 w 264"/>
                  <a:gd name="T21" fmla="*/ 84 h 324"/>
                  <a:gd name="T22" fmla="*/ 264 w 264"/>
                  <a:gd name="T23" fmla="*/ 0 h 324"/>
                  <a:gd name="T24" fmla="*/ 189 w 264"/>
                  <a:gd name="T25" fmla="*/ 66 h 324"/>
                  <a:gd name="T26" fmla="*/ 81 w 264"/>
                  <a:gd name="T27" fmla="*/ 72 h 32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64"/>
                  <a:gd name="T43" fmla="*/ 0 h 324"/>
                  <a:gd name="T44" fmla="*/ 264 w 264"/>
                  <a:gd name="T45" fmla="*/ 324 h 32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a:noFill/>
                <a:round/>
                <a:headEnd/>
                <a:tailEnd/>
              </a:ln>
            </p:spPr>
            <p:txBody>
              <a:bodyPr wrap="none" anchor="ctr"/>
              <a:lstStyle/>
              <a:p>
                <a:endParaRPr lang="en-US"/>
              </a:p>
            </p:txBody>
          </p:sp>
          <p:sp>
            <p:nvSpPr>
              <p:cNvPr id="11292" name="Freeform 147"/>
              <p:cNvSpPr>
                <a:spLocks/>
              </p:cNvSpPr>
              <p:nvPr/>
            </p:nvSpPr>
            <p:spPr bwMode="auto">
              <a:xfrm>
                <a:off x="3128" y="2556"/>
                <a:ext cx="1624" cy="884"/>
              </a:xfrm>
              <a:custGeom>
                <a:avLst/>
                <a:gdLst>
                  <a:gd name="T0" fmla="*/ 1580 w 1624"/>
                  <a:gd name="T1" fmla="*/ 36 h 884"/>
                  <a:gd name="T2" fmla="*/ 1624 w 1624"/>
                  <a:gd name="T3" fmla="*/ 164 h 884"/>
                  <a:gd name="T4" fmla="*/ 1600 w 1624"/>
                  <a:gd name="T5" fmla="*/ 460 h 884"/>
                  <a:gd name="T6" fmla="*/ 1472 w 1624"/>
                  <a:gd name="T7" fmla="*/ 344 h 884"/>
                  <a:gd name="T8" fmla="*/ 1160 w 1624"/>
                  <a:gd name="T9" fmla="*/ 312 h 884"/>
                  <a:gd name="T10" fmla="*/ 848 w 1624"/>
                  <a:gd name="T11" fmla="*/ 440 h 884"/>
                  <a:gd name="T12" fmla="*/ 692 w 1624"/>
                  <a:gd name="T13" fmla="*/ 672 h 884"/>
                  <a:gd name="T14" fmla="*/ 612 w 1624"/>
                  <a:gd name="T15" fmla="*/ 852 h 884"/>
                  <a:gd name="T16" fmla="*/ 404 w 1624"/>
                  <a:gd name="T17" fmla="*/ 884 h 884"/>
                  <a:gd name="T18" fmla="*/ 344 w 1624"/>
                  <a:gd name="T19" fmla="*/ 848 h 884"/>
                  <a:gd name="T20" fmla="*/ 264 w 1624"/>
                  <a:gd name="T21" fmla="*/ 844 h 884"/>
                  <a:gd name="T22" fmla="*/ 0 w 1624"/>
                  <a:gd name="T23" fmla="*/ 780 h 884"/>
                  <a:gd name="T24" fmla="*/ 32 w 1624"/>
                  <a:gd name="T25" fmla="*/ 664 h 884"/>
                  <a:gd name="T26" fmla="*/ 52 w 1624"/>
                  <a:gd name="T27" fmla="*/ 712 h 884"/>
                  <a:gd name="T28" fmla="*/ 56 w 1624"/>
                  <a:gd name="T29" fmla="*/ 748 h 884"/>
                  <a:gd name="T30" fmla="*/ 276 w 1624"/>
                  <a:gd name="T31" fmla="*/ 796 h 884"/>
                  <a:gd name="T32" fmla="*/ 452 w 1624"/>
                  <a:gd name="T33" fmla="*/ 836 h 884"/>
                  <a:gd name="T34" fmla="*/ 560 w 1624"/>
                  <a:gd name="T35" fmla="*/ 732 h 884"/>
                  <a:gd name="T36" fmla="*/ 612 w 1624"/>
                  <a:gd name="T37" fmla="*/ 716 h 884"/>
                  <a:gd name="T38" fmla="*/ 800 w 1624"/>
                  <a:gd name="T39" fmla="*/ 392 h 884"/>
                  <a:gd name="T40" fmla="*/ 924 w 1624"/>
                  <a:gd name="T41" fmla="*/ 360 h 884"/>
                  <a:gd name="T42" fmla="*/ 1020 w 1624"/>
                  <a:gd name="T43" fmla="*/ 284 h 884"/>
                  <a:gd name="T44" fmla="*/ 1328 w 1624"/>
                  <a:gd name="T45" fmla="*/ 260 h 884"/>
                  <a:gd name="T46" fmla="*/ 1540 w 1624"/>
                  <a:gd name="T47" fmla="*/ 328 h 884"/>
                  <a:gd name="T48" fmla="*/ 1584 w 1624"/>
                  <a:gd name="T49" fmla="*/ 396 h 884"/>
                  <a:gd name="T50" fmla="*/ 1572 w 1624"/>
                  <a:gd name="T51" fmla="*/ 172 h 884"/>
                  <a:gd name="T52" fmla="*/ 1512 w 1624"/>
                  <a:gd name="T53" fmla="*/ 136 h 884"/>
                  <a:gd name="T54" fmla="*/ 1564 w 1624"/>
                  <a:gd name="T55" fmla="*/ 0 h 884"/>
                  <a:gd name="T56" fmla="*/ 1580 w 1624"/>
                  <a:gd name="T57" fmla="*/ 36 h 88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624"/>
                  <a:gd name="T88" fmla="*/ 0 h 884"/>
                  <a:gd name="T89" fmla="*/ 1624 w 1624"/>
                  <a:gd name="T90" fmla="*/ 884 h 88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a:noFill/>
                <a:round/>
                <a:headEnd/>
                <a:tailEnd/>
              </a:ln>
            </p:spPr>
            <p:txBody>
              <a:bodyPr wrap="none" anchor="ctr"/>
              <a:lstStyle/>
              <a:p>
                <a:endParaRPr lang="en-US"/>
              </a:p>
            </p:txBody>
          </p:sp>
          <p:sp>
            <p:nvSpPr>
              <p:cNvPr id="11293" name="Freeform 148"/>
              <p:cNvSpPr>
                <a:spLocks/>
              </p:cNvSpPr>
              <p:nvPr/>
            </p:nvSpPr>
            <p:spPr bwMode="auto">
              <a:xfrm>
                <a:off x="3890" y="2007"/>
                <a:ext cx="423" cy="396"/>
              </a:xfrm>
              <a:custGeom>
                <a:avLst/>
                <a:gdLst>
                  <a:gd name="T0" fmla="*/ 373 w 423"/>
                  <a:gd name="T1" fmla="*/ 0 h 396"/>
                  <a:gd name="T2" fmla="*/ 423 w 423"/>
                  <a:gd name="T3" fmla="*/ 170 h 396"/>
                  <a:gd name="T4" fmla="*/ 239 w 423"/>
                  <a:gd name="T5" fmla="*/ 333 h 396"/>
                  <a:gd name="T6" fmla="*/ 51 w 423"/>
                  <a:gd name="T7" fmla="*/ 382 h 396"/>
                  <a:gd name="T8" fmla="*/ 2 w 423"/>
                  <a:gd name="T9" fmla="*/ 396 h 396"/>
                  <a:gd name="T10" fmla="*/ 0 w 423"/>
                  <a:gd name="T11" fmla="*/ 299 h 396"/>
                  <a:gd name="T12" fmla="*/ 67 w 423"/>
                  <a:gd name="T13" fmla="*/ 211 h 396"/>
                  <a:gd name="T14" fmla="*/ 47 w 423"/>
                  <a:gd name="T15" fmla="*/ 312 h 396"/>
                  <a:gd name="T16" fmla="*/ 74 w 423"/>
                  <a:gd name="T17" fmla="*/ 346 h 396"/>
                  <a:gd name="T18" fmla="*/ 342 w 423"/>
                  <a:gd name="T19" fmla="*/ 116 h 396"/>
                  <a:gd name="T20" fmla="*/ 373 w 423"/>
                  <a:gd name="T21" fmla="*/ 0 h 3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23"/>
                  <a:gd name="T34" fmla="*/ 0 h 396"/>
                  <a:gd name="T35" fmla="*/ 423 w 423"/>
                  <a:gd name="T36" fmla="*/ 396 h 3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a:noFill/>
                <a:round/>
                <a:headEnd/>
                <a:tailEnd/>
              </a:ln>
            </p:spPr>
            <p:txBody>
              <a:bodyPr wrap="none" anchor="ctr"/>
              <a:lstStyle/>
              <a:p>
                <a:endParaRPr lang="en-US"/>
              </a:p>
            </p:txBody>
          </p:sp>
          <p:sp>
            <p:nvSpPr>
              <p:cNvPr id="11294" name="Freeform 149"/>
              <p:cNvSpPr>
                <a:spLocks/>
              </p:cNvSpPr>
              <p:nvPr/>
            </p:nvSpPr>
            <p:spPr bwMode="auto">
              <a:xfrm>
                <a:off x="3726" y="1812"/>
                <a:ext cx="117" cy="51"/>
              </a:xfrm>
              <a:custGeom>
                <a:avLst/>
                <a:gdLst>
                  <a:gd name="T0" fmla="*/ 45 w 117"/>
                  <a:gd name="T1" fmla="*/ 0 h 51"/>
                  <a:gd name="T2" fmla="*/ 84 w 117"/>
                  <a:gd name="T3" fmla="*/ 18 h 51"/>
                  <a:gd name="T4" fmla="*/ 117 w 117"/>
                  <a:gd name="T5" fmla="*/ 30 h 51"/>
                  <a:gd name="T6" fmla="*/ 57 w 117"/>
                  <a:gd name="T7" fmla="*/ 51 h 51"/>
                  <a:gd name="T8" fmla="*/ 0 w 117"/>
                  <a:gd name="T9" fmla="*/ 15 h 51"/>
                  <a:gd name="T10" fmla="*/ 45 w 117"/>
                  <a:gd name="T11" fmla="*/ 0 h 51"/>
                  <a:gd name="T12" fmla="*/ 0 60000 65536"/>
                  <a:gd name="T13" fmla="*/ 0 60000 65536"/>
                  <a:gd name="T14" fmla="*/ 0 60000 65536"/>
                  <a:gd name="T15" fmla="*/ 0 60000 65536"/>
                  <a:gd name="T16" fmla="*/ 0 60000 65536"/>
                  <a:gd name="T17" fmla="*/ 0 60000 65536"/>
                  <a:gd name="T18" fmla="*/ 0 w 117"/>
                  <a:gd name="T19" fmla="*/ 0 h 51"/>
                  <a:gd name="T20" fmla="*/ 117 w 117"/>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117" h="51">
                    <a:moveTo>
                      <a:pt x="45" y="0"/>
                    </a:moveTo>
                    <a:lnTo>
                      <a:pt x="84" y="18"/>
                    </a:lnTo>
                    <a:lnTo>
                      <a:pt x="117" y="30"/>
                    </a:lnTo>
                    <a:lnTo>
                      <a:pt x="57" y="51"/>
                    </a:lnTo>
                    <a:lnTo>
                      <a:pt x="0" y="15"/>
                    </a:lnTo>
                    <a:lnTo>
                      <a:pt x="45" y="0"/>
                    </a:lnTo>
                    <a:close/>
                  </a:path>
                </a:pathLst>
              </a:custGeom>
              <a:solidFill>
                <a:schemeClr val="tx1"/>
              </a:solidFill>
              <a:ln w="9525">
                <a:noFill/>
                <a:round/>
                <a:headEnd/>
                <a:tailEnd/>
              </a:ln>
            </p:spPr>
            <p:txBody>
              <a:bodyPr wrap="none" anchor="ctr"/>
              <a:lstStyle/>
              <a:p>
                <a:endParaRPr lang="en-US"/>
              </a:p>
            </p:txBody>
          </p:sp>
          <p:sp>
            <p:nvSpPr>
              <p:cNvPr id="11295" name="Freeform 150"/>
              <p:cNvSpPr>
                <a:spLocks/>
              </p:cNvSpPr>
              <p:nvPr/>
            </p:nvSpPr>
            <p:spPr bwMode="auto">
              <a:xfrm>
                <a:off x="2817" y="2628"/>
                <a:ext cx="117" cy="30"/>
              </a:xfrm>
              <a:custGeom>
                <a:avLst/>
                <a:gdLst>
                  <a:gd name="T0" fmla="*/ 0 w 117"/>
                  <a:gd name="T1" fmla="*/ 12 h 30"/>
                  <a:gd name="T2" fmla="*/ 117 w 117"/>
                  <a:gd name="T3" fmla="*/ 0 h 30"/>
                  <a:gd name="T4" fmla="*/ 96 w 117"/>
                  <a:gd name="T5" fmla="*/ 30 h 30"/>
                  <a:gd name="T6" fmla="*/ 0 w 117"/>
                  <a:gd name="T7" fmla="*/ 12 h 30"/>
                  <a:gd name="T8" fmla="*/ 0 60000 65536"/>
                  <a:gd name="T9" fmla="*/ 0 60000 65536"/>
                  <a:gd name="T10" fmla="*/ 0 60000 65536"/>
                  <a:gd name="T11" fmla="*/ 0 60000 65536"/>
                  <a:gd name="T12" fmla="*/ 0 w 117"/>
                  <a:gd name="T13" fmla="*/ 0 h 30"/>
                  <a:gd name="T14" fmla="*/ 117 w 117"/>
                  <a:gd name="T15" fmla="*/ 30 h 30"/>
                </a:gdLst>
                <a:ahLst/>
                <a:cxnLst>
                  <a:cxn ang="T8">
                    <a:pos x="T0" y="T1"/>
                  </a:cxn>
                  <a:cxn ang="T9">
                    <a:pos x="T2" y="T3"/>
                  </a:cxn>
                  <a:cxn ang="T10">
                    <a:pos x="T4" y="T5"/>
                  </a:cxn>
                  <a:cxn ang="T11">
                    <a:pos x="T6" y="T7"/>
                  </a:cxn>
                </a:cxnLst>
                <a:rect l="T12" t="T13" r="T14" b="T15"/>
                <a:pathLst>
                  <a:path w="117" h="30">
                    <a:moveTo>
                      <a:pt x="0" y="12"/>
                    </a:moveTo>
                    <a:lnTo>
                      <a:pt x="117" y="0"/>
                    </a:lnTo>
                    <a:lnTo>
                      <a:pt x="96" y="30"/>
                    </a:lnTo>
                    <a:lnTo>
                      <a:pt x="0" y="12"/>
                    </a:lnTo>
                    <a:close/>
                  </a:path>
                </a:pathLst>
              </a:custGeom>
              <a:solidFill>
                <a:schemeClr val="tx1"/>
              </a:solidFill>
              <a:ln w="9525">
                <a:noFill/>
                <a:round/>
                <a:headEnd/>
                <a:tailEnd/>
              </a:ln>
            </p:spPr>
            <p:txBody>
              <a:bodyPr wrap="none" anchor="ctr"/>
              <a:lstStyle/>
              <a:p>
                <a:endParaRPr lang="en-US"/>
              </a:p>
            </p:txBody>
          </p:sp>
        </p:grpSp>
      </p:grpSp>
    </p:spTree>
    <p:extLst>
      <p:ext uri="{BB962C8B-B14F-4D97-AF65-F5344CB8AC3E}">
        <p14:creationId xmlns="" xmlns:p14="http://schemas.microsoft.com/office/powerpoint/2010/main" val="13093793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t>
            </a:r>
            <a:r>
              <a:rPr lang="en-US" dirty="0"/>
              <a:t>Path </a:t>
            </a:r>
            <a:r>
              <a:rPr lang="en-US" dirty="0" smtClean="0"/>
              <a:t>Annotation</a:t>
            </a:r>
            <a:endParaRPr lang="en-US" dirty="0"/>
          </a:p>
        </p:txBody>
      </p:sp>
      <p:sp>
        <p:nvSpPr>
          <p:cNvPr id="2" name="Content Placeholder 1"/>
          <p:cNvSpPr>
            <a:spLocks noGrp="1"/>
          </p:cNvSpPr>
          <p:nvPr>
            <p:ph idx="1"/>
          </p:nvPr>
        </p:nvSpPr>
        <p:spPr/>
        <p:txBody>
          <a:bodyPr/>
          <a:lstStyle/>
          <a:p>
            <a:r>
              <a:rPr lang="en-US" dirty="0"/>
              <a:t>The @Path Annotation and URI Path </a:t>
            </a:r>
            <a:r>
              <a:rPr lang="en-US" dirty="0" smtClean="0"/>
              <a:t>Templates</a:t>
            </a:r>
          </a:p>
          <a:p>
            <a:pPr lvl="1"/>
            <a:endParaRPr lang="en-US" dirty="0" smtClean="0"/>
          </a:p>
          <a:p>
            <a:pPr lvl="2"/>
            <a:r>
              <a:rPr lang="en-US" dirty="0" smtClean="0"/>
              <a:t>@</a:t>
            </a:r>
            <a:r>
              <a:rPr lang="en-US" dirty="0"/>
              <a:t>Path("/users/{username</a:t>
            </a:r>
            <a:r>
              <a:rPr lang="en-US" dirty="0" smtClean="0"/>
              <a:t>}")</a:t>
            </a:r>
          </a:p>
          <a:p>
            <a:pPr lvl="3"/>
            <a:r>
              <a:rPr lang="en-US" dirty="0"/>
              <a:t>http://</a:t>
            </a:r>
            <a:r>
              <a:rPr lang="en-US" dirty="0" smtClean="0"/>
              <a:t>example.com/users/Galileo</a:t>
            </a:r>
            <a:r>
              <a:rPr lang="en-US" dirty="0"/>
              <a:t> </a:t>
            </a:r>
            <a:r>
              <a:rPr lang="en-US" dirty="0" smtClean="0">
                <a:solidFill>
                  <a:srgbClr val="C00000"/>
                </a:solidFill>
              </a:rPr>
              <a:t>(Requests  </a:t>
            </a:r>
            <a:r>
              <a:rPr lang="en-US" dirty="0">
                <a:solidFill>
                  <a:srgbClr val="C00000"/>
                </a:solidFill>
              </a:rPr>
              <a:t>URI </a:t>
            </a:r>
            <a:r>
              <a:rPr lang="en-US" dirty="0" smtClean="0">
                <a:solidFill>
                  <a:srgbClr val="C00000"/>
                </a:solidFill>
              </a:rPr>
              <a:t>)</a:t>
            </a:r>
          </a:p>
          <a:p>
            <a:pPr lvl="3"/>
            <a:endParaRPr lang="en-US" dirty="0"/>
          </a:p>
          <a:p>
            <a:pPr lvl="2"/>
            <a:r>
              <a:rPr lang="pl-PL" dirty="0"/>
              <a:t>@Path("users/{username: [a-zA-Z][a-zA-Z_0-9]*}")</a:t>
            </a:r>
            <a:endParaRPr lang="en-US" dirty="0" smtClean="0"/>
          </a:p>
        </p:txBody>
      </p:sp>
      <p:graphicFrame>
        <p:nvGraphicFramePr>
          <p:cNvPr id="4" name="Table 3"/>
          <p:cNvGraphicFramePr>
            <a:graphicFrameLocks noGrp="1"/>
          </p:cNvGraphicFramePr>
          <p:nvPr>
            <p:extLst>
              <p:ext uri="{D42A27DB-BD31-4B8C-83A1-F6EECF244321}">
                <p14:modId xmlns="" xmlns:p14="http://schemas.microsoft.com/office/powerpoint/2010/main" val="3685601385"/>
              </p:ext>
            </p:extLst>
          </p:nvPr>
        </p:nvGraphicFramePr>
        <p:xfrm>
          <a:off x="261256" y="3522617"/>
          <a:ext cx="8665030" cy="2103120"/>
        </p:xfrm>
        <a:graphic>
          <a:graphicData uri="http://schemas.openxmlformats.org/drawingml/2006/table">
            <a:tbl>
              <a:tblPr>
                <a:tableStyleId>{8799B23B-EC83-4686-B30A-512413B5E67A}</a:tableStyleId>
              </a:tblPr>
              <a:tblGrid>
                <a:gridCol w="4332515"/>
                <a:gridCol w="4332515"/>
              </a:tblGrid>
              <a:tr h="0">
                <a:tc>
                  <a:txBody>
                    <a:bodyPr/>
                    <a:lstStyle/>
                    <a:p>
                      <a:pPr algn="ctr"/>
                      <a:r>
                        <a:rPr lang="en-US" b="1" dirty="0"/>
                        <a:t>URI Path Template</a:t>
                      </a:r>
                    </a:p>
                  </a:txBody>
                  <a:tcPr/>
                </a:tc>
                <a:tc>
                  <a:txBody>
                    <a:bodyPr/>
                    <a:lstStyle/>
                    <a:p>
                      <a:pPr algn="ctr"/>
                      <a:r>
                        <a:rPr lang="en-US" b="1" dirty="0"/>
                        <a:t>URI After Substitution</a:t>
                      </a:r>
                    </a:p>
                  </a:txBody>
                  <a:tcPr/>
                </a:tc>
              </a:tr>
              <a:tr h="0">
                <a:tc>
                  <a:txBody>
                    <a:bodyPr/>
                    <a:lstStyle/>
                    <a:p>
                      <a:pPr algn="l"/>
                      <a:r>
                        <a:rPr lang="en-US"/>
                        <a:t>http://example.com/{name1}/{name2}/</a:t>
                      </a:r>
                    </a:p>
                  </a:txBody>
                  <a:tcPr/>
                </a:tc>
                <a:tc>
                  <a:txBody>
                    <a:bodyPr/>
                    <a:lstStyle/>
                    <a:p>
                      <a:pPr algn="l"/>
                      <a:r>
                        <a:rPr lang="en-US"/>
                        <a:t>http://example.com/james/gatz/</a:t>
                      </a:r>
                    </a:p>
                  </a:txBody>
                  <a:tcPr/>
                </a:tc>
              </a:tr>
              <a:tr h="0">
                <a:tc>
                  <a:txBody>
                    <a:bodyPr/>
                    <a:lstStyle/>
                    <a:p>
                      <a:pPr algn="l"/>
                      <a:r>
                        <a:rPr lang="en-US" dirty="0"/>
                        <a:t>http://example.com/{question}/{question}/{question}/</a:t>
                      </a:r>
                    </a:p>
                  </a:txBody>
                  <a:tcPr/>
                </a:tc>
                <a:tc>
                  <a:txBody>
                    <a:bodyPr/>
                    <a:lstStyle/>
                    <a:p>
                      <a:pPr algn="l"/>
                      <a:r>
                        <a:rPr lang="en-US" dirty="0"/>
                        <a:t>http://example.com/why/why/why/</a:t>
                      </a:r>
                    </a:p>
                  </a:txBody>
                  <a:tcPr/>
                </a:tc>
              </a:tr>
              <a:tr h="0">
                <a:tc>
                  <a:txBody>
                    <a:bodyPr/>
                    <a:lstStyle/>
                    <a:p>
                      <a:pPr algn="l"/>
                      <a:r>
                        <a:rPr lang="en-US"/>
                        <a:t>http://example.com/maps/{location}</a:t>
                      </a:r>
                    </a:p>
                  </a:txBody>
                  <a:tcPr/>
                </a:tc>
                <a:tc>
                  <a:txBody>
                    <a:bodyPr/>
                    <a:lstStyle/>
                    <a:p>
                      <a:pPr algn="l"/>
                      <a:r>
                        <a:rPr lang="en-US"/>
                        <a:t>http://example.com/maps/Main%20Street</a:t>
                      </a:r>
                    </a:p>
                  </a:txBody>
                  <a:tcPr/>
                </a:tc>
              </a:tr>
              <a:tr h="0">
                <a:tc>
                  <a:txBody>
                    <a:bodyPr/>
                    <a:lstStyle/>
                    <a:p>
                      <a:pPr algn="l"/>
                      <a:r>
                        <a:rPr lang="en-US" dirty="0"/>
                        <a:t>http://example.com/{name3}/home/</a:t>
                      </a:r>
                    </a:p>
                  </a:txBody>
                  <a:tcPr/>
                </a:tc>
                <a:tc>
                  <a:txBody>
                    <a:bodyPr/>
                    <a:lstStyle/>
                    <a:p>
                      <a:pPr algn="l"/>
                      <a:r>
                        <a:rPr lang="en-US" dirty="0"/>
                        <a:t>http://example.com//home/</a:t>
                      </a:r>
                    </a:p>
                  </a:txBody>
                  <a:tcPr/>
                </a:tc>
              </a:tr>
            </a:tbl>
          </a:graphicData>
        </a:graphic>
      </p:graphicFrame>
    </p:spTree>
    <p:extLst>
      <p:ext uri="{BB962C8B-B14F-4D97-AF65-F5344CB8AC3E}">
        <p14:creationId xmlns="" xmlns:p14="http://schemas.microsoft.com/office/powerpoint/2010/main" val="3181086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@Produces </a:t>
            </a:r>
            <a:r>
              <a:rPr lang="en-US" dirty="0" smtClean="0"/>
              <a:t>Annotation</a:t>
            </a:r>
            <a:endParaRPr lang="en-US" dirty="0"/>
          </a:p>
        </p:txBody>
      </p:sp>
      <p:sp>
        <p:nvSpPr>
          <p:cNvPr id="2" name="Content Placeholder 1"/>
          <p:cNvSpPr>
            <a:spLocks noGrp="1"/>
          </p:cNvSpPr>
          <p:nvPr>
            <p:ph idx="1"/>
          </p:nvPr>
        </p:nvSpPr>
        <p:spPr/>
        <p:txBody>
          <a:bodyPr/>
          <a:lstStyle/>
          <a:p>
            <a:r>
              <a:rPr lang="en-US" dirty="0"/>
              <a:t>The @Produces annotation is used to specify the MIME media types or representations a resource can produce and send back to the client. </a:t>
            </a:r>
          </a:p>
          <a:p>
            <a:r>
              <a:rPr lang="en-US" dirty="0"/>
              <a:t>@Produces is applied at the class level, all the methods in a resource can </a:t>
            </a:r>
            <a:r>
              <a:rPr lang="en-US" dirty="0" smtClean="0"/>
              <a:t>produce </a:t>
            </a:r>
            <a:r>
              <a:rPr lang="en-US" dirty="0"/>
              <a:t>the specified MIME </a:t>
            </a:r>
            <a:r>
              <a:rPr lang="en-US" dirty="0" smtClean="0"/>
              <a:t>types</a:t>
            </a:r>
            <a:endParaRPr lang="en-US" dirty="0"/>
          </a:p>
          <a:p>
            <a:pPr lvl="2">
              <a:lnSpc>
                <a:spcPct val="200000"/>
              </a:lnSpc>
            </a:pPr>
            <a:r>
              <a:rPr sz="1600" smtClean="0"/>
              <a:t>@Produces("text/plain")</a:t>
            </a:r>
          </a:p>
          <a:p>
            <a:pPr lvl="2">
              <a:lnSpc>
                <a:spcPct val="200000"/>
              </a:lnSpc>
            </a:pPr>
            <a:r>
              <a:rPr sz="1600" smtClean="0"/>
              <a:t>@Produces("application/</a:t>
            </a:r>
            <a:r>
              <a:rPr sz="1600" err="1" smtClean="0"/>
              <a:t>json</a:t>
            </a:r>
            <a:r>
              <a:rPr sz="1600" smtClean="0"/>
              <a:t>")</a:t>
            </a:r>
          </a:p>
          <a:p>
            <a:pPr lvl="2">
              <a:lnSpc>
                <a:spcPct val="200000"/>
              </a:lnSpc>
            </a:pPr>
            <a:r>
              <a:rPr sz="1600" smtClean="0"/>
              <a:t>@Produces({"application/xml", "application/</a:t>
            </a:r>
            <a:r>
              <a:rPr sz="1600" err="1" smtClean="0"/>
              <a:t>json</a:t>
            </a:r>
            <a:r>
              <a:rPr sz="1600" smtClean="0"/>
              <a:t>"})</a:t>
            </a:r>
          </a:p>
          <a:p>
            <a:pPr lvl="2">
              <a:lnSpc>
                <a:spcPct val="200000"/>
              </a:lnSpc>
            </a:pPr>
            <a:r>
              <a:rPr sz="1600" smtClean="0"/>
              <a:t>@Produces({"application/xml", "application/</a:t>
            </a:r>
            <a:r>
              <a:rPr sz="1600" err="1" smtClean="0"/>
              <a:t>json</a:t>
            </a:r>
            <a:r>
              <a:rPr sz="1600" smtClean="0"/>
              <a:t>"})</a:t>
            </a:r>
          </a:p>
        </p:txBody>
      </p:sp>
    </p:spTree>
    <p:extLst>
      <p:ext uri="{BB962C8B-B14F-4D97-AF65-F5344CB8AC3E}">
        <p14:creationId xmlns="" xmlns:p14="http://schemas.microsoft.com/office/powerpoint/2010/main" val="5453165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9"/>
          <p:cNvSpPr>
            <a:spLocks noGrp="1"/>
          </p:cNvSpPr>
          <p:nvPr>
            <p:ph type="title"/>
          </p:nvPr>
        </p:nvSpPr>
        <p:spPr/>
        <p:txBody>
          <a:bodyPr/>
          <a:lstStyle/>
          <a:p>
            <a:r>
              <a:rPr lang="en-US" sz="1000" dirty="0" smtClean="0">
                <a:cs typeface="Times New Roman" pitchFamily="18" charset="0"/>
              </a:rPr>
              <a:t/>
            </a:r>
            <a:br>
              <a:rPr lang="en-US" sz="1000" dirty="0" smtClean="0">
                <a:cs typeface="Times New Roman" pitchFamily="18" charset="0"/>
              </a:rPr>
            </a:br>
            <a:r>
              <a:rPr lang="en-US" dirty="0" smtClean="0"/>
              <a:t>Demo</a:t>
            </a:r>
          </a:p>
        </p:txBody>
      </p:sp>
      <p:sp>
        <p:nvSpPr>
          <p:cNvPr id="11267" name="Rectangle 80"/>
          <p:cNvSpPr>
            <a:spLocks noGrp="1"/>
          </p:cNvSpPr>
          <p:nvPr>
            <p:ph idx="1"/>
          </p:nvPr>
        </p:nvSpPr>
        <p:spPr>
          <a:xfrm>
            <a:off x="381000" y="1295400"/>
            <a:ext cx="8382000" cy="5257800"/>
          </a:xfrm>
        </p:spPr>
        <p:txBody>
          <a:bodyPr/>
          <a:lstStyle/>
          <a:p>
            <a:r>
              <a:rPr lang="en-US" dirty="0" smtClean="0"/>
              <a:t>Demo – 2</a:t>
            </a:r>
          </a:p>
          <a:p>
            <a:r>
              <a:rPr lang="en-US" dirty="0"/>
              <a:t>Demo_2_Desktop_Clients</a:t>
            </a:r>
          </a:p>
        </p:txBody>
      </p:sp>
      <p:grpSp>
        <p:nvGrpSpPr>
          <p:cNvPr id="2" name="Group 81"/>
          <p:cNvGrpSpPr>
            <a:grpSpLocks/>
          </p:cNvGrpSpPr>
          <p:nvPr/>
        </p:nvGrpSpPr>
        <p:grpSpPr bwMode="auto">
          <a:xfrm>
            <a:off x="5757497" y="1546225"/>
            <a:ext cx="2905857" cy="1670050"/>
            <a:chOff x="781" y="1008"/>
            <a:chExt cx="4107" cy="2525"/>
          </a:xfrm>
        </p:grpSpPr>
        <p:sp>
          <p:nvSpPr>
            <p:cNvPr id="11269" name="Rectangle 82"/>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p:spPr>
          <p:txBody>
            <a:bodyPr wrap="none" anchor="ctr"/>
            <a:lstStyle/>
            <a:p>
              <a:endParaRPr lang="en-US"/>
            </a:p>
          </p:txBody>
        </p:sp>
        <p:grpSp>
          <p:nvGrpSpPr>
            <p:cNvPr id="3" name="Group 83"/>
            <p:cNvGrpSpPr>
              <a:grpSpLocks/>
            </p:cNvGrpSpPr>
            <p:nvPr/>
          </p:nvGrpSpPr>
          <p:grpSpPr bwMode="auto">
            <a:xfrm>
              <a:off x="2641" y="1963"/>
              <a:ext cx="796" cy="355"/>
              <a:chOff x="2624" y="1896"/>
              <a:chExt cx="796" cy="355"/>
            </a:xfrm>
          </p:grpSpPr>
          <p:sp>
            <p:nvSpPr>
              <p:cNvPr id="11333" name="Freeform 84"/>
              <p:cNvSpPr>
                <a:spLocks/>
              </p:cNvSpPr>
              <p:nvPr/>
            </p:nvSpPr>
            <p:spPr bwMode="auto">
              <a:xfrm>
                <a:off x="2624" y="1896"/>
                <a:ext cx="466" cy="267"/>
              </a:xfrm>
              <a:custGeom>
                <a:avLst/>
                <a:gdLst>
                  <a:gd name="T0" fmla="*/ 0 w 466"/>
                  <a:gd name="T1" fmla="*/ 120 h 267"/>
                  <a:gd name="T2" fmla="*/ 202 w 466"/>
                  <a:gd name="T3" fmla="*/ 24 h 267"/>
                  <a:gd name="T4" fmla="*/ 364 w 466"/>
                  <a:gd name="T5" fmla="*/ 30 h 267"/>
                  <a:gd name="T6" fmla="*/ 280 w 466"/>
                  <a:gd name="T7" fmla="*/ 204 h 267"/>
                  <a:gd name="T8" fmla="*/ 400 w 466"/>
                  <a:gd name="T9" fmla="*/ 234 h 267"/>
                  <a:gd name="T10" fmla="*/ 466 w 466"/>
                  <a:gd name="T11" fmla="*/ 210 h 267"/>
                  <a:gd name="T12" fmla="*/ 0 60000 65536"/>
                  <a:gd name="T13" fmla="*/ 0 60000 65536"/>
                  <a:gd name="T14" fmla="*/ 0 60000 65536"/>
                  <a:gd name="T15" fmla="*/ 0 60000 65536"/>
                  <a:gd name="T16" fmla="*/ 0 60000 65536"/>
                  <a:gd name="T17" fmla="*/ 0 60000 65536"/>
                  <a:gd name="T18" fmla="*/ 0 w 466"/>
                  <a:gd name="T19" fmla="*/ 0 h 267"/>
                  <a:gd name="T20" fmla="*/ 466 w 466"/>
                  <a:gd name="T21" fmla="*/ 267 h 267"/>
                </a:gdLst>
                <a:ahLst/>
                <a:cxnLst>
                  <a:cxn ang="T12">
                    <a:pos x="T0" y="T1"/>
                  </a:cxn>
                  <a:cxn ang="T13">
                    <a:pos x="T2" y="T3"/>
                  </a:cxn>
                  <a:cxn ang="T14">
                    <a:pos x="T4" y="T5"/>
                  </a:cxn>
                  <a:cxn ang="T15">
                    <a:pos x="T6" y="T7"/>
                  </a:cxn>
                  <a:cxn ang="T16">
                    <a:pos x="T8" y="T9"/>
                  </a:cxn>
                  <a:cxn ang="T17">
                    <a:pos x="T10" y="T11"/>
                  </a:cxn>
                </a:cxnLst>
                <a:rect l="T18" t="T19" r="T20" b="T21"/>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a:solidFill>
                  <a:schemeClr val="tx1"/>
                </a:solidFill>
                <a:round/>
                <a:headEnd/>
                <a:tailEnd/>
              </a:ln>
            </p:spPr>
            <p:txBody>
              <a:bodyPr wrap="none" anchor="ctr"/>
              <a:lstStyle/>
              <a:p>
                <a:endParaRPr lang="en-US"/>
              </a:p>
            </p:txBody>
          </p:sp>
          <p:sp>
            <p:nvSpPr>
              <p:cNvPr id="11334" name="Freeform 85"/>
              <p:cNvSpPr>
                <a:spLocks/>
              </p:cNvSpPr>
              <p:nvPr/>
            </p:nvSpPr>
            <p:spPr bwMode="auto">
              <a:xfrm>
                <a:off x="3044" y="2040"/>
                <a:ext cx="376" cy="211"/>
              </a:xfrm>
              <a:custGeom>
                <a:avLst/>
                <a:gdLst>
                  <a:gd name="T0" fmla="*/ 10 w 376"/>
                  <a:gd name="T1" fmla="*/ 138 h 211"/>
                  <a:gd name="T2" fmla="*/ 46 w 376"/>
                  <a:gd name="T3" fmla="*/ 30 h 211"/>
                  <a:gd name="T4" fmla="*/ 286 w 376"/>
                  <a:gd name="T5" fmla="*/ 0 h 211"/>
                  <a:gd name="T6" fmla="*/ 364 w 376"/>
                  <a:gd name="T7" fmla="*/ 24 h 211"/>
                  <a:gd name="T8" fmla="*/ 376 w 376"/>
                  <a:gd name="T9" fmla="*/ 84 h 211"/>
                  <a:gd name="T10" fmla="*/ 328 w 376"/>
                  <a:gd name="T11" fmla="*/ 192 h 211"/>
                  <a:gd name="T12" fmla="*/ 208 w 376"/>
                  <a:gd name="T13" fmla="*/ 198 h 211"/>
                  <a:gd name="T14" fmla="*/ 118 w 376"/>
                  <a:gd name="T15" fmla="*/ 168 h 211"/>
                  <a:gd name="T16" fmla="*/ 34 w 376"/>
                  <a:gd name="T17" fmla="*/ 180 h 211"/>
                  <a:gd name="T18" fmla="*/ 10 w 376"/>
                  <a:gd name="T19" fmla="*/ 138 h 2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6"/>
                  <a:gd name="T31" fmla="*/ 0 h 211"/>
                  <a:gd name="T32" fmla="*/ 376 w 376"/>
                  <a:gd name="T33" fmla="*/ 211 h 2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a:solidFill>
                  <a:schemeClr val="tx1"/>
                </a:solidFill>
                <a:round/>
                <a:headEnd/>
                <a:tailEnd/>
              </a:ln>
            </p:spPr>
            <p:txBody>
              <a:bodyPr wrap="none" anchor="ctr"/>
              <a:lstStyle/>
              <a:p>
                <a:endParaRPr lang="en-US"/>
              </a:p>
            </p:txBody>
          </p:sp>
          <p:sp>
            <p:nvSpPr>
              <p:cNvPr id="11335" name="Line 86"/>
              <p:cNvSpPr>
                <a:spLocks noChangeShapeType="1"/>
              </p:cNvSpPr>
              <p:nvPr/>
            </p:nvSpPr>
            <p:spPr bwMode="auto">
              <a:xfrm flipH="1">
                <a:off x="3138" y="2094"/>
                <a:ext cx="72" cy="108"/>
              </a:xfrm>
              <a:prstGeom prst="line">
                <a:avLst/>
              </a:prstGeom>
              <a:noFill/>
              <a:ln w="38100">
                <a:solidFill>
                  <a:schemeClr val="tx1"/>
                </a:solidFill>
                <a:round/>
                <a:headEnd/>
                <a:tailEnd/>
              </a:ln>
            </p:spPr>
            <p:txBody>
              <a:bodyPr wrap="none" anchor="ctr"/>
              <a:lstStyle/>
              <a:p>
                <a:endParaRPr lang="en-US"/>
              </a:p>
            </p:txBody>
          </p:sp>
          <p:sp>
            <p:nvSpPr>
              <p:cNvPr id="11336" name="Line 87"/>
              <p:cNvSpPr>
                <a:spLocks noChangeShapeType="1"/>
              </p:cNvSpPr>
              <p:nvPr/>
            </p:nvSpPr>
            <p:spPr bwMode="auto">
              <a:xfrm flipH="1" flipV="1">
                <a:off x="3114" y="2130"/>
                <a:ext cx="66" cy="6"/>
              </a:xfrm>
              <a:prstGeom prst="line">
                <a:avLst/>
              </a:prstGeom>
              <a:noFill/>
              <a:ln w="38100">
                <a:solidFill>
                  <a:schemeClr val="tx1"/>
                </a:solidFill>
                <a:round/>
                <a:headEnd/>
                <a:tailEnd/>
              </a:ln>
            </p:spPr>
            <p:txBody>
              <a:bodyPr wrap="none" anchor="ctr"/>
              <a:lstStyle/>
              <a:p>
                <a:endParaRPr lang="en-US"/>
              </a:p>
            </p:txBody>
          </p:sp>
          <p:sp>
            <p:nvSpPr>
              <p:cNvPr id="11337" name="Freeform 88"/>
              <p:cNvSpPr>
                <a:spLocks/>
              </p:cNvSpPr>
              <p:nvPr/>
            </p:nvSpPr>
            <p:spPr bwMode="auto">
              <a:xfrm>
                <a:off x="3224" y="2120"/>
                <a:ext cx="152" cy="96"/>
              </a:xfrm>
              <a:custGeom>
                <a:avLst/>
                <a:gdLst>
                  <a:gd name="T0" fmla="*/ 0 w 152"/>
                  <a:gd name="T1" fmla="*/ 28 h 96"/>
                  <a:gd name="T2" fmla="*/ 100 w 152"/>
                  <a:gd name="T3" fmla="*/ 40 h 96"/>
                  <a:gd name="T4" fmla="*/ 140 w 152"/>
                  <a:gd name="T5" fmla="*/ 0 h 96"/>
                  <a:gd name="T6" fmla="*/ 152 w 152"/>
                  <a:gd name="T7" fmla="*/ 44 h 96"/>
                  <a:gd name="T8" fmla="*/ 112 w 152"/>
                  <a:gd name="T9" fmla="*/ 96 h 96"/>
                  <a:gd name="T10" fmla="*/ 24 w 152"/>
                  <a:gd name="T11" fmla="*/ 80 h 96"/>
                  <a:gd name="T12" fmla="*/ 0 w 152"/>
                  <a:gd name="T13" fmla="*/ 28 h 96"/>
                  <a:gd name="T14" fmla="*/ 0 60000 65536"/>
                  <a:gd name="T15" fmla="*/ 0 60000 65536"/>
                  <a:gd name="T16" fmla="*/ 0 60000 65536"/>
                  <a:gd name="T17" fmla="*/ 0 60000 65536"/>
                  <a:gd name="T18" fmla="*/ 0 60000 65536"/>
                  <a:gd name="T19" fmla="*/ 0 60000 65536"/>
                  <a:gd name="T20" fmla="*/ 0 60000 65536"/>
                  <a:gd name="T21" fmla="*/ 0 w 152"/>
                  <a:gd name="T22" fmla="*/ 0 h 96"/>
                  <a:gd name="T23" fmla="*/ 152 w 152"/>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a:noFill/>
                <a:round/>
                <a:headEnd/>
                <a:tailEnd/>
              </a:ln>
            </p:spPr>
            <p:txBody>
              <a:bodyPr wrap="none" anchor="ctr"/>
              <a:lstStyle/>
              <a:p>
                <a:endParaRPr lang="en-US"/>
              </a:p>
            </p:txBody>
          </p:sp>
        </p:grpSp>
        <p:grpSp>
          <p:nvGrpSpPr>
            <p:cNvPr id="4" name="Group 89"/>
            <p:cNvGrpSpPr>
              <a:grpSpLocks/>
            </p:cNvGrpSpPr>
            <p:nvPr/>
          </p:nvGrpSpPr>
          <p:grpSpPr bwMode="auto">
            <a:xfrm>
              <a:off x="2196" y="2406"/>
              <a:ext cx="996" cy="690"/>
              <a:chOff x="2074" y="2432"/>
              <a:chExt cx="996" cy="690"/>
            </a:xfrm>
          </p:grpSpPr>
          <p:sp>
            <p:nvSpPr>
              <p:cNvPr id="11322" name="Freeform 90"/>
              <p:cNvSpPr>
                <a:spLocks/>
              </p:cNvSpPr>
              <p:nvPr/>
            </p:nvSpPr>
            <p:spPr bwMode="auto">
              <a:xfrm>
                <a:off x="2074" y="2432"/>
                <a:ext cx="996" cy="690"/>
              </a:xfrm>
              <a:custGeom>
                <a:avLst/>
                <a:gdLst>
                  <a:gd name="T0" fmla="*/ 12 w 996"/>
                  <a:gd name="T1" fmla="*/ 246 h 690"/>
                  <a:gd name="T2" fmla="*/ 720 w 996"/>
                  <a:gd name="T3" fmla="*/ 0 h 690"/>
                  <a:gd name="T4" fmla="*/ 996 w 996"/>
                  <a:gd name="T5" fmla="*/ 168 h 690"/>
                  <a:gd name="T6" fmla="*/ 972 w 996"/>
                  <a:gd name="T7" fmla="*/ 300 h 690"/>
                  <a:gd name="T8" fmla="*/ 126 w 996"/>
                  <a:gd name="T9" fmla="*/ 690 h 690"/>
                  <a:gd name="T10" fmla="*/ 0 w 996"/>
                  <a:gd name="T11" fmla="*/ 594 h 690"/>
                  <a:gd name="T12" fmla="*/ 12 w 996"/>
                  <a:gd name="T13" fmla="*/ 246 h 690"/>
                  <a:gd name="T14" fmla="*/ 0 60000 65536"/>
                  <a:gd name="T15" fmla="*/ 0 60000 65536"/>
                  <a:gd name="T16" fmla="*/ 0 60000 65536"/>
                  <a:gd name="T17" fmla="*/ 0 60000 65536"/>
                  <a:gd name="T18" fmla="*/ 0 60000 65536"/>
                  <a:gd name="T19" fmla="*/ 0 60000 65536"/>
                  <a:gd name="T20" fmla="*/ 0 60000 65536"/>
                  <a:gd name="T21" fmla="*/ 0 w 996"/>
                  <a:gd name="T22" fmla="*/ 0 h 690"/>
                  <a:gd name="T23" fmla="*/ 996 w 996"/>
                  <a:gd name="T24" fmla="*/ 690 h 6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a:solidFill>
                  <a:schemeClr val="tx1"/>
                </a:solidFill>
                <a:round/>
                <a:headEnd/>
                <a:tailEnd/>
              </a:ln>
            </p:spPr>
            <p:txBody>
              <a:bodyPr wrap="none" anchor="ctr"/>
              <a:lstStyle/>
              <a:p>
                <a:endParaRPr lang="en-US"/>
              </a:p>
            </p:txBody>
          </p:sp>
          <p:sp>
            <p:nvSpPr>
              <p:cNvPr id="11323" name="Freeform 91"/>
              <p:cNvSpPr>
                <a:spLocks/>
              </p:cNvSpPr>
              <p:nvPr/>
            </p:nvSpPr>
            <p:spPr bwMode="auto">
              <a:xfrm>
                <a:off x="2076" y="2606"/>
                <a:ext cx="976" cy="414"/>
              </a:xfrm>
              <a:custGeom>
                <a:avLst/>
                <a:gdLst>
                  <a:gd name="T0" fmla="*/ 976 w 976"/>
                  <a:gd name="T1" fmla="*/ 0 h 414"/>
                  <a:gd name="T2" fmla="*/ 0 w 976"/>
                  <a:gd name="T3" fmla="*/ 414 h 414"/>
                  <a:gd name="T4" fmla="*/ 0 60000 65536"/>
                  <a:gd name="T5" fmla="*/ 0 60000 65536"/>
                  <a:gd name="T6" fmla="*/ 0 w 976"/>
                  <a:gd name="T7" fmla="*/ 0 h 414"/>
                  <a:gd name="T8" fmla="*/ 976 w 976"/>
                  <a:gd name="T9" fmla="*/ 414 h 414"/>
                </a:gdLst>
                <a:ahLst/>
                <a:cxnLst>
                  <a:cxn ang="T4">
                    <a:pos x="T0" y="T1"/>
                  </a:cxn>
                  <a:cxn ang="T5">
                    <a:pos x="T2" y="T3"/>
                  </a:cxn>
                </a:cxnLst>
                <a:rect l="T6" t="T7" r="T8" b="T9"/>
                <a:pathLst>
                  <a:path w="976" h="414">
                    <a:moveTo>
                      <a:pt x="976" y="0"/>
                    </a:moveTo>
                    <a:lnTo>
                      <a:pt x="0" y="414"/>
                    </a:lnTo>
                  </a:path>
                </a:pathLst>
              </a:custGeom>
              <a:noFill/>
              <a:ln w="57150">
                <a:solidFill>
                  <a:schemeClr val="tx1"/>
                </a:solidFill>
                <a:round/>
                <a:headEnd/>
                <a:tailEnd/>
              </a:ln>
            </p:spPr>
            <p:txBody>
              <a:bodyPr wrap="none" anchor="ctr"/>
              <a:lstStyle/>
              <a:p>
                <a:endParaRPr lang="en-US"/>
              </a:p>
            </p:txBody>
          </p:sp>
          <p:sp>
            <p:nvSpPr>
              <p:cNvPr id="11324" name="Freeform 92"/>
              <p:cNvSpPr>
                <a:spLocks/>
              </p:cNvSpPr>
              <p:nvPr/>
            </p:nvSpPr>
            <p:spPr bwMode="auto">
              <a:xfrm>
                <a:off x="2146" y="2690"/>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 name="T10" fmla="*/ 0 60000 65536"/>
                  <a:gd name="T11" fmla="*/ 0 60000 65536"/>
                  <a:gd name="T12" fmla="*/ 0 60000 65536"/>
                  <a:gd name="T13" fmla="*/ 0 60000 65536"/>
                  <a:gd name="T14" fmla="*/ 0 60000 65536"/>
                  <a:gd name="T15" fmla="*/ 0 w 180"/>
                  <a:gd name="T16" fmla="*/ 0 h 108"/>
                  <a:gd name="T17" fmla="*/ 180 w 180"/>
                  <a:gd name="T18" fmla="*/ 108 h 108"/>
                </a:gdLst>
                <a:ahLst/>
                <a:cxnLst>
                  <a:cxn ang="T10">
                    <a:pos x="T0" y="T1"/>
                  </a:cxn>
                  <a:cxn ang="T11">
                    <a:pos x="T2" y="T3"/>
                  </a:cxn>
                  <a:cxn ang="T12">
                    <a:pos x="T4" y="T5"/>
                  </a:cxn>
                  <a:cxn ang="T13">
                    <a:pos x="T6" y="T7"/>
                  </a:cxn>
                  <a:cxn ang="T14">
                    <a:pos x="T8" y="T9"/>
                  </a:cxn>
                </a:cxnLst>
                <a:rect l="T15" t="T16" r="T17" b="T18"/>
                <a:pathLst>
                  <a:path w="180" h="108">
                    <a:moveTo>
                      <a:pt x="6" y="48"/>
                    </a:moveTo>
                    <a:lnTo>
                      <a:pt x="156" y="0"/>
                    </a:lnTo>
                    <a:lnTo>
                      <a:pt x="180" y="36"/>
                    </a:lnTo>
                    <a:lnTo>
                      <a:pt x="0" y="108"/>
                    </a:lnTo>
                    <a:lnTo>
                      <a:pt x="6" y="48"/>
                    </a:lnTo>
                    <a:close/>
                  </a:path>
                </a:pathLst>
              </a:custGeom>
              <a:solidFill>
                <a:schemeClr val="bg1"/>
              </a:solidFill>
              <a:ln w="9525">
                <a:noFill/>
                <a:round/>
                <a:headEnd/>
                <a:tailEnd/>
              </a:ln>
            </p:spPr>
            <p:txBody>
              <a:bodyPr wrap="none" anchor="ctr"/>
              <a:lstStyle/>
              <a:p>
                <a:endParaRPr lang="en-US"/>
              </a:p>
            </p:txBody>
          </p:sp>
          <p:sp>
            <p:nvSpPr>
              <p:cNvPr id="11325" name="Freeform 93"/>
              <p:cNvSpPr>
                <a:spLocks/>
              </p:cNvSpPr>
              <p:nvPr/>
            </p:nvSpPr>
            <p:spPr bwMode="auto">
              <a:xfrm>
                <a:off x="2344" y="2618"/>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 name="T10" fmla="*/ 0 60000 65536"/>
                  <a:gd name="T11" fmla="*/ 0 60000 65536"/>
                  <a:gd name="T12" fmla="*/ 0 60000 65536"/>
                  <a:gd name="T13" fmla="*/ 0 60000 65536"/>
                  <a:gd name="T14" fmla="*/ 0 60000 65536"/>
                  <a:gd name="T15" fmla="*/ 0 w 180"/>
                  <a:gd name="T16" fmla="*/ 0 h 108"/>
                  <a:gd name="T17" fmla="*/ 180 w 180"/>
                  <a:gd name="T18" fmla="*/ 108 h 108"/>
                </a:gdLst>
                <a:ahLst/>
                <a:cxnLst>
                  <a:cxn ang="T10">
                    <a:pos x="T0" y="T1"/>
                  </a:cxn>
                  <a:cxn ang="T11">
                    <a:pos x="T2" y="T3"/>
                  </a:cxn>
                  <a:cxn ang="T12">
                    <a:pos x="T4" y="T5"/>
                  </a:cxn>
                  <a:cxn ang="T13">
                    <a:pos x="T6" y="T7"/>
                  </a:cxn>
                  <a:cxn ang="T14">
                    <a:pos x="T8" y="T9"/>
                  </a:cxn>
                </a:cxnLst>
                <a:rect l="T15" t="T16" r="T17" b="T18"/>
                <a:pathLst>
                  <a:path w="180" h="108">
                    <a:moveTo>
                      <a:pt x="6" y="48"/>
                    </a:moveTo>
                    <a:lnTo>
                      <a:pt x="156" y="0"/>
                    </a:lnTo>
                    <a:lnTo>
                      <a:pt x="180" y="36"/>
                    </a:lnTo>
                    <a:lnTo>
                      <a:pt x="0" y="108"/>
                    </a:lnTo>
                    <a:lnTo>
                      <a:pt x="6" y="48"/>
                    </a:lnTo>
                    <a:close/>
                  </a:path>
                </a:pathLst>
              </a:custGeom>
              <a:solidFill>
                <a:schemeClr val="bg1"/>
              </a:solidFill>
              <a:ln w="9525">
                <a:noFill/>
                <a:round/>
                <a:headEnd/>
                <a:tailEnd/>
              </a:ln>
            </p:spPr>
            <p:txBody>
              <a:bodyPr wrap="none" anchor="ctr"/>
              <a:lstStyle/>
              <a:p>
                <a:endParaRPr lang="en-US"/>
              </a:p>
            </p:txBody>
          </p:sp>
          <p:sp>
            <p:nvSpPr>
              <p:cNvPr id="11326" name="Freeform 94"/>
              <p:cNvSpPr>
                <a:spLocks/>
              </p:cNvSpPr>
              <p:nvPr/>
            </p:nvSpPr>
            <p:spPr bwMode="auto">
              <a:xfrm>
                <a:off x="2542" y="254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 name="T10" fmla="*/ 0 60000 65536"/>
                  <a:gd name="T11" fmla="*/ 0 60000 65536"/>
                  <a:gd name="T12" fmla="*/ 0 60000 65536"/>
                  <a:gd name="T13" fmla="*/ 0 60000 65536"/>
                  <a:gd name="T14" fmla="*/ 0 60000 65536"/>
                  <a:gd name="T15" fmla="*/ 0 w 180"/>
                  <a:gd name="T16" fmla="*/ 0 h 108"/>
                  <a:gd name="T17" fmla="*/ 180 w 180"/>
                  <a:gd name="T18" fmla="*/ 108 h 108"/>
                </a:gdLst>
                <a:ahLst/>
                <a:cxnLst>
                  <a:cxn ang="T10">
                    <a:pos x="T0" y="T1"/>
                  </a:cxn>
                  <a:cxn ang="T11">
                    <a:pos x="T2" y="T3"/>
                  </a:cxn>
                  <a:cxn ang="T12">
                    <a:pos x="T4" y="T5"/>
                  </a:cxn>
                  <a:cxn ang="T13">
                    <a:pos x="T6" y="T7"/>
                  </a:cxn>
                  <a:cxn ang="T14">
                    <a:pos x="T8" y="T9"/>
                  </a:cxn>
                </a:cxnLst>
                <a:rect l="T15" t="T16" r="T17" b="T18"/>
                <a:pathLst>
                  <a:path w="180" h="108">
                    <a:moveTo>
                      <a:pt x="6" y="48"/>
                    </a:moveTo>
                    <a:lnTo>
                      <a:pt x="156" y="0"/>
                    </a:lnTo>
                    <a:lnTo>
                      <a:pt x="180" y="36"/>
                    </a:lnTo>
                    <a:lnTo>
                      <a:pt x="0" y="108"/>
                    </a:lnTo>
                    <a:lnTo>
                      <a:pt x="6" y="48"/>
                    </a:lnTo>
                    <a:close/>
                  </a:path>
                </a:pathLst>
              </a:custGeom>
              <a:solidFill>
                <a:schemeClr val="bg1"/>
              </a:solidFill>
              <a:ln w="9525">
                <a:noFill/>
                <a:round/>
                <a:headEnd/>
                <a:tailEnd/>
              </a:ln>
            </p:spPr>
            <p:txBody>
              <a:bodyPr wrap="none" anchor="ctr"/>
              <a:lstStyle/>
              <a:p>
                <a:endParaRPr lang="en-US"/>
              </a:p>
            </p:txBody>
          </p:sp>
          <p:sp>
            <p:nvSpPr>
              <p:cNvPr id="11327" name="Freeform 95"/>
              <p:cNvSpPr>
                <a:spLocks/>
              </p:cNvSpPr>
              <p:nvPr/>
            </p:nvSpPr>
            <p:spPr bwMode="auto">
              <a:xfrm>
                <a:off x="2170" y="278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 name="T10" fmla="*/ 0 60000 65536"/>
                  <a:gd name="T11" fmla="*/ 0 60000 65536"/>
                  <a:gd name="T12" fmla="*/ 0 60000 65536"/>
                  <a:gd name="T13" fmla="*/ 0 60000 65536"/>
                  <a:gd name="T14" fmla="*/ 0 60000 65536"/>
                  <a:gd name="T15" fmla="*/ 0 w 180"/>
                  <a:gd name="T16" fmla="*/ 0 h 108"/>
                  <a:gd name="T17" fmla="*/ 180 w 180"/>
                  <a:gd name="T18" fmla="*/ 108 h 108"/>
                </a:gdLst>
                <a:ahLst/>
                <a:cxnLst>
                  <a:cxn ang="T10">
                    <a:pos x="T0" y="T1"/>
                  </a:cxn>
                  <a:cxn ang="T11">
                    <a:pos x="T2" y="T3"/>
                  </a:cxn>
                  <a:cxn ang="T12">
                    <a:pos x="T4" y="T5"/>
                  </a:cxn>
                  <a:cxn ang="T13">
                    <a:pos x="T6" y="T7"/>
                  </a:cxn>
                  <a:cxn ang="T14">
                    <a:pos x="T8" y="T9"/>
                  </a:cxn>
                </a:cxnLst>
                <a:rect l="T15" t="T16" r="T17" b="T18"/>
                <a:pathLst>
                  <a:path w="180" h="108">
                    <a:moveTo>
                      <a:pt x="6" y="48"/>
                    </a:moveTo>
                    <a:lnTo>
                      <a:pt x="156" y="0"/>
                    </a:lnTo>
                    <a:lnTo>
                      <a:pt x="180" y="36"/>
                    </a:lnTo>
                    <a:lnTo>
                      <a:pt x="0" y="108"/>
                    </a:lnTo>
                    <a:lnTo>
                      <a:pt x="6" y="48"/>
                    </a:lnTo>
                    <a:close/>
                  </a:path>
                </a:pathLst>
              </a:custGeom>
              <a:solidFill>
                <a:schemeClr val="bg1"/>
              </a:solidFill>
              <a:ln w="9525">
                <a:noFill/>
                <a:round/>
                <a:headEnd/>
                <a:tailEnd/>
              </a:ln>
            </p:spPr>
            <p:txBody>
              <a:bodyPr wrap="none" anchor="ctr"/>
              <a:lstStyle/>
              <a:p>
                <a:endParaRPr lang="en-US"/>
              </a:p>
            </p:txBody>
          </p:sp>
          <p:sp>
            <p:nvSpPr>
              <p:cNvPr id="11328" name="Freeform 96"/>
              <p:cNvSpPr>
                <a:spLocks/>
              </p:cNvSpPr>
              <p:nvPr/>
            </p:nvSpPr>
            <p:spPr bwMode="auto">
              <a:xfrm>
                <a:off x="2380" y="269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 name="T10" fmla="*/ 0 60000 65536"/>
                  <a:gd name="T11" fmla="*/ 0 60000 65536"/>
                  <a:gd name="T12" fmla="*/ 0 60000 65536"/>
                  <a:gd name="T13" fmla="*/ 0 60000 65536"/>
                  <a:gd name="T14" fmla="*/ 0 60000 65536"/>
                  <a:gd name="T15" fmla="*/ 0 w 180"/>
                  <a:gd name="T16" fmla="*/ 0 h 108"/>
                  <a:gd name="T17" fmla="*/ 180 w 180"/>
                  <a:gd name="T18" fmla="*/ 108 h 108"/>
                </a:gdLst>
                <a:ahLst/>
                <a:cxnLst>
                  <a:cxn ang="T10">
                    <a:pos x="T0" y="T1"/>
                  </a:cxn>
                  <a:cxn ang="T11">
                    <a:pos x="T2" y="T3"/>
                  </a:cxn>
                  <a:cxn ang="T12">
                    <a:pos x="T4" y="T5"/>
                  </a:cxn>
                  <a:cxn ang="T13">
                    <a:pos x="T6" y="T7"/>
                  </a:cxn>
                  <a:cxn ang="T14">
                    <a:pos x="T8" y="T9"/>
                  </a:cxn>
                </a:cxnLst>
                <a:rect l="T15" t="T16" r="T17" b="T18"/>
                <a:pathLst>
                  <a:path w="180" h="108">
                    <a:moveTo>
                      <a:pt x="6" y="48"/>
                    </a:moveTo>
                    <a:lnTo>
                      <a:pt x="156" y="0"/>
                    </a:lnTo>
                    <a:lnTo>
                      <a:pt x="180" y="36"/>
                    </a:lnTo>
                    <a:lnTo>
                      <a:pt x="0" y="108"/>
                    </a:lnTo>
                    <a:lnTo>
                      <a:pt x="6" y="48"/>
                    </a:lnTo>
                    <a:close/>
                  </a:path>
                </a:pathLst>
              </a:custGeom>
              <a:solidFill>
                <a:schemeClr val="bg1"/>
              </a:solidFill>
              <a:ln w="9525">
                <a:noFill/>
                <a:round/>
                <a:headEnd/>
                <a:tailEnd/>
              </a:ln>
            </p:spPr>
            <p:txBody>
              <a:bodyPr wrap="none" anchor="ctr"/>
              <a:lstStyle/>
              <a:p>
                <a:endParaRPr lang="en-US"/>
              </a:p>
            </p:txBody>
          </p:sp>
          <p:sp>
            <p:nvSpPr>
              <p:cNvPr id="11329" name="Freeform 97"/>
              <p:cNvSpPr>
                <a:spLocks/>
              </p:cNvSpPr>
              <p:nvPr/>
            </p:nvSpPr>
            <p:spPr bwMode="auto">
              <a:xfrm>
                <a:off x="2590" y="260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 name="T10" fmla="*/ 0 60000 65536"/>
                  <a:gd name="T11" fmla="*/ 0 60000 65536"/>
                  <a:gd name="T12" fmla="*/ 0 60000 65536"/>
                  <a:gd name="T13" fmla="*/ 0 60000 65536"/>
                  <a:gd name="T14" fmla="*/ 0 60000 65536"/>
                  <a:gd name="T15" fmla="*/ 0 w 180"/>
                  <a:gd name="T16" fmla="*/ 0 h 108"/>
                  <a:gd name="T17" fmla="*/ 180 w 180"/>
                  <a:gd name="T18" fmla="*/ 108 h 108"/>
                </a:gdLst>
                <a:ahLst/>
                <a:cxnLst>
                  <a:cxn ang="T10">
                    <a:pos x="T0" y="T1"/>
                  </a:cxn>
                  <a:cxn ang="T11">
                    <a:pos x="T2" y="T3"/>
                  </a:cxn>
                  <a:cxn ang="T12">
                    <a:pos x="T4" y="T5"/>
                  </a:cxn>
                  <a:cxn ang="T13">
                    <a:pos x="T6" y="T7"/>
                  </a:cxn>
                  <a:cxn ang="T14">
                    <a:pos x="T8" y="T9"/>
                  </a:cxn>
                </a:cxnLst>
                <a:rect l="T15" t="T16" r="T17" b="T18"/>
                <a:pathLst>
                  <a:path w="180" h="108">
                    <a:moveTo>
                      <a:pt x="6" y="48"/>
                    </a:moveTo>
                    <a:lnTo>
                      <a:pt x="156" y="0"/>
                    </a:lnTo>
                    <a:lnTo>
                      <a:pt x="180" y="36"/>
                    </a:lnTo>
                    <a:lnTo>
                      <a:pt x="0" y="108"/>
                    </a:lnTo>
                    <a:lnTo>
                      <a:pt x="6" y="48"/>
                    </a:lnTo>
                    <a:close/>
                  </a:path>
                </a:pathLst>
              </a:custGeom>
              <a:solidFill>
                <a:schemeClr val="bg1"/>
              </a:solidFill>
              <a:ln w="9525">
                <a:noFill/>
                <a:round/>
                <a:headEnd/>
                <a:tailEnd/>
              </a:ln>
            </p:spPr>
            <p:txBody>
              <a:bodyPr wrap="none" anchor="ctr"/>
              <a:lstStyle/>
              <a:p>
                <a:endParaRPr lang="en-US"/>
              </a:p>
            </p:txBody>
          </p:sp>
          <p:sp>
            <p:nvSpPr>
              <p:cNvPr id="11330" name="Freeform 98"/>
              <p:cNvSpPr>
                <a:spLocks/>
              </p:cNvSpPr>
              <p:nvPr/>
            </p:nvSpPr>
            <p:spPr bwMode="auto">
              <a:xfrm>
                <a:off x="2806" y="2534"/>
                <a:ext cx="92" cy="60"/>
              </a:xfrm>
              <a:custGeom>
                <a:avLst/>
                <a:gdLst>
                  <a:gd name="T0" fmla="*/ 0 w 120"/>
                  <a:gd name="T1" fmla="*/ 2 h 78"/>
                  <a:gd name="T2" fmla="*/ 2 w 120"/>
                  <a:gd name="T3" fmla="*/ 0 h 78"/>
                  <a:gd name="T4" fmla="*/ 2 w 120"/>
                  <a:gd name="T5" fmla="*/ 2 h 78"/>
                  <a:gd name="T6" fmla="*/ 2 w 120"/>
                  <a:gd name="T7" fmla="*/ 2 h 78"/>
                  <a:gd name="T8" fmla="*/ 0 w 120"/>
                  <a:gd name="T9" fmla="*/ 2 h 78"/>
                  <a:gd name="T10" fmla="*/ 0 60000 65536"/>
                  <a:gd name="T11" fmla="*/ 0 60000 65536"/>
                  <a:gd name="T12" fmla="*/ 0 60000 65536"/>
                  <a:gd name="T13" fmla="*/ 0 60000 65536"/>
                  <a:gd name="T14" fmla="*/ 0 60000 65536"/>
                  <a:gd name="T15" fmla="*/ 0 w 120"/>
                  <a:gd name="T16" fmla="*/ 0 h 78"/>
                  <a:gd name="T17" fmla="*/ 120 w 120"/>
                  <a:gd name="T18" fmla="*/ 78 h 78"/>
                </a:gdLst>
                <a:ahLst/>
                <a:cxnLst>
                  <a:cxn ang="T10">
                    <a:pos x="T0" y="T1"/>
                  </a:cxn>
                  <a:cxn ang="T11">
                    <a:pos x="T2" y="T3"/>
                  </a:cxn>
                  <a:cxn ang="T12">
                    <a:pos x="T4" y="T5"/>
                  </a:cxn>
                  <a:cxn ang="T13">
                    <a:pos x="T6" y="T7"/>
                  </a:cxn>
                  <a:cxn ang="T14">
                    <a:pos x="T8" y="T9"/>
                  </a:cxn>
                </a:cxnLst>
                <a:rect l="T15" t="T16" r="T17" b="T18"/>
                <a:pathLst>
                  <a:path w="120" h="78">
                    <a:moveTo>
                      <a:pt x="0" y="30"/>
                    </a:moveTo>
                    <a:lnTo>
                      <a:pt x="72" y="0"/>
                    </a:lnTo>
                    <a:lnTo>
                      <a:pt x="120" y="42"/>
                    </a:lnTo>
                    <a:lnTo>
                      <a:pt x="60" y="78"/>
                    </a:lnTo>
                    <a:lnTo>
                      <a:pt x="0" y="30"/>
                    </a:lnTo>
                    <a:close/>
                  </a:path>
                </a:pathLst>
              </a:custGeom>
              <a:solidFill>
                <a:schemeClr val="bg1"/>
              </a:solidFill>
              <a:ln w="9525">
                <a:noFill/>
                <a:round/>
                <a:headEnd/>
                <a:tailEnd/>
              </a:ln>
            </p:spPr>
            <p:txBody>
              <a:bodyPr wrap="none" anchor="ctr"/>
              <a:lstStyle/>
              <a:p>
                <a:endParaRPr lang="en-US"/>
              </a:p>
            </p:txBody>
          </p:sp>
          <p:sp>
            <p:nvSpPr>
              <p:cNvPr id="11331" name="Freeform 99"/>
              <p:cNvSpPr>
                <a:spLocks/>
              </p:cNvSpPr>
              <p:nvPr/>
            </p:nvSpPr>
            <p:spPr bwMode="auto">
              <a:xfrm>
                <a:off x="2740" y="2486"/>
                <a:ext cx="102" cy="66"/>
              </a:xfrm>
              <a:custGeom>
                <a:avLst/>
                <a:gdLst>
                  <a:gd name="T0" fmla="*/ 0 w 120"/>
                  <a:gd name="T1" fmla="*/ 3 h 78"/>
                  <a:gd name="T2" fmla="*/ 5 w 120"/>
                  <a:gd name="T3" fmla="*/ 0 h 78"/>
                  <a:gd name="T4" fmla="*/ 8 w 120"/>
                  <a:gd name="T5" fmla="*/ 3 h 78"/>
                  <a:gd name="T6" fmla="*/ 4 w 120"/>
                  <a:gd name="T7" fmla="*/ 5 h 78"/>
                  <a:gd name="T8" fmla="*/ 0 w 120"/>
                  <a:gd name="T9" fmla="*/ 3 h 78"/>
                  <a:gd name="T10" fmla="*/ 0 60000 65536"/>
                  <a:gd name="T11" fmla="*/ 0 60000 65536"/>
                  <a:gd name="T12" fmla="*/ 0 60000 65536"/>
                  <a:gd name="T13" fmla="*/ 0 60000 65536"/>
                  <a:gd name="T14" fmla="*/ 0 60000 65536"/>
                  <a:gd name="T15" fmla="*/ 0 w 120"/>
                  <a:gd name="T16" fmla="*/ 0 h 78"/>
                  <a:gd name="T17" fmla="*/ 120 w 120"/>
                  <a:gd name="T18" fmla="*/ 78 h 78"/>
                </a:gdLst>
                <a:ahLst/>
                <a:cxnLst>
                  <a:cxn ang="T10">
                    <a:pos x="T0" y="T1"/>
                  </a:cxn>
                  <a:cxn ang="T11">
                    <a:pos x="T2" y="T3"/>
                  </a:cxn>
                  <a:cxn ang="T12">
                    <a:pos x="T4" y="T5"/>
                  </a:cxn>
                  <a:cxn ang="T13">
                    <a:pos x="T6" y="T7"/>
                  </a:cxn>
                  <a:cxn ang="T14">
                    <a:pos x="T8" y="T9"/>
                  </a:cxn>
                </a:cxnLst>
                <a:rect l="T15" t="T16" r="T17" b="T18"/>
                <a:pathLst>
                  <a:path w="120" h="78">
                    <a:moveTo>
                      <a:pt x="0" y="30"/>
                    </a:moveTo>
                    <a:lnTo>
                      <a:pt x="72" y="0"/>
                    </a:lnTo>
                    <a:lnTo>
                      <a:pt x="120" y="42"/>
                    </a:lnTo>
                    <a:lnTo>
                      <a:pt x="60" y="78"/>
                    </a:lnTo>
                    <a:lnTo>
                      <a:pt x="0" y="30"/>
                    </a:lnTo>
                    <a:close/>
                  </a:path>
                </a:pathLst>
              </a:custGeom>
              <a:solidFill>
                <a:schemeClr val="bg1"/>
              </a:solidFill>
              <a:ln w="9525">
                <a:noFill/>
                <a:round/>
                <a:headEnd/>
                <a:tailEnd/>
              </a:ln>
            </p:spPr>
            <p:txBody>
              <a:bodyPr wrap="none" anchor="ctr"/>
              <a:lstStyle/>
              <a:p>
                <a:endParaRPr lang="en-US"/>
              </a:p>
            </p:txBody>
          </p:sp>
          <p:sp>
            <p:nvSpPr>
              <p:cNvPr id="11332" name="Freeform 100"/>
              <p:cNvSpPr>
                <a:spLocks/>
              </p:cNvSpPr>
              <p:nvPr/>
            </p:nvSpPr>
            <p:spPr bwMode="auto">
              <a:xfrm>
                <a:off x="2424" y="2628"/>
                <a:ext cx="628" cy="300"/>
              </a:xfrm>
              <a:custGeom>
                <a:avLst/>
                <a:gdLst>
                  <a:gd name="T0" fmla="*/ 0 w 628"/>
                  <a:gd name="T1" fmla="*/ 300 h 300"/>
                  <a:gd name="T2" fmla="*/ 628 w 628"/>
                  <a:gd name="T3" fmla="*/ 0 h 300"/>
                  <a:gd name="T4" fmla="*/ 620 w 628"/>
                  <a:gd name="T5" fmla="*/ 68 h 300"/>
                  <a:gd name="T6" fmla="*/ 0 w 628"/>
                  <a:gd name="T7" fmla="*/ 300 h 300"/>
                  <a:gd name="T8" fmla="*/ 0 60000 65536"/>
                  <a:gd name="T9" fmla="*/ 0 60000 65536"/>
                  <a:gd name="T10" fmla="*/ 0 60000 65536"/>
                  <a:gd name="T11" fmla="*/ 0 60000 65536"/>
                  <a:gd name="T12" fmla="*/ 0 w 628"/>
                  <a:gd name="T13" fmla="*/ 0 h 300"/>
                  <a:gd name="T14" fmla="*/ 628 w 628"/>
                  <a:gd name="T15" fmla="*/ 300 h 300"/>
                </a:gdLst>
                <a:ahLst/>
                <a:cxnLst>
                  <a:cxn ang="T8">
                    <a:pos x="T0" y="T1"/>
                  </a:cxn>
                  <a:cxn ang="T9">
                    <a:pos x="T2" y="T3"/>
                  </a:cxn>
                  <a:cxn ang="T10">
                    <a:pos x="T4" y="T5"/>
                  </a:cxn>
                  <a:cxn ang="T11">
                    <a:pos x="T6" y="T7"/>
                  </a:cxn>
                </a:cxnLst>
                <a:rect l="T12" t="T13" r="T14" b="T15"/>
                <a:pathLst>
                  <a:path w="628" h="300">
                    <a:moveTo>
                      <a:pt x="0" y="300"/>
                    </a:moveTo>
                    <a:lnTo>
                      <a:pt x="628" y="0"/>
                    </a:lnTo>
                    <a:lnTo>
                      <a:pt x="620" y="68"/>
                    </a:lnTo>
                    <a:lnTo>
                      <a:pt x="0" y="300"/>
                    </a:lnTo>
                    <a:close/>
                  </a:path>
                </a:pathLst>
              </a:custGeom>
              <a:solidFill>
                <a:schemeClr val="tx1"/>
              </a:solidFill>
              <a:ln w="9525">
                <a:noFill/>
                <a:round/>
                <a:headEnd/>
                <a:tailEnd/>
              </a:ln>
            </p:spPr>
            <p:txBody>
              <a:bodyPr wrap="none" anchor="ctr"/>
              <a:lstStyle/>
              <a:p>
                <a:endParaRPr lang="en-US"/>
              </a:p>
            </p:txBody>
          </p:sp>
        </p:grpSp>
        <p:grpSp>
          <p:nvGrpSpPr>
            <p:cNvPr id="5" name="Group 101"/>
            <p:cNvGrpSpPr>
              <a:grpSpLocks/>
            </p:cNvGrpSpPr>
            <p:nvPr/>
          </p:nvGrpSpPr>
          <p:grpSpPr bwMode="auto">
            <a:xfrm>
              <a:off x="1547" y="1137"/>
              <a:ext cx="1302" cy="1554"/>
              <a:chOff x="1458" y="1110"/>
              <a:chExt cx="1302" cy="1554"/>
            </a:xfrm>
          </p:grpSpPr>
          <p:grpSp>
            <p:nvGrpSpPr>
              <p:cNvPr id="6" name="Group 102"/>
              <p:cNvGrpSpPr>
                <a:grpSpLocks/>
              </p:cNvGrpSpPr>
              <p:nvPr/>
            </p:nvGrpSpPr>
            <p:grpSpPr bwMode="auto">
              <a:xfrm>
                <a:off x="1464" y="1968"/>
                <a:ext cx="1296" cy="696"/>
                <a:chOff x="1464" y="1968"/>
                <a:chExt cx="1296" cy="696"/>
              </a:xfrm>
            </p:grpSpPr>
            <p:sp>
              <p:nvSpPr>
                <p:cNvPr id="11313" name="Freeform 103"/>
                <p:cNvSpPr>
                  <a:spLocks/>
                </p:cNvSpPr>
                <p:nvPr/>
              </p:nvSpPr>
              <p:spPr bwMode="auto">
                <a:xfrm>
                  <a:off x="1470" y="2016"/>
                  <a:ext cx="1290" cy="648"/>
                </a:xfrm>
                <a:custGeom>
                  <a:avLst/>
                  <a:gdLst>
                    <a:gd name="T0" fmla="*/ 1290 w 1290"/>
                    <a:gd name="T1" fmla="*/ 0 h 648"/>
                    <a:gd name="T2" fmla="*/ 474 w 1290"/>
                    <a:gd name="T3" fmla="*/ 252 h 648"/>
                    <a:gd name="T4" fmla="*/ 0 w 1290"/>
                    <a:gd name="T5" fmla="*/ 102 h 648"/>
                    <a:gd name="T6" fmla="*/ 24 w 1290"/>
                    <a:gd name="T7" fmla="*/ 342 h 648"/>
                    <a:gd name="T8" fmla="*/ 402 w 1290"/>
                    <a:gd name="T9" fmla="*/ 648 h 648"/>
                    <a:gd name="T10" fmla="*/ 1242 w 1290"/>
                    <a:gd name="T11" fmla="*/ 240 h 648"/>
                    <a:gd name="T12" fmla="*/ 1290 w 1290"/>
                    <a:gd name="T13" fmla="*/ 0 h 648"/>
                    <a:gd name="T14" fmla="*/ 0 60000 65536"/>
                    <a:gd name="T15" fmla="*/ 0 60000 65536"/>
                    <a:gd name="T16" fmla="*/ 0 60000 65536"/>
                    <a:gd name="T17" fmla="*/ 0 60000 65536"/>
                    <a:gd name="T18" fmla="*/ 0 60000 65536"/>
                    <a:gd name="T19" fmla="*/ 0 60000 65536"/>
                    <a:gd name="T20" fmla="*/ 0 60000 65536"/>
                    <a:gd name="T21" fmla="*/ 0 w 1290"/>
                    <a:gd name="T22" fmla="*/ 0 h 648"/>
                    <a:gd name="T23" fmla="*/ 1290 w 1290"/>
                    <a:gd name="T24" fmla="*/ 648 h 6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a:solidFill>
                    <a:schemeClr val="tx1"/>
                  </a:solidFill>
                  <a:round/>
                  <a:headEnd/>
                  <a:tailEnd/>
                </a:ln>
              </p:spPr>
              <p:txBody>
                <a:bodyPr wrap="none" anchor="ctr"/>
                <a:lstStyle/>
                <a:p>
                  <a:endParaRPr lang="en-US"/>
                </a:p>
              </p:txBody>
            </p:sp>
            <p:grpSp>
              <p:nvGrpSpPr>
                <p:cNvPr id="7" name="Group 104"/>
                <p:cNvGrpSpPr>
                  <a:grpSpLocks/>
                </p:cNvGrpSpPr>
                <p:nvPr/>
              </p:nvGrpSpPr>
              <p:grpSpPr bwMode="auto">
                <a:xfrm>
                  <a:off x="1464" y="1968"/>
                  <a:ext cx="1296" cy="690"/>
                  <a:chOff x="1464" y="1968"/>
                  <a:chExt cx="1296" cy="690"/>
                </a:xfrm>
              </p:grpSpPr>
              <p:grpSp>
                <p:nvGrpSpPr>
                  <p:cNvPr id="8" name="Group 105"/>
                  <p:cNvGrpSpPr>
                    <a:grpSpLocks/>
                  </p:cNvGrpSpPr>
                  <p:nvPr/>
                </p:nvGrpSpPr>
                <p:grpSpPr bwMode="auto">
                  <a:xfrm>
                    <a:off x="1464" y="1968"/>
                    <a:ext cx="1296" cy="690"/>
                    <a:chOff x="1200" y="2160"/>
                    <a:chExt cx="1296" cy="690"/>
                  </a:xfrm>
                </p:grpSpPr>
                <p:sp>
                  <p:nvSpPr>
                    <p:cNvPr id="11317" name="Freeform 106"/>
                    <p:cNvSpPr>
                      <a:spLocks/>
                    </p:cNvSpPr>
                    <p:nvPr/>
                  </p:nvSpPr>
                  <p:spPr bwMode="auto">
                    <a:xfrm>
                      <a:off x="1704" y="2304"/>
                      <a:ext cx="720" cy="432"/>
                    </a:xfrm>
                    <a:custGeom>
                      <a:avLst/>
                      <a:gdLst>
                        <a:gd name="T0" fmla="*/ 48 w 720"/>
                        <a:gd name="T1" fmla="*/ 192 h 432"/>
                        <a:gd name="T2" fmla="*/ 0 w 720"/>
                        <a:gd name="T3" fmla="*/ 432 h 432"/>
                        <a:gd name="T4" fmla="*/ 720 w 720"/>
                        <a:gd name="T5" fmla="*/ 48 h 432"/>
                        <a:gd name="T6" fmla="*/ 720 w 720"/>
                        <a:gd name="T7" fmla="*/ 0 h 432"/>
                        <a:gd name="T8" fmla="*/ 48 w 720"/>
                        <a:gd name="T9" fmla="*/ 192 h 432"/>
                        <a:gd name="T10" fmla="*/ 0 60000 65536"/>
                        <a:gd name="T11" fmla="*/ 0 60000 65536"/>
                        <a:gd name="T12" fmla="*/ 0 60000 65536"/>
                        <a:gd name="T13" fmla="*/ 0 60000 65536"/>
                        <a:gd name="T14" fmla="*/ 0 60000 65536"/>
                        <a:gd name="T15" fmla="*/ 0 w 720"/>
                        <a:gd name="T16" fmla="*/ 0 h 432"/>
                        <a:gd name="T17" fmla="*/ 720 w 720"/>
                        <a:gd name="T18" fmla="*/ 432 h 432"/>
                      </a:gdLst>
                      <a:ahLst/>
                      <a:cxnLst>
                        <a:cxn ang="T10">
                          <a:pos x="T0" y="T1"/>
                        </a:cxn>
                        <a:cxn ang="T11">
                          <a:pos x="T2" y="T3"/>
                        </a:cxn>
                        <a:cxn ang="T12">
                          <a:pos x="T4" y="T5"/>
                        </a:cxn>
                        <a:cxn ang="T13">
                          <a:pos x="T6" y="T7"/>
                        </a:cxn>
                        <a:cxn ang="T14">
                          <a:pos x="T8" y="T9"/>
                        </a:cxn>
                      </a:cxnLst>
                      <a:rect l="T15" t="T16" r="T17" b="T18"/>
                      <a:pathLst>
                        <a:path w="720" h="432">
                          <a:moveTo>
                            <a:pt x="48" y="192"/>
                          </a:moveTo>
                          <a:lnTo>
                            <a:pt x="0" y="432"/>
                          </a:lnTo>
                          <a:lnTo>
                            <a:pt x="720" y="48"/>
                          </a:lnTo>
                          <a:lnTo>
                            <a:pt x="720" y="0"/>
                          </a:lnTo>
                          <a:lnTo>
                            <a:pt x="48" y="192"/>
                          </a:lnTo>
                          <a:close/>
                        </a:path>
                      </a:pathLst>
                    </a:custGeom>
                    <a:solidFill>
                      <a:srgbClr val="C0C0C0"/>
                    </a:solidFill>
                    <a:ln w="9525">
                      <a:noFill/>
                      <a:round/>
                      <a:headEnd/>
                      <a:tailEnd/>
                    </a:ln>
                  </p:spPr>
                  <p:txBody>
                    <a:bodyPr wrap="none" anchor="ctr"/>
                    <a:lstStyle/>
                    <a:p>
                      <a:endParaRPr lang="en-US"/>
                    </a:p>
                  </p:txBody>
                </p:sp>
                <p:sp>
                  <p:nvSpPr>
                    <p:cNvPr id="11318" name="Freeform 107"/>
                    <p:cNvSpPr>
                      <a:spLocks/>
                    </p:cNvSpPr>
                    <p:nvPr/>
                  </p:nvSpPr>
                  <p:spPr bwMode="auto">
                    <a:xfrm>
                      <a:off x="1344" y="2448"/>
                      <a:ext cx="288" cy="288"/>
                    </a:xfrm>
                    <a:custGeom>
                      <a:avLst/>
                      <a:gdLst>
                        <a:gd name="T0" fmla="*/ 0 w 288"/>
                        <a:gd name="T1" fmla="*/ 0 h 288"/>
                        <a:gd name="T2" fmla="*/ 288 w 288"/>
                        <a:gd name="T3" fmla="*/ 48 h 288"/>
                        <a:gd name="T4" fmla="*/ 240 w 288"/>
                        <a:gd name="T5" fmla="*/ 288 h 288"/>
                        <a:gd name="T6" fmla="*/ 48 w 288"/>
                        <a:gd name="T7" fmla="*/ 144 h 288"/>
                        <a:gd name="T8" fmla="*/ 0 w 288"/>
                        <a:gd name="T9" fmla="*/ 0 h 288"/>
                        <a:gd name="T10" fmla="*/ 0 60000 65536"/>
                        <a:gd name="T11" fmla="*/ 0 60000 65536"/>
                        <a:gd name="T12" fmla="*/ 0 60000 65536"/>
                        <a:gd name="T13" fmla="*/ 0 60000 65536"/>
                        <a:gd name="T14" fmla="*/ 0 60000 65536"/>
                        <a:gd name="T15" fmla="*/ 0 w 288"/>
                        <a:gd name="T16" fmla="*/ 0 h 288"/>
                        <a:gd name="T17" fmla="*/ 288 w 288"/>
                        <a:gd name="T18" fmla="*/ 288 h 288"/>
                      </a:gdLst>
                      <a:ahLst/>
                      <a:cxnLst>
                        <a:cxn ang="T10">
                          <a:pos x="T0" y="T1"/>
                        </a:cxn>
                        <a:cxn ang="T11">
                          <a:pos x="T2" y="T3"/>
                        </a:cxn>
                        <a:cxn ang="T12">
                          <a:pos x="T4" y="T5"/>
                        </a:cxn>
                        <a:cxn ang="T13">
                          <a:pos x="T6" y="T7"/>
                        </a:cxn>
                        <a:cxn ang="T14">
                          <a:pos x="T8" y="T9"/>
                        </a:cxn>
                      </a:cxnLst>
                      <a:rect l="T15" t="T16" r="T17" b="T18"/>
                      <a:pathLst>
                        <a:path w="288" h="288">
                          <a:moveTo>
                            <a:pt x="0" y="0"/>
                          </a:moveTo>
                          <a:lnTo>
                            <a:pt x="288" y="48"/>
                          </a:lnTo>
                          <a:lnTo>
                            <a:pt x="240" y="288"/>
                          </a:lnTo>
                          <a:lnTo>
                            <a:pt x="48" y="144"/>
                          </a:lnTo>
                          <a:lnTo>
                            <a:pt x="0" y="0"/>
                          </a:lnTo>
                          <a:close/>
                        </a:path>
                      </a:pathLst>
                    </a:custGeom>
                    <a:solidFill>
                      <a:srgbClr val="C0C0C0"/>
                    </a:solidFill>
                    <a:ln w="9525">
                      <a:noFill/>
                      <a:round/>
                      <a:headEnd/>
                      <a:tailEnd/>
                    </a:ln>
                  </p:spPr>
                  <p:txBody>
                    <a:bodyPr wrap="none" anchor="ctr"/>
                    <a:lstStyle/>
                    <a:p>
                      <a:endParaRPr lang="en-US"/>
                    </a:p>
                  </p:txBody>
                </p:sp>
                <p:sp>
                  <p:nvSpPr>
                    <p:cNvPr id="11319" name="Freeform 108"/>
                    <p:cNvSpPr>
                      <a:spLocks/>
                    </p:cNvSpPr>
                    <p:nvPr/>
                  </p:nvSpPr>
                  <p:spPr bwMode="auto">
                    <a:xfrm>
                      <a:off x="1794" y="2460"/>
                      <a:ext cx="240" cy="144"/>
                    </a:xfrm>
                    <a:custGeom>
                      <a:avLst/>
                      <a:gdLst>
                        <a:gd name="T0" fmla="*/ 0 w 240"/>
                        <a:gd name="T1" fmla="*/ 96 h 144"/>
                        <a:gd name="T2" fmla="*/ 240 w 240"/>
                        <a:gd name="T3" fmla="*/ 0 h 144"/>
                        <a:gd name="T4" fmla="*/ 240 w 240"/>
                        <a:gd name="T5" fmla="*/ 48 h 144"/>
                        <a:gd name="T6" fmla="*/ 0 w 240"/>
                        <a:gd name="T7" fmla="*/ 144 h 144"/>
                        <a:gd name="T8" fmla="*/ 0 w 240"/>
                        <a:gd name="T9" fmla="*/ 96 h 144"/>
                        <a:gd name="T10" fmla="*/ 0 60000 65536"/>
                        <a:gd name="T11" fmla="*/ 0 60000 65536"/>
                        <a:gd name="T12" fmla="*/ 0 60000 65536"/>
                        <a:gd name="T13" fmla="*/ 0 60000 65536"/>
                        <a:gd name="T14" fmla="*/ 0 60000 65536"/>
                        <a:gd name="T15" fmla="*/ 0 w 240"/>
                        <a:gd name="T16" fmla="*/ 0 h 144"/>
                        <a:gd name="T17" fmla="*/ 240 w 240"/>
                        <a:gd name="T18" fmla="*/ 144 h 144"/>
                      </a:gdLst>
                      <a:ahLst/>
                      <a:cxnLst>
                        <a:cxn ang="T10">
                          <a:pos x="T0" y="T1"/>
                        </a:cxn>
                        <a:cxn ang="T11">
                          <a:pos x="T2" y="T3"/>
                        </a:cxn>
                        <a:cxn ang="T12">
                          <a:pos x="T4" y="T5"/>
                        </a:cxn>
                        <a:cxn ang="T13">
                          <a:pos x="T6" y="T7"/>
                        </a:cxn>
                        <a:cxn ang="T14">
                          <a:pos x="T8" y="T9"/>
                        </a:cxn>
                      </a:cxnLst>
                      <a:rect l="T15" t="T16" r="T17" b="T18"/>
                      <a:pathLst>
                        <a:path w="240" h="144">
                          <a:moveTo>
                            <a:pt x="0" y="96"/>
                          </a:moveTo>
                          <a:lnTo>
                            <a:pt x="240" y="0"/>
                          </a:lnTo>
                          <a:lnTo>
                            <a:pt x="240" y="48"/>
                          </a:lnTo>
                          <a:lnTo>
                            <a:pt x="0" y="144"/>
                          </a:lnTo>
                          <a:lnTo>
                            <a:pt x="0" y="96"/>
                          </a:lnTo>
                          <a:close/>
                        </a:path>
                      </a:pathLst>
                    </a:custGeom>
                    <a:solidFill>
                      <a:schemeClr val="tx1"/>
                    </a:solidFill>
                    <a:ln w="9525">
                      <a:noFill/>
                      <a:round/>
                      <a:headEnd/>
                      <a:tailEnd/>
                    </a:ln>
                  </p:spPr>
                  <p:txBody>
                    <a:bodyPr wrap="none" anchor="ctr"/>
                    <a:lstStyle/>
                    <a:p>
                      <a:endParaRPr lang="en-US"/>
                    </a:p>
                  </p:txBody>
                </p:sp>
                <p:sp>
                  <p:nvSpPr>
                    <p:cNvPr id="11320" name="Freeform 109"/>
                    <p:cNvSpPr>
                      <a:spLocks/>
                    </p:cNvSpPr>
                    <p:nvPr/>
                  </p:nvSpPr>
                  <p:spPr bwMode="auto">
                    <a:xfrm>
                      <a:off x="1200" y="2160"/>
                      <a:ext cx="1296" cy="312"/>
                    </a:xfrm>
                    <a:custGeom>
                      <a:avLst/>
                      <a:gdLst>
                        <a:gd name="T0" fmla="*/ 0 w 1296"/>
                        <a:gd name="T1" fmla="*/ 144 h 312"/>
                        <a:gd name="T2" fmla="*/ 510 w 1296"/>
                        <a:gd name="T3" fmla="*/ 312 h 312"/>
                        <a:gd name="T4" fmla="*/ 1296 w 1296"/>
                        <a:gd name="T5" fmla="*/ 48 h 312"/>
                        <a:gd name="T6" fmla="*/ 720 w 1296"/>
                        <a:gd name="T7" fmla="*/ 0 h 312"/>
                        <a:gd name="T8" fmla="*/ 0 w 1296"/>
                        <a:gd name="T9" fmla="*/ 144 h 312"/>
                        <a:gd name="T10" fmla="*/ 0 60000 65536"/>
                        <a:gd name="T11" fmla="*/ 0 60000 65536"/>
                        <a:gd name="T12" fmla="*/ 0 60000 65536"/>
                        <a:gd name="T13" fmla="*/ 0 60000 65536"/>
                        <a:gd name="T14" fmla="*/ 0 60000 65536"/>
                        <a:gd name="T15" fmla="*/ 0 w 1296"/>
                        <a:gd name="T16" fmla="*/ 0 h 312"/>
                        <a:gd name="T17" fmla="*/ 1296 w 1296"/>
                        <a:gd name="T18" fmla="*/ 312 h 312"/>
                      </a:gdLst>
                      <a:ahLst/>
                      <a:cxnLst>
                        <a:cxn ang="T10">
                          <a:pos x="T0" y="T1"/>
                        </a:cxn>
                        <a:cxn ang="T11">
                          <a:pos x="T2" y="T3"/>
                        </a:cxn>
                        <a:cxn ang="T12">
                          <a:pos x="T4" y="T5"/>
                        </a:cxn>
                        <a:cxn ang="T13">
                          <a:pos x="T6" y="T7"/>
                        </a:cxn>
                        <a:cxn ang="T14">
                          <a:pos x="T8" y="T9"/>
                        </a:cxn>
                      </a:cxnLst>
                      <a:rect l="T15" t="T16" r="T17" b="T18"/>
                      <a:pathLst>
                        <a:path w="1296" h="312">
                          <a:moveTo>
                            <a:pt x="0" y="144"/>
                          </a:moveTo>
                          <a:lnTo>
                            <a:pt x="510" y="312"/>
                          </a:lnTo>
                          <a:lnTo>
                            <a:pt x="1296" y="48"/>
                          </a:lnTo>
                          <a:lnTo>
                            <a:pt x="720" y="0"/>
                          </a:lnTo>
                          <a:lnTo>
                            <a:pt x="0" y="144"/>
                          </a:lnTo>
                          <a:close/>
                        </a:path>
                      </a:pathLst>
                    </a:custGeom>
                    <a:solidFill>
                      <a:schemeClr val="folHlink"/>
                    </a:solidFill>
                    <a:ln w="57150">
                      <a:solidFill>
                        <a:schemeClr val="tx1"/>
                      </a:solidFill>
                      <a:round/>
                      <a:headEnd/>
                      <a:tailEnd/>
                    </a:ln>
                  </p:spPr>
                  <p:txBody>
                    <a:bodyPr wrap="none" anchor="ctr"/>
                    <a:lstStyle/>
                    <a:p>
                      <a:endParaRPr lang="en-US"/>
                    </a:p>
                  </p:txBody>
                </p:sp>
                <p:sp>
                  <p:nvSpPr>
                    <p:cNvPr id="11321" name="Line 110"/>
                    <p:cNvSpPr>
                      <a:spLocks noChangeShapeType="1"/>
                    </p:cNvSpPr>
                    <p:nvPr/>
                  </p:nvSpPr>
                  <p:spPr bwMode="auto">
                    <a:xfrm flipH="1">
                      <a:off x="1608" y="2472"/>
                      <a:ext cx="96" cy="378"/>
                    </a:xfrm>
                    <a:prstGeom prst="line">
                      <a:avLst/>
                    </a:prstGeom>
                    <a:noFill/>
                    <a:ln w="57150">
                      <a:solidFill>
                        <a:schemeClr val="tx1"/>
                      </a:solidFill>
                      <a:round/>
                      <a:headEnd/>
                      <a:tailEnd/>
                    </a:ln>
                  </p:spPr>
                  <p:txBody>
                    <a:bodyPr wrap="none" anchor="ctr"/>
                    <a:lstStyle/>
                    <a:p>
                      <a:endParaRPr lang="en-US"/>
                    </a:p>
                  </p:txBody>
                </p:sp>
              </p:grpSp>
              <p:sp>
                <p:nvSpPr>
                  <p:cNvPr id="11316" name="Freeform 111"/>
                  <p:cNvSpPr>
                    <a:spLocks/>
                  </p:cNvSpPr>
                  <p:nvPr/>
                </p:nvSpPr>
                <p:spPr bwMode="auto">
                  <a:xfrm>
                    <a:off x="1480" y="2124"/>
                    <a:ext cx="280" cy="244"/>
                  </a:xfrm>
                  <a:custGeom>
                    <a:avLst/>
                    <a:gdLst>
                      <a:gd name="T0" fmla="*/ 280 w 280"/>
                      <a:gd name="T1" fmla="*/ 84 h 244"/>
                      <a:gd name="T2" fmla="*/ 60 w 280"/>
                      <a:gd name="T3" fmla="*/ 76 h 244"/>
                      <a:gd name="T4" fmla="*/ 36 w 280"/>
                      <a:gd name="T5" fmla="*/ 244 h 244"/>
                      <a:gd name="T6" fmla="*/ 8 w 280"/>
                      <a:gd name="T7" fmla="*/ 180 h 244"/>
                      <a:gd name="T8" fmla="*/ 0 w 280"/>
                      <a:gd name="T9" fmla="*/ 0 h 244"/>
                      <a:gd name="T10" fmla="*/ 280 w 280"/>
                      <a:gd name="T11" fmla="*/ 84 h 244"/>
                      <a:gd name="T12" fmla="*/ 0 60000 65536"/>
                      <a:gd name="T13" fmla="*/ 0 60000 65536"/>
                      <a:gd name="T14" fmla="*/ 0 60000 65536"/>
                      <a:gd name="T15" fmla="*/ 0 60000 65536"/>
                      <a:gd name="T16" fmla="*/ 0 60000 65536"/>
                      <a:gd name="T17" fmla="*/ 0 60000 65536"/>
                      <a:gd name="T18" fmla="*/ 0 w 280"/>
                      <a:gd name="T19" fmla="*/ 0 h 244"/>
                      <a:gd name="T20" fmla="*/ 280 w 280"/>
                      <a:gd name="T21" fmla="*/ 244 h 244"/>
                    </a:gdLst>
                    <a:ahLst/>
                    <a:cxnLst>
                      <a:cxn ang="T12">
                        <a:pos x="T0" y="T1"/>
                      </a:cxn>
                      <a:cxn ang="T13">
                        <a:pos x="T2" y="T3"/>
                      </a:cxn>
                      <a:cxn ang="T14">
                        <a:pos x="T4" y="T5"/>
                      </a:cxn>
                      <a:cxn ang="T15">
                        <a:pos x="T6" y="T7"/>
                      </a:cxn>
                      <a:cxn ang="T16">
                        <a:pos x="T8" y="T9"/>
                      </a:cxn>
                      <a:cxn ang="T17">
                        <a:pos x="T10" y="T11"/>
                      </a:cxn>
                    </a:cxnLst>
                    <a:rect l="T18" t="T19" r="T20" b="T21"/>
                    <a:pathLst>
                      <a:path w="280" h="244">
                        <a:moveTo>
                          <a:pt x="280" y="84"/>
                        </a:moveTo>
                        <a:lnTo>
                          <a:pt x="60" y="76"/>
                        </a:lnTo>
                        <a:lnTo>
                          <a:pt x="36" y="244"/>
                        </a:lnTo>
                        <a:lnTo>
                          <a:pt x="8" y="180"/>
                        </a:lnTo>
                        <a:lnTo>
                          <a:pt x="0" y="0"/>
                        </a:lnTo>
                        <a:lnTo>
                          <a:pt x="280" y="84"/>
                        </a:lnTo>
                        <a:close/>
                      </a:path>
                    </a:pathLst>
                  </a:custGeom>
                  <a:solidFill>
                    <a:schemeClr val="tx1"/>
                  </a:solidFill>
                  <a:ln w="9525">
                    <a:noFill/>
                    <a:round/>
                    <a:headEnd/>
                    <a:tailEnd/>
                  </a:ln>
                </p:spPr>
                <p:txBody>
                  <a:bodyPr wrap="none" anchor="ctr"/>
                  <a:lstStyle/>
                  <a:p>
                    <a:endParaRPr lang="en-US"/>
                  </a:p>
                </p:txBody>
              </p:sp>
            </p:grpSp>
          </p:grpSp>
          <p:grpSp>
            <p:nvGrpSpPr>
              <p:cNvPr id="9" name="Group 112"/>
              <p:cNvGrpSpPr>
                <a:grpSpLocks/>
              </p:cNvGrpSpPr>
              <p:nvPr/>
            </p:nvGrpSpPr>
            <p:grpSpPr bwMode="auto">
              <a:xfrm>
                <a:off x="1458" y="1110"/>
                <a:ext cx="1125" cy="1098"/>
                <a:chOff x="1458" y="1110"/>
                <a:chExt cx="1125" cy="1098"/>
              </a:xfrm>
            </p:grpSpPr>
            <p:sp>
              <p:nvSpPr>
                <p:cNvPr id="11306" name="Freeform 113"/>
                <p:cNvSpPr>
                  <a:spLocks/>
                </p:cNvSpPr>
                <p:nvPr/>
              </p:nvSpPr>
              <p:spPr bwMode="auto">
                <a:xfrm>
                  <a:off x="1896" y="1944"/>
                  <a:ext cx="552" cy="264"/>
                </a:xfrm>
                <a:custGeom>
                  <a:avLst/>
                  <a:gdLst>
                    <a:gd name="T0" fmla="*/ 552 w 552"/>
                    <a:gd name="T1" fmla="*/ 0 h 264"/>
                    <a:gd name="T2" fmla="*/ 444 w 552"/>
                    <a:gd name="T3" fmla="*/ 162 h 264"/>
                    <a:gd name="T4" fmla="*/ 0 w 552"/>
                    <a:gd name="T5" fmla="*/ 264 h 264"/>
                    <a:gd name="T6" fmla="*/ 0 w 552"/>
                    <a:gd name="T7" fmla="*/ 168 h 264"/>
                    <a:gd name="T8" fmla="*/ 552 w 552"/>
                    <a:gd name="T9" fmla="*/ 0 h 264"/>
                    <a:gd name="T10" fmla="*/ 0 60000 65536"/>
                    <a:gd name="T11" fmla="*/ 0 60000 65536"/>
                    <a:gd name="T12" fmla="*/ 0 60000 65536"/>
                    <a:gd name="T13" fmla="*/ 0 60000 65536"/>
                    <a:gd name="T14" fmla="*/ 0 60000 65536"/>
                    <a:gd name="T15" fmla="*/ 0 w 552"/>
                    <a:gd name="T16" fmla="*/ 0 h 264"/>
                    <a:gd name="T17" fmla="*/ 552 w 552"/>
                    <a:gd name="T18" fmla="*/ 264 h 264"/>
                  </a:gdLst>
                  <a:ahLst/>
                  <a:cxnLst>
                    <a:cxn ang="T10">
                      <a:pos x="T0" y="T1"/>
                    </a:cxn>
                    <a:cxn ang="T11">
                      <a:pos x="T2" y="T3"/>
                    </a:cxn>
                    <a:cxn ang="T12">
                      <a:pos x="T4" y="T5"/>
                    </a:cxn>
                    <a:cxn ang="T13">
                      <a:pos x="T6" y="T7"/>
                    </a:cxn>
                    <a:cxn ang="T14">
                      <a:pos x="T8" y="T9"/>
                    </a:cxn>
                  </a:cxnLst>
                  <a:rect l="T15" t="T16" r="T17" b="T18"/>
                  <a:pathLst>
                    <a:path w="552" h="264">
                      <a:moveTo>
                        <a:pt x="552" y="0"/>
                      </a:moveTo>
                      <a:lnTo>
                        <a:pt x="444" y="162"/>
                      </a:lnTo>
                      <a:lnTo>
                        <a:pt x="0" y="264"/>
                      </a:lnTo>
                      <a:lnTo>
                        <a:pt x="0" y="168"/>
                      </a:lnTo>
                      <a:lnTo>
                        <a:pt x="552" y="0"/>
                      </a:lnTo>
                      <a:close/>
                    </a:path>
                  </a:pathLst>
                </a:custGeom>
                <a:solidFill>
                  <a:schemeClr val="tx1"/>
                </a:solidFill>
                <a:ln w="9525">
                  <a:noFill/>
                  <a:round/>
                  <a:headEnd/>
                  <a:tailEnd/>
                </a:ln>
              </p:spPr>
              <p:txBody>
                <a:bodyPr wrap="none" anchor="ctr"/>
                <a:lstStyle/>
                <a:p>
                  <a:endParaRPr lang="en-US"/>
                </a:p>
              </p:txBody>
            </p:sp>
            <p:sp>
              <p:nvSpPr>
                <p:cNvPr id="11307" name="Freeform 114"/>
                <p:cNvSpPr>
                  <a:spLocks/>
                </p:cNvSpPr>
                <p:nvPr/>
              </p:nvSpPr>
              <p:spPr bwMode="auto">
                <a:xfrm>
                  <a:off x="1458" y="1110"/>
                  <a:ext cx="1125" cy="1079"/>
                </a:xfrm>
                <a:custGeom>
                  <a:avLst/>
                  <a:gdLst>
                    <a:gd name="T0" fmla="*/ 1069 w 1125"/>
                    <a:gd name="T1" fmla="*/ 208 h 1079"/>
                    <a:gd name="T2" fmla="*/ 274 w 1125"/>
                    <a:gd name="T3" fmla="*/ 0 h 1079"/>
                    <a:gd name="T4" fmla="*/ 0 w 1125"/>
                    <a:gd name="T5" fmla="*/ 186 h 1079"/>
                    <a:gd name="T6" fmla="*/ 53 w 1125"/>
                    <a:gd name="T7" fmla="*/ 890 h 1079"/>
                    <a:gd name="T8" fmla="*/ 365 w 1125"/>
                    <a:gd name="T9" fmla="*/ 1079 h 1079"/>
                    <a:gd name="T10" fmla="*/ 1125 w 1125"/>
                    <a:gd name="T11" fmla="*/ 846 h 1079"/>
                    <a:gd name="T12" fmla="*/ 1069 w 1125"/>
                    <a:gd name="T13" fmla="*/ 208 h 1079"/>
                    <a:gd name="T14" fmla="*/ 0 60000 65536"/>
                    <a:gd name="T15" fmla="*/ 0 60000 65536"/>
                    <a:gd name="T16" fmla="*/ 0 60000 65536"/>
                    <a:gd name="T17" fmla="*/ 0 60000 65536"/>
                    <a:gd name="T18" fmla="*/ 0 60000 65536"/>
                    <a:gd name="T19" fmla="*/ 0 60000 65536"/>
                    <a:gd name="T20" fmla="*/ 0 60000 65536"/>
                    <a:gd name="T21" fmla="*/ 0 w 1125"/>
                    <a:gd name="T22" fmla="*/ 0 h 1079"/>
                    <a:gd name="T23" fmla="*/ 1125 w 1125"/>
                    <a:gd name="T24" fmla="*/ 1079 h 10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a:solidFill>
                    <a:schemeClr val="tx1"/>
                  </a:solidFill>
                  <a:round/>
                  <a:headEnd/>
                  <a:tailEnd/>
                </a:ln>
              </p:spPr>
              <p:txBody>
                <a:bodyPr wrap="none" anchor="ctr"/>
                <a:lstStyle/>
                <a:p>
                  <a:endParaRPr lang="en-US"/>
                </a:p>
              </p:txBody>
            </p:sp>
            <p:sp>
              <p:nvSpPr>
                <p:cNvPr id="11308" name="Freeform 115"/>
                <p:cNvSpPr>
                  <a:spLocks/>
                </p:cNvSpPr>
                <p:nvPr/>
              </p:nvSpPr>
              <p:spPr bwMode="auto">
                <a:xfrm>
                  <a:off x="1896" y="1278"/>
                  <a:ext cx="576" cy="725"/>
                </a:xfrm>
                <a:custGeom>
                  <a:avLst/>
                  <a:gdLst>
                    <a:gd name="T0" fmla="*/ 0 w 576"/>
                    <a:gd name="T1" fmla="*/ 0 h 725"/>
                    <a:gd name="T2" fmla="*/ 534 w 576"/>
                    <a:gd name="T3" fmla="*/ 84 h 725"/>
                    <a:gd name="T4" fmla="*/ 576 w 576"/>
                    <a:gd name="T5" fmla="*/ 594 h 725"/>
                    <a:gd name="T6" fmla="*/ 20 w 576"/>
                    <a:gd name="T7" fmla="*/ 725 h 725"/>
                    <a:gd name="T8" fmla="*/ 0 w 576"/>
                    <a:gd name="T9" fmla="*/ 0 h 725"/>
                    <a:gd name="T10" fmla="*/ 0 60000 65536"/>
                    <a:gd name="T11" fmla="*/ 0 60000 65536"/>
                    <a:gd name="T12" fmla="*/ 0 60000 65536"/>
                    <a:gd name="T13" fmla="*/ 0 60000 65536"/>
                    <a:gd name="T14" fmla="*/ 0 60000 65536"/>
                    <a:gd name="T15" fmla="*/ 0 w 576"/>
                    <a:gd name="T16" fmla="*/ 0 h 725"/>
                    <a:gd name="T17" fmla="*/ 576 w 576"/>
                    <a:gd name="T18" fmla="*/ 725 h 725"/>
                  </a:gdLst>
                  <a:ahLst/>
                  <a:cxnLst>
                    <a:cxn ang="T10">
                      <a:pos x="T0" y="T1"/>
                    </a:cxn>
                    <a:cxn ang="T11">
                      <a:pos x="T2" y="T3"/>
                    </a:cxn>
                    <a:cxn ang="T12">
                      <a:pos x="T4" y="T5"/>
                    </a:cxn>
                    <a:cxn ang="T13">
                      <a:pos x="T6" y="T7"/>
                    </a:cxn>
                    <a:cxn ang="T14">
                      <a:pos x="T8" y="T9"/>
                    </a:cxn>
                  </a:cxnLst>
                  <a:rect l="T15" t="T16" r="T17" b="T18"/>
                  <a:pathLst>
                    <a:path w="576" h="725">
                      <a:moveTo>
                        <a:pt x="0" y="0"/>
                      </a:moveTo>
                      <a:lnTo>
                        <a:pt x="534" y="84"/>
                      </a:lnTo>
                      <a:lnTo>
                        <a:pt x="576" y="594"/>
                      </a:lnTo>
                      <a:lnTo>
                        <a:pt x="20" y="725"/>
                      </a:lnTo>
                      <a:lnTo>
                        <a:pt x="0" y="0"/>
                      </a:lnTo>
                      <a:close/>
                    </a:path>
                  </a:pathLst>
                </a:custGeom>
                <a:solidFill>
                  <a:schemeClr val="bg1"/>
                </a:solidFill>
                <a:ln w="9525">
                  <a:noFill/>
                  <a:round/>
                  <a:headEnd/>
                  <a:tailEnd/>
                </a:ln>
              </p:spPr>
              <p:txBody>
                <a:bodyPr wrap="none" anchor="ctr"/>
                <a:lstStyle/>
                <a:p>
                  <a:endParaRPr lang="en-US"/>
                </a:p>
              </p:txBody>
            </p:sp>
            <p:sp>
              <p:nvSpPr>
                <p:cNvPr id="11309" name="Freeform 116"/>
                <p:cNvSpPr>
                  <a:spLocks/>
                </p:cNvSpPr>
                <p:nvPr/>
              </p:nvSpPr>
              <p:spPr bwMode="auto">
                <a:xfrm>
                  <a:off x="1576" y="1212"/>
                  <a:ext cx="170" cy="870"/>
                </a:xfrm>
                <a:custGeom>
                  <a:avLst/>
                  <a:gdLst>
                    <a:gd name="T0" fmla="*/ 4 w 170"/>
                    <a:gd name="T1" fmla="*/ 136 h 870"/>
                    <a:gd name="T2" fmla="*/ 0 w 170"/>
                    <a:gd name="T3" fmla="*/ 684 h 870"/>
                    <a:gd name="T4" fmla="*/ 170 w 170"/>
                    <a:gd name="T5" fmla="*/ 870 h 870"/>
                    <a:gd name="T6" fmla="*/ 98 w 170"/>
                    <a:gd name="T7" fmla="*/ 0 h 870"/>
                    <a:gd name="T8" fmla="*/ 4 w 170"/>
                    <a:gd name="T9" fmla="*/ 136 h 870"/>
                    <a:gd name="T10" fmla="*/ 0 60000 65536"/>
                    <a:gd name="T11" fmla="*/ 0 60000 65536"/>
                    <a:gd name="T12" fmla="*/ 0 60000 65536"/>
                    <a:gd name="T13" fmla="*/ 0 60000 65536"/>
                    <a:gd name="T14" fmla="*/ 0 60000 65536"/>
                    <a:gd name="T15" fmla="*/ 0 w 170"/>
                    <a:gd name="T16" fmla="*/ 0 h 870"/>
                    <a:gd name="T17" fmla="*/ 170 w 170"/>
                    <a:gd name="T18" fmla="*/ 870 h 870"/>
                  </a:gdLst>
                  <a:ahLst/>
                  <a:cxnLst>
                    <a:cxn ang="T10">
                      <a:pos x="T0" y="T1"/>
                    </a:cxn>
                    <a:cxn ang="T11">
                      <a:pos x="T2" y="T3"/>
                    </a:cxn>
                    <a:cxn ang="T12">
                      <a:pos x="T4" y="T5"/>
                    </a:cxn>
                    <a:cxn ang="T13">
                      <a:pos x="T6" y="T7"/>
                    </a:cxn>
                    <a:cxn ang="T14">
                      <a:pos x="T8" y="T9"/>
                    </a:cxn>
                  </a:cxnLst>
                  <a:rect l="T15" t="T16" r="T17" b="T18"/>
                  <a:pathLst>
                    <a:path w="170" h="870">
                      <a:moveTo>
                        <a:pt x="4" y="136"/>
                      </a:moveTo>
                      <a:lnTo>
                        <a:pt x="0" y="684"/>
                      </a:lnTo>
                      <a:lnTo>
                        <a:pt x="170" y="870"/>
                      </a:lnTo>
                      <a:lnTo>
                        <a:pt x="98" y="0"/>
                      </a:lnTo>
                      <a:lnTo>
                        <a:pt x="4" y="136"/>
                      </a:lnTo>
                      <a:close/>
                    </a:path>
                  </a:pathLst>
                </a:custGeom>
                <a:solidFill>
                  <a:schemeClr val="folHlink"/>
                </a:solidFill>
                <a:ln w="9525">
                  <a:noFill/>
                  <a:round/>
                  <a:headEnd/>
                  <a:tailEnd/>
                </a:ln>
              </p:spPr>
              <p:txBody>
                <a:bodyPr wrap="none" anchor="ctr"/>
                <a:lstStyle/>
                <a:p>
                  <a:endParaRPr lang="en-US"/>
                </a:p>
              </p:txBody>
            </p:sp>
            <p:sp>
              <p:nvSpPr>
                <p:cNvPr id="11310" name="Freeform 117"/>
                <p:cNvSpPr>
                  <a:spLocks/>
                </p:cNvSpPr>
                <p:nvPr/>
              </p:nvSpPr>
              <p:spPr bwMode="auto">
                <a:xfrm>
                  <a:off x="1866" y="1284"/>
                  <a:ext cx="528" cy="732"/>
                </a:xfrm>
                <a:custGeom>
                  <a:avLst/>
                  <a:gdLst>
                    <a:gd name="T0" fmla="*/ 0 w 528"/>
                    <a:gd name="T1" fmla="*/ 0 h 732"/>
                    <a:gd name="T2" fmla="*/ 510 w 528"/>
                    <a:gd name="T3" fmla="*/ 114 h 732"/>
                    <a:gd name="T4" fmla="*/ 528 w 528"/>
                    <a:gd name="T5" fmla="*/ 528 h 732"/>
                    <a:gd name="T6" fmla="*/ 30 w 528"/>
                    <a:gd name="T7" fmla="*/ 732 h 732"/>
                    <a:gd name="T8" fmla="*/ 0 w 528"/>
                    <a:gd name="T9" fmla="*/ 0 h 732"/>
                    <a:gd name="T10" fmla="*/ 0 60000 65536"/>
                    <a:gd name="T11" fmla="*/ 0 60000 65536"/>
                    <a:gd name="T12" fmla="*/ 0 60000 65536"/>
                    <a:gd name="T13" fmla="*/ 0 60000 65536"/>
                    <a:gd name="T14" fmla="*/ 0 60000 65536"/>
                    <a:gd name="T15" fmla="*/ 0 w 528"/>
                    <a:gd name="T16" fmla="*/ 0 h 732"/>
                    <a:gd name="T17" fmla="*/ 528 w 528"/>
                    <a:gd name="T18" fmla="*/ 732 h 732"/>
                  </a:gdLst>
                  <a:ahLst/>
                  <a:cxnLst>
                    <a:cxn ang="T10">
                      <a:pos x="T0" y="T1"/>
                    </a:cxn>
                    <a:cxn ang="T11">
                      <a:pos x="T2" y="T3"/>
                    </a:cxn>
                    <a:cxn ang="T12">
                      <a:pos x="T4" y="T5"/>
                    </a:cxn>
                    <a:cxn ang="T13">
                      <a:pos x="T6" y="T7"/>
                    </a:cxn>
                    <a:cxn ang="T14">
                      <a:pos x="T8" y="T9"/>
                    </a:cxn>
                  </a:cxnLst>
                  <a:rect l="T15" t="T16" r="T17" b="T18"/>
                  <a:pathLst>
                    <a:path w="528" h="732">
                      <a:moveTo>
                        <a:pt x="0" y="0"/>
                      </a:moveTo>
                      <a:lnTo>
                        <a:pt x="510" y="114"/>
                      </a:lnTo>
                      <a:lnTo>
                        <a:pt x="528" y="528"/>
                      </a:lnTo>
                      <a:lnTo>
                        <a:pt x="30" y="732"/>
                      </a:lnTo>
                      <a:lnTo>
                        <a:pt x="0" y="0"/>
                      </a:lnTo>
                      <a:close/>
                    </a:path>
                  </a:pathLst>
                </a:custGeom>
                <a:solidFill>
                  <a:schemeClr val="hlink"/>
                </a:solidFill>
                <a:ln w="9525">
                  <a:noFill/>
                  <a:round/>
                  <a:headEnd/>
                  <a:tailEnd/>
                </a:ln>
              </p:spPr>
              <p:txBody>
                <a:bodyPr wrap="none" anchor="ctr"/>
                <a:lstStyle/>
                <a:p>
                  <a:endParaRPr lang="en-US"/>
                </a:p>
              </p:txBody>
            </p:sp>
            <p:sp>
              <p:nvSpPr>
                <p:cNvPr id="11311" name="Line 118"/>
                <p:cNvSpPr>
                  <a:spLocks noChangeShapeType="1"/>
                </p:cNvSpPr>
                <p:nvPr/>
              </p:nvSpPr>
              <p:spPr bwMode="auto">
                <a:xfrm>
                  <a:off x="1740" y="1116"/>
                  <a:ext cx="78" cy="1074"/>
                </a:xfrm>
                <a:prstGeom prst="line">
                  <a:avLst/>
                </a:prstGeom>
                <a:noFill/>
                <a:ln w="57150">
                  <a:solidFill>
                    <a:schemeClr val="tx1"/>
                  </a:solidFill>
                  <a:round/>
                  <a:headEnd/>
                  <a:tailEnd/>
                </a:ln>
              </p:spPr>
              <p:txBody>
                <a:bodyPr wrap="none" anchor="ctr"/>
                <a:lstStyle/>
                <a:p>
                  <a:endParaRPr lang="en-US"/>
                </a:p>
              </p:txBody>
            </p:sp>
            <p:sp>
              <p:nvSpPr>
                <p:cNvPr id="11312" name="Freeform 119"/>
                <p:cNvSpPr>
                  <a:spLocks/>
                </p:cNvSpPr>
                <p:nvPr/>
              </p:nvSpPr>
              <p:spPr bwMode="auto">
                <a:xfrm>
                  <a:off x="1464" y="1276"/>
                  <a:ext cx="348" cy="904"/>
                </a:xfrm>
                <a:custGeom>
                  <a:avLst/>
                  <a:gdLst>
                    <a:gd name="T0" fmla="*/ 0 w 348"/>
                    <a:gd name="T1" fmla="*/ 12 h 904"/>
                    <a:gd name="T2" fmla="*/ 24 w 348"/>
                    <a:gd name="T3" fmla="*/ 0 h 904"/>
                    <a:gd name="T4" fmla="*/ 80 w 348"/>
                    <a:gd name="T5" fmla="*/ 612 h 904"/>
                    <a:gd name="T6" fmla="*/ 348 w 348"/>
                    <a:gd name="T7" fmla="*/ 904 h 904"/>
                    <a:gd name="T8" fmla="*/ 44 w 348"/>
                    <a:gd name="T9" fmla="*/ 708 h 904"/>
                    <a:gd name="T10" fmla="*/ 0 w 348"/>
                    <a:gd name="T11" fmla="*/ 12 h 904"/>
                    <a:gd name="T12" fmla="*/ 0 60000 65536"/>
                    <a:gd name="T13" fmla="*/ 0 60000 65536"/>
                    <a:gd name="T14" fmla="*/ 0 60000 65536"/>
                    <a:gd name="T15" fmla="*/ 0 60000 65536"/>
                    <a:gd name="T16" fmla="*/ 0 60000 65536"/>
                    <a:gd name="T17" fmla="*/ 0 60000 65536"/>
                    <a:gd name="T18" fmla="*/ 0 w 348"/>
                    <a:gd name="T19" fmla="*/ 0 h 904"/>
                    <a:gd name="T20" fmla="*/ 348 w 348"/>
                    <a:gd name="T21" fmla="*/ 904 h 904"/>
                  </a:gdLst>
                  <a:ahLst/>
                  <a:cxnLst>
                    <a:cxn ang="T12">
                      <a:pos x="T0" y="T1"/>
                    </a:cxn>
                    <a:cxn ang="T13">
                      <a:pos x="T2" y="T3"/>
                    </a:cxn>
                    <a:cxn ang="T14">
                      <a:pos x="T4" y="T5"/>
                    </a:cxn>
                    <a:cxn ang="T15">
                      <a:pos x="T6" y="T7"/>
                    </a:cxn>
                    <a:cxn ang="T16">
                      <a:pos x="T8" y="T9"/>
                    </a:cxn>
                    <a:cxn ang="T17">
                      <a:pos x="T10" y="T11"/>
                    </a:cxn>
                  </a:cxnLst>
                  <a:rect l="T18" t="T19" r="T20" b="T21"/>
                  <a:pathLst>
                    <a:path w="348" h="904">
                      <a:moveTo>
                        <a:pt x="0" y="12"/>
                      </a:moveTo>
                      <a:lnTo>
                        <a:pt x="24" y="0"/>
                      </a:lnTo>
                      <a:lnTo>
                        <a:pt x="80" y="612"/>
                      </a:lnTo>
                      <a:lnTo>
                        <a:pt x="348" y="904"/>
                      </a:lnTo>
                      <a:lnTo>
                        <a:pt x="44" y="708"/>
                      </a:lnTo>
                      <a:lnTo>
                        <a:pt x="0" y="12"/>
                      </a:lnTo>
                      <a:close/>
                    </a:path>
                  </a:pathLst>
                </a:custGeom>
                <a:solidFill>
                  <a:schemeClr val="tx1"/>
                </a:solidFill>
                <a:ln w="9525">
                  <a:noFill/>
                  <a:round/>
                  <a:headEnd/>
                  <a:tailEnd/>
                </a:ln>
              </p:spPr>
              <p:txBody>
                <a:bodyPr wrap="none" anchor="ctr"/>
                <a:lstStyle/>
                <a:p>
                  <a:endParaRPr lang="en-US"/>
                </a:p>
              </p:txBody>
            </p:sp>
          </p:grpSp>
        </p:grpSp>
        <p:sp>
          <p:nvSpPr>
            <p:cNvPr id="11273" name="Freeform 120"/>
            <p:cNvSpPr>
              <a:spLocks/>
            </p:cNvSpPr>
            <p:nvPr/>
          </p:nvSpPr>
          <p:spPr bwMode="auto">
            <a:xfrm>
              <a:off x="2669" y="1333"/>
              <a:ext cx="240" cy="144"/>
            </a:xfrm>
            <a:custGeom>
              <a:avLst/>
              <a:gdLst>
                <a:gd name="T0" fmla="*/ 0 w 240"/>
                <a:gd name="T1" fmla="*/ 144 h 144"/>
                <a:gd name="T2" fmla="*/ 210 w 240"/>
                <a:gd name="T3" fmla="*/ 0 h 144"/>
                <a:gd name="T4" fmla="*/ 240 w 240"/>
                <a:gd name="T5" fmla="*/ 54 h 144"/>
                <a:gd name="T6" fmla="*/ 0 w 240"/>
                <a:gd name="T7" fmla="*/ 144 h 144"/>
                <a:gd name="T8" fmla="*/ 0 60000 65536"/>
                <a:gd name="T9" fmla="*/ 0 60000 65536"/>
                <a:gd name="T10" fmla="*/ 0 60000 65536"/>
                <a:gd name="T11" fmla="*/ 0 60000 65536"/>
                <a:gd name="T12" fmla="*/ 0 w 240"/>
                <a:gd name="T13" fmla="*/ 0 h 144"/>
                <a:gd name="T14" fmla="*/ 240 w 240"/>
                <a:gd name="T15" fmla="*/ 144 h 144"/>
              </a:gdLst>
              <a:ahLst/>
              <a:cxnLst>
                <a:cxn ang="T8">
                  <a:pos x="T0" y="T1"/>
                </a:cxn>
                <a:cxn ang="T9">
                  <a:pos x="T2" y="T3"/>
                </a:cxn>
                <a:cxn ang="T10">
                  <a:pos x="T4" y="T5"/>
                </a:cxn>
                <a:cxn ang="T11">
                  <a:pos x="T6" y="T7"/>
                </a:cxn>
              </a:cxnLst>
              <a:rect l="T12" t="T13" r="T14" b="T15"/>
              <a:pathLst>
                <a:path w="240" h="144">
                  <a:moveTo>
                    <a:pt x="0" y="144"/>
                  </a:moveTo>
                  <a:lnTo>
                    <a:pt x="210" y="0"/>
                  </a:lnTo>
                  <a:lnTo>
                    <a:pt x="240" y="54"/>
                  </a:lnTo>
                  <a:lnTo>
                    <a:pt x="0" y="144"/>
                  </a:lnTo>
                  <a:close/>
                </a:path>
              </a:pathLst>
            </a:custGeom>
            <a:solidFill>
              <a:schemeClr val="tx1"/>
            </a:solidFill>
            <a:ln w="9525">
              <a:noFill/>
              <a:round/>
              <a:headEnd/>
              <a:tailEnd/>
            </a:ln>
          </p:spPr>
          <p:txBody>
            <a:bodyPr wrap="none" anchor="ctr"/>
            <a:lstStyle/>
            <a:p>
              <a:endParaRPr lang="en-US"/>
            </a:p>
          </p:txBody>
        </p:sp>
        <p:sp>
          <p:nvSpPr>
            <p:cNvPr id="11274" name="Freeform 121"/>
            <p:cNvSpPr>
              <a:spLocks/>
            </p:cNvSpPr>
            <p:nvPr/>
          </p:nvSpPr>
          <p:spPr bwMode="auto">
            <a:xfrm>
              <a:off x="2771" y="1537"/>
              <a:ext cx="258" cy="54"/>
            </a:xfrm>
            <a:custGeom>
              <a:avLst/>
              <a:gdLst>
                <a:gd name="T0" fmla="*/ 0 w 258"/>
                <a:gd name="T1" fmla="*/ 54 h 54"/>
                <a:gd name="T2" fmla="*/ 258 w 258"/>
                <a:gd name="T3" fmla="*/ 0 h 54"/>
                <a:gd name="T4" fmla="*/ 246 w 258"/>
                <a:gd name="T5" fmla="*/ 54 h 54"/>
                <a:gd name="T6" fmla="*/ 0 w 258"/>
                <a:gd name="T7" fmla="*/ 54 h 54"/>
                <a:gd name="T8" fmla="*/ 0 60000 65536"/>
                <a:gd name="T9" fmla="*/ 0 60000 65536"/>
                <a:gd name="T10" fmla="*/ 0 60000 65536"/>
                <a:gd name="T11" fmla="*/ 0 60000 65536"/>
                <a:gd name="T12" fmla="*/ 0 w 258"/>
                <a:gd name="T13" fmla="*/ 0 h 54"/>
                <a:gd name="T14" fmla="*/ 258 w 258"/>
                <a:gd name="T15" fmla="*/ 54 h 54"/>
              </a:gdLst>
              <a:ahLst/>
              <a:cxnLst>
                <a:cxn ang="T8">
                  <a:pos x="T0" y="T1"/>
                </a:cxn>
                <a:cxn ang="T9">
                  <a:pos x="T2" y="T3"/>
                </a:cxn>
                <a:cxn ang="T10">
                  <a:pos x="T4" y="T5"/>
                </a:cxn>
                <a:cxn ang="T11">
                  <a:pos x="T6" y="T7"/>
                </a:cxn>
              </a:cxnLst>
              <a:rect l="T12" t="T13" r="T14" b="T15"/>
              <a:pathLst>
                <a:path w="258" h="54">
                  <a:moveTo>
                    <a:pt x="0" y="54"/>
                  </a:moveTo>
                  <a:lnTo>
                    <a:pt x="258" y="0"/>
                  </a:lnTo>
                  <a:lnTo>
                    <a:pt x="246" y="54"/>
                  </a:lnTo>
                  <a:lnTo>
                    <a:pt x="0" y="54"/>
                  </a:lnTo>
                  <a:close/>
                </a:path>
              </a:pathLst>
            </a:custGeom>
            <a:solidFill>
              <a:schemeClr val="tx1"/>
            </a:solidFill>
            <a:ln w="9525">
              <a:noFill/>
              <a:round/>
              <a:headEnd/>
              <a:tailEnd/>
            </a:ln>
          </p:spPr>
          <p:txBody>
            <a:bodyPr wrap="none" anchor="ctr"/>
            <a:lstStyle/>
            <a:p>
              <a:endParaRPr lang="en-US"/>
            </a:p>
          </p:txBody>
        </p:sp>
        <p:sp>
          <p:nvSpPr>
            <p:cNvPr id="11275" name="Freeform 122"/>
            <p:cNvSpPr>
              <a:spLocks/>
            </p:cNvSpPr>
            <p:nvPr/>
          </p:nvSpPr>
          <p:spPr bwMode="auto">
            <a:xfrm>
              <a:off x="2759" y="1753"/>
              <a:ext cx="162" cy="102"/>
            </a:xfrm>
            <a:custGeom>
              <a:avLst/>
              <a:gdLst>
                <a:gd name="T0" fmla="*/ 0 w 162"/>
                <a:gd name="T1" fmla="*/ 0 h 102"/>
                <a:gd name="T2" fmla="*/ 162 w 162"/>
                <a:gd name="T3" fmla="*/ 60 h 102"/>
                <a:gd name="T4" fmla="*/ 126 w 162"/>
                <a:gd name="T5" fmla="*/ 102 h 102"/>
                <a:gd name="T6" fmla="*/ 0 w 162"/>
                <a:gd name="T7" fmla="*/ 0 h 102"/>
                <a:gd name="T8" fmla="*/ 0 60000 65536"/>
                <a:gd name="T9" fmla="*/ 0 60000 65536"/>
                <a:gd name="T10" fmla="*/ 0 60000 65536"/>
                <a:gd name="T11" fmla="*/ 0 60000 65536"/>
                <a:gd name="T12" fmla="*/ 0 w 162"/>
                <a:gd name="T13" fmla="*/ 0 h 102"/>
                <a:gd name="T14" fmla="*/ 162 w 162"/>
                <a:gd name="T15" fmla="*/ 102 h 102"/>
              </a:gdLst>
              <a:ahLst/>
              <a:cxnLst>
                <a:cxn ang="T8">
                  <a:pos x="T0" y="T1"/>
                </a:cxn>
                <a:cxn ang="T9">
                  <a:pos x="T2" y="T3"/>
                </a:cxn>
                <a:cxn ang="T10">
                  <a:pos x="T4" y="T5"/>
                </a:cxn>
                <a:cxn ang="T11">
                  <a:pos x="T6" y="T7"/>
                </a:cxn>
              </a:cxnLst>
              <a:rect l="T12" t="T13" r="T14" b="T15"/>
              <a:pathLst>
                <a:path w="162" h="102">
                  <a:moveTo>
                    <a:pt x="0" y="0"/>
                  </a:moveTo>
                  <a:lnTo>
                    <a:pt x="162" y="60"/>
                  </a:lnTo>
                  <a:lnTo>
                    <a:pt x="126" y="102"/>
                  </a:lnTo>
                  <a:lnTo>
                    <a:pt x="0" y="0"/>
                  </a:lnTo>
                  <a:close/>
                </a:path>
              </a:pathLst>
            </a:custGeom>
            <a:solidFill>
              <a:schemeClr val="tx1"/>
            </a:solidFill>
            <a:ln w="9525">
              <a:noFill/>
              <a:round/>
              <a:headEnd/>
              <a:tailEnd/>
            </a:ln>
          </p:spPr>
          <p:txBody>
            <a:bodyPr wrap="none" anchor="ctr"/>
            <a:lstStyle/>
            <a:p>
              <a:endParaRPr lang="en-US"/>
            </a:p>
          </p:txBody>
        </p:sp>
        <p:grpSp>
          <p:nvGrpSpPr>
            <p:cNvPr id="10" name="Group 123"/>
            <p:cNvGrpSpPr>
              <a:grpSpLocks/>
            </p:cNvGrpSpPr>
            <p:nvPr/>
          </p:nvGrpSpPr>
          <p:grpSpPr bwMode="auto">
            <a:xfrm>
              <a:off x="781" y="2595"/>
              <a:ext cx="1304" cy="752"/>
              <a:chOff x="781" y="2595"/>
              <a:chExt cx="1304" cy="752"/>
            </a:xfrm>
          </p:grpSpPr>
          <p:sp>
            <p:nvSpPr>
              <p:cNvPr id="11298" name="Freeform 124"/>
              <p:cNvSpPr>
                <a:spLocks/>
              </p:cNvSpPr>
              <p:nvPr/>
            </p:nvSpPr>
            <p:spPr bwMode="auto">
              <a:xfrm>
                <a:off x="781" y="2735"/>
                <a:ext cx="1304" cy="612"/>
              </a:xfrm>
              <a:custGeom>
                <a:avLst/>
                <a:gdLst>
                  <a:gd name="T0" fmla="*/ 0 w 1304"/>
                  <a:gd name="T1" fmla="*/ 208 h 612"/>
                  <a:gd name="T2" fmla="*/ 348 w 1304"/>
                  <a:gd name="T3" fmla="*/ 612 h 612"/>
                  <a:gd name="T4" fmla="*/ 696 w 1304"/>
                  <a:gd name="T5" fmla="*/ 460 h 612"/>
                  <a:gd name="T6" fmla="*/ 796 w 1304"/>
                  <a:gd name="T7" fmla="*/ 436 h 612"/>
                  <a:gd name="T8" fmla="*/ 832 w 1304"/>
                  <a:gd name="T9" fmla="*/ 444 h 612"/>
                  <a:gd name="T10" fmla="*/ 904 w 1304"/>
                  <a:gd name="T11" fmla="*/ 388 h 612"/>
                  <a:gd name="T12" fmla="*/ 1304 w 1304"/>
                  <a:gd name="T13" fmla="*/ 336 h 612"/>
                  <a:gd name="T14" fmla="*/ 936 w 1304"/>
                  <a:gd name="T15" fmla="*/ 0 h 612"/>
                  <a:gd name="T16" fmla="*/ 0 w 1304"/>
                  <a:gd name="T17" fmla="*/ 208 h 6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04"/>
                  <a:gd name="T28" fmla="*/ 0 h 612"/>
                  <a:gd name="T29" fmla="*/ 1304 w 1304"/>
                  <a:gd name="T30" fmla="*/ 612 h 6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a:solidFill>
                  <a:schemeClr val="tx1"/>
                </a:solidFill>
                <a:round/>
                <a:headEnd/>
                <a:tailEnd/>
              </a:ln>
            </p:spPr>
            <p:txBody>
              <a:bodyPr wrap="none" anchor="ctr"/>
              <a:lstStyle/>
              <a:p>
                <a:endParaRPr lang="en-US"/>
              </a:p>
            </p:txBody>
          </p:sp>
          <p:sp>
            <p:nvSpPr>
              <p:cNvPr id="11299" name="Freeform 125"/>
              <p:cNvSpPr>
                <a:spLocks/>
              </p:cNvSpPr>
              <p:nvPr/>
            </p:nvSpPr>
            <p:spPr bwMode="auto">
              <a:xfrm>
                <a:off x="1269" y="2595"/>
                <a:ext cx="809" cy="504"/>
              </a:xfrm>
              <a:custGeom>
                <a:avLst/>
                <a:gdLst>
                  <a:gd name="T0" fmla="*/ 16 w 809"/>
                  <a:gd name="T1" fmla="*/ 124 h 504"/>
                  <a:gd name="T2" fmla="*/ 56 w 809"/>
                  <a:gd name="T3" fmla="*/ 136 h 504"/>
                  <a:gd name="T4" fmla="*/ 80 w 809"/>
                  <a:gd name="T5" fmla="*/ 152 h 504"/>
                  <a:gd name="T6" fmla="*/ 100 w 809"/>
                  <a:gd name="T7" fmla="*/ 168 h 504"/>
                  <a:gd name="T8" fmla="*/ 132 w 809"/>
                  <a:gd name="T9" fmla="*/ 188 h 504"/>
                  <a:gd name="T10" fmla="*/ 176 w 809"/>
                  <a:gd name="T11" fmla="*/ 232 h 504"/>
                  <a:gd name="T12" fmla="*/ 244 w 809"/>
                  <a:gd name="T13" fmla="*/ 328 h 504"/>
                  <a:gd name="T14" fmla="*/ 288 w 809"/>
                  <a:gd name="T15" fmla="*/ 396 h 504"/>
                  <a:gd name="T16" fmla="*/ 328 w 809"/>
                  <a:gd name="T17" fmla="*/ 504 h 504"/>
                  <a:gd name="T18" fmla="*/ 412 w 809"/>
                  <a:gd name="T19" fmla="*/ 464 h 504"/>
                  <a:gd name="T20" fmla="*/ 488 w 809"/>
                  <a:gd name="T21" fmla="*/ 452 h 504"/>
                  <a:gd name="T22" fmla="*/ 788 w 809"/>
                  <a:gd name="T23" fmla="*/ 416 h 504"/>
                  <a:gd name="T24" fmla="*/ 808 w 809"/>
                  <a:gd name="T25" fmla="*/ 412 h 504"/>
                  <a:gd name="T26" fmla="*/ 788 w 809"/>
                  <a:gd name="T27" fmla="*/ 384 h 504"/>
                  <a:gd name="T28" fmla="*/ 748 w 809"/>
                  <a:gd name="T29" fmla="*/ 328 h 504"/>
                  <a:gd name="T30" fmla="*/ 672 w 809"/>
                  <a:gd name="T31" fmla="*/ 244 h 504"/>
                  <a:gd name="T32" fmla="*/ 624 w 809"/>
                  <a:gd name="T33" fmla="*/ 204 h 504"/>
                  <a:gd name="T34" fmla="*/ 568 w 809"/>
                  <a:gd name="T35" fmla="*/ 168 h 504"/>
                  <a:gd name="T36" fmla="*/ 492 w 809"/>
                  <a:gd name="T37" fmla="*/ 100 h 504"/>
                  <a:gd name="T38" fmla="*/ 360 w 809"/>
                  <a:gd name="T39" fmla="*/ 68 h 504"/>
                  <a:gd name="T40" fmla="*/ 84 w 809"/>
                  <a:gd name="T41" fmla="*/ 48 h 504"/>
                  <a:gd name="T42" fmla="*/ 20 w 809"/>
                  <a:gd name="T43" fmla="*/ 108 h 504"/>
                  <a:gd name="T44" fmla="*/ 16 w 809"/>
                  <a:gd name="T45" fmla="*/ 124 h 50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09"/>
                  <a:gd name="T70" fmla="*/ 0 h 504"/>
                  <a:gd name="T71" fmla="*/ 809 w 809"/>
                  <a:gd name="T72" fmla="*/ 504 h 50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a:solidFill>
                  <a:schemeClr val="tx1"/>
                </a:solidFill>
                <a:round/>
                <a:headEnd/>
                <a:tailEnd/>
              </a:ln>
            </p:spPr>
            <p:txBody>
              <a:bodyPr wrap="none" anchor="ctr"/>
              <a:lstStyle/>
              <a:p>
                <a:endParaRPr lang="en-US"/>
              </a:p>
            </p:txBody>
          </p:sp>
          <p:sp>
            <p:nvSpPr>
              <p:cNvPr id="11300" name="Freeform 126"/>
              <p:cNvSpPr>
                <a:spLocks/>
              </p:cNvSpPr>
              <p:nvPr/>
            </p:nvSpPr>
            <p:spPr bwMode="auto">
              <a:xfrm>
                <a:off x="833" y="2677"/>
                <a:ext cx="768" cy="602"/>
              </a:xfrm>
              <a:custGeom>
                <a:avLst/>
                <a:gdLst>
                  <a:gd name="T0" fmla="*/ 768 w 768"/>
                  <a:gd name="T1" fmla="*/ 446 h 602"/>
                  <a:gd name="T2" fmla="*/ 648 w 768"/>
                  <a:gd name="T3" fmla="*/ 210 h 602"/>
                  <a:gd name="T4" fmla="*/ 488 w 768"/>
                  <a:gd name="T5" fmla="*/ 62 h 602"/>
                  <a:gd name="T6" fmla="*/ 408 w 768"/>
                  <a:gd name="T7" fmla="*/ 22 h 602"/>
                  <a:gd name="T8" fmla="*/ 368 w 768"/>
                  <a:gd name="T9" fmla="*/ 10 h 602"/>
                  <a:gd name="T10" fmla="*/ 356 w 768"/>
                  <a:gd name="T11" fmla="*/ 6 h 602"/>
                  <a:gd name="T12" fmla="*/ 236 w 768"/>
                  <a:gd name="T13" fmla="*/ 14 h 602"/>
                  <a:gd name="T14" fmla="*/ 8 w 768"/>
                  <a:gd name="T15" fmla="*/ 178 h 602"/>
                  <a:gd name="T16" fmla="*/ 36 w 768"/>
                  <a:gd name="T17" fmla="*/ 226 h 602"/>
                  <a:gd name="T18" fmla="*/ 168 w 768"/>
                  <a:gd name="T19" fmla="*/ 394 h 602"/>
                  <a:gd name="T20" fmla="*/ 276 w 768"/>
                  <a:gd name="T21" fmla="*/ 562 h 602"/>
                  <a:gd name="T22" fmla="*/ 300 w 768"/>
                  <a:gd name="T23" fmla="*/ 602 h 602"/>
                  <a:gd name="T24" fmla="*/ 400 w 768"/>
                  <a:gd name="T25" fmla="*/ 518 h 602"/>
                  <a:gd name="T26" fmla="*/ 736 w 768"/>
                  <a:gd name="T27" fmla="*/ 446 h 602"/>
                  <a:gd name="T28" fmla="*/ 764 w 768"/>
                  <a:gd name="T29" fmla="*/ 434 h 60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68"/>
                  <a:gd name="T46" fmla="*/ 0 h 602"/>
                  <a:gd name="T47" fmla="*/ 768 w 768"/>
                  <a:gd name="T48" fmla="*/ 602 h 60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a:solidFill>
                  <a:schemeClr val="tx1"/>
                </a:solidFill>
                <a:round/>
                <a:headEnd/>
                <a:tailEnd/>
              </a:ln>
            </p:spPr>
            <p:txBody>
              <a:bodyPr wrap="none" anchor="ctr"/>
              <a:lstStyle/>
              <a:p>
                <a:endParaRPr lang="en-US"/>
              </a:p>
            </p:txBody>
          </p:sp>
          <p:sp>
            <p:nvSpPr>
              <p:cNvPr id="11301" name="Freeform 127"/>
              <p:cNvSpPr>
                <a:spLocks/>
              </p:cNvSpPr>
              <p:nvPr/>
            </p:nvSpPr>
            <p:spPr bwMode="auto">
              <a:xfrm>
                <a:off x="1429" y="2763"/>
                <a:ext cx="332" cy="312"/>
              </a:xfrm>
              <a:custGeom>
                <a:avLst/>
                <a:gdLst>
                  <a:gd name="T0" fmla="*/ 0 w 332"/>
                  <a:gd name="T1" fmla="*/ 0 h 312"/>
                  <a:gd name="T2" fmla="*/ 108 w 332"/>
                  <a:gd name="T3" fmla="*/ 116 h 312"/>
                  <a:gd name="T4" fmla="*/ 180 w 332"/>
                  <a:gd name="T5" fmla="*/ 312 h 312"/>
                  <a:gd name="T6" fmla="*/ 248 w 332"/>
                  <a:gd name="T7" fmla="*/ 284 h 312"/>
                  <a:gd name="T8" fmla="*/ 332 w 332"/>
                  <a:gd name="T9" fmla="*/ 264 h 312"/>
                  <a:gd name="T10" fmla="*/ 248 w 332"/>
                  <a:gd name="T11" fmla="*/ 128 h 312"/>
                  <a:gd name="T12" fmla="*/ 200 w 332"/>
                  <a:gd name="T13" fmla="*/ 172 h 312"/>
                  <a:gd name="T14" fmla="*/ 144 w 332"/>
                  <a:gd name="T15" fmla="*/ 76 h 312"/>
                  <a:gd name="T16" fmla="*/ 0 w 332"/>
                  <a:gd name="T17" fmla="*/ 0 h 3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2"/>
                  <a:gd name="T28" fmla="*/ 0 h 312"/>
                  <a:gd name="T29" fmla="*/ 332 w 332"/>
                  <a:gd name="T30" fmla="*/ 312 h 3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a:noFill/>
                <a:round/>
                <a:headEnd/>
                <a:tailEnd/>
              </a:ln>
            </p:spPr>
            <p:txBody>
              <a:bodyPr wrap="none" anchor="ctr"/>
              <a:lstStyle/>
              <a:p>
                <a:endParaRPr lang="en-US"/>
              </a:p>
            </p:txBody>
          </p:sp>
          <p:sp>
            <p:nvSpPr>
              <p:cNvPr id="11302" name="Freeform 128"/>
              <p:cNvSpPr>
                <a:spLocks/>
              </p:cNvSpPr>
              <p:nvPr/>
            </p:nvSpPr>
            <p:spPr bwMode="auto">
              <a:xfrm>
                <a:off x="1021" y="2719"/>
                <a:ext cx="544" cy="400"/>
              </a:xfrm>
              <a:custGeom>
                <a:avLst/>
                <a:gdLst>
                  <a:gd name="T0" fmla="*/ 0 w 544"/>
                  <a:gd name="T1" fmla="*/ 32 h 400"/>
                  <a:gd name="T2" fmla="*/ 228 w 544"/>
                  <a:gd name="T3" fmla="*/ 136 h 400"/>
                  <a:gd name="T4" fmla="*/ 376 w 544"/>
                  <a:gd name="T5" fmla="*/ 300 h 400"/>
                  <a:gd name="T6" fmla="*/ 424 w 544"/>
                  <a:gd name="T7" fmla="*/ 400 h 400"/>
                  <a:gd name="T8" fmla="*/ 468 w 544"/>
                  <a:gd name="T9" fmla="*/ 388 h 400"/>
                  <a:gd name="T10" fmla="*/ 388 w 544"/>
                  <a:gd name="T11" fmla="*/ 228 h 400"/>
                  <a:gd name="T12" fmla="*/ 508 w 544"/>
                  <a:gd name="T13" fmla="*/ 388 h 400"/>
                  <a:gd name="T14" fmla="*/ 544 w 544"/>
                  <a:gd name="T15" fmla="*/ 380 h 400"/>
                  <a:gd name="T16" fmla="*/ 372 w 544"/>
                  <a:gd name="T17" fmla="*/ 156 h 400"/>
                  <a:gd name="T18" fmla="*/ 260 w 544"/>
                  <a:gd name="T19" fmla="*/ 76 h 400"/>
                  <a:gd name="T20" fmla="*/ 212 w 544"/>
                  <a:gd name="T21" fmla="*/ 28 h 400"/>
                  <a:gd name="T22" fmla="*/ 164 w 544"/>
                  <a:gd name="T23" fmla="*/ 48 h 400"/>
                  <a:gd name="T24" fmla="*/ 116 w 544"/>
                  <a:gd name="T25" fmla="*/ 40 h 400"/>
                  <a:gd name="T26" fmla="*/ 44 w 544"/>
                  <a:gd name="T27" fmla="*/ 0 h 400"/>
                  <a:gd name="T28" fmla="*/ 0 w 544"/>
                  <a:gd name="T29" fmla="*/ 32 h 4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44"/>
                  <a:gd name="T46" fmla="*/ 0 h 400"/>
                  <a:gd name="T47" fmla="*/ 544 w 544"/>
                  <a:gd name="T48" fmla="*/ 400 h 40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a:noFill/>
                <a:round/>
                <a:headEnd/>
                <a:tailEnd/>
              </a:ln>
            </p:spPr>
            <p:txBody>
              <a:bodyPr wrap="none" anchor="ctr"/>
              <a:lstStyle/>
              <a:p>
                <a:endParaRPr lang="en-US"/>
              </a:p>
            </p:txBody>
          </p:sp>
          <p:sp>
            <p:nvSpPr>
              <p:cNvPr id="11303" name="Freeform 129"/>
              <p:cNvSpPr>
                <a:spLocks/>
              </p:cNvSpPr>
              <p:nvPr/>
            </p:nvSpPr>
            <p:spPr bwMode="auto">
              <a:xfrm>
                <a:off x="785" y="2839"/>
                <a:ext cx="496" cy="460"/>
              </a:xfrm>
              <a:custGeom>
                <a:avLst/>
                <a:gdLst>
                  <a:gd name="T0" fmla="*/ 0 w 496"/>
                  <a:gd name="T1" fmla="*/ 12 h 460"/>
                  <a:gd name="T2" fmla="*/ 56 w 496"/>
                  <a:gd name="T3" fmla="*/ 0 h 460"/>
                  <a:gd name="T4" fmla="*/ 64 w 496"/>
                  <a:gd name="T5" fmla="*/ 4 h 460"/>
                  <a:gd name="T6" fmla="*/ 212 w 496"/>
                  <a:gd name="T7" fmla="*/ 88 h 460"/>
                  <a:gd name="T8" fmla="*/ 328 w 496"/>
                  <a:gd name="T9" fmla="*/ 300 h 460"/>
                  <a:gd name="T10" fmla="*/ 496 w 496"/>
                  <a:gd name="T11" fmla="*/ 332 h 460"/>
                  <a:gd name="T12" fmla="*/ 392 w 496"/>
                  <a:gd name="T13" fmla="*/ 380 h 460"/>
                  <a:gd name="T14" fmla="*/ 336 w 496"/>
                  <a:gd name="T15" fmla="*/ 460 h 460"/>
                  <a:gd name="T16" fmla="*/ 200 w 496"/>
                  <a:gd name="T17" fmla="*/ 204 h 460"/>
                  <a:gd name="T18" fmla="*/ 56 w 496"/>
                  <a:gd name="T19" fmla="*/ 68 h 460"/>
                  <a:gd name="T20" fmla="*/ 0 w 496"/>
                  <a:gd name="T21" fmla="*/ 12 h 4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96"/>
                  <a:gd name="T34" fmla="*/ 0 h 460"/>
                  <a:gd name="T35" fmla="*/ 496 w 496"/>
                  <a:gd name="T36" fmla="*/ 460 h 46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a:noFill/>
                <a:round/>
                <a:headEnd/>
                <a:tailEnd/>
              </a:ln>
            </p:spPr>
            <p:txBody>
              <a:bodyPr wrap="none" anchor="ctr"/>
              <a:lstStyle/>
              <a:p>
                <a:endParaRPr lang="en-US"/>
              </a:p>
            </p:txBody>
          </p:sp>
        </p:grpSp>
        <p:grpSp>
          <p:nvGrpSpPr>
            <p:cNvPr id="11" name="Group 130"/>
            <p:cNvGrpSpPr>
              <a:grpSpLocks/>
            </p:cNvGrpSpPr>
            <p:nvPr/>
          </p:nvGrpSpPr>
          <p:grpSpPr bwMode="auto">
            <a:xfrm>
              <a:off x="2549" y="1361"/>
              <a:ext cx="2203" cy="2087"/>
              <a:chOff x="2549" y="1361"/>
              <a:chExt cx="2203" cy="2087"/>
            </a:xfrm>
          </p:grpSpPr>
          <p:grpSp>
            <p:nvGrpSpPr>
              <p:cNvPr id="12" name="Group 131"/>
              <p:cNvGrpSpPr>
                <a:grpSpLocks/>
              </p:cNvGrpSpPr>
              <p:nvPr/>
            </p:nvGrpSpPr>
            <p:grpSpPr bwMode="auto">
              <a:xfrm rot="105239">
                <a:off x="2549" y="2499"/>
                <a:ext cx="672" cy="436"/>
                <a:chOff x="2452" y="2860"/>
                <a:chExt cx="768" cy="516"/>
              </a:xfrm>
            </p:grpSpPr>
            <p:sp>
              <p:nvSpPr>
                <p:cNvPr id="11296" name="Freeform 132"/>
                <p:cNvSpPr>
                  <a:spLocks/>
                </p:cNvSpPr>
                <p:nvPr/>
              </p:nvSpPr>
              <p:spPr bwMode="auto">
                <a:xfrm>
                  <a:off x="2805" y="2860"/>
                  <a:ext cx="183" cy="224"/>
                </a:xfrm>
                <a:custGeom>
                  <a:avLst/>
                  <a:gdLst>
                    <a:gd name="T0" fmla="*/ 27 w 183"/>
                    <a:gd name="T1" fmla="*/ 100 h 224"/>
                    <a:gd name="T2" fmla="*/ 31 w 183"/>
                    <a:gd name="T3" fmla="*/ 0 h 224"/>
                    <a:gd name="T4" fmla="*/ 119 w 183"/>
                    <a:gd name="T5" fmla="*/ 80 h 224"/>
                    <a:gd name="T6" fmla="*/ 183 w 183"/>
                    <a:gd name="T7" fmla="*/ 224 h 224"/>
                    <a:gd name="T8" fmla="*/ 27 w 183"/>
                    <a:gd name="T9" fmla="*/ 100 h 224"/>
                    <a:gd name="T10" fmla="*/ 0 60000 65536"/>
                    <a:gd name="T11" fmla="*/ 0 60000 65536"/>
                    <a:gd name="T12" fmla="*/ 0 60000 65536"/>
                    <a:gd name="T13" fmla="*/ 0 60000 65536"/>
                    <a:gd name="T14" fmla="*/ 0 60000 65536"/>
                    <a:gd name="T15" fmla="*/ 0 w 183"/>
                    <a:gd name="T16" fmla="*/ 0 h 224"/>
                    <a:gd name="T17" fmla="*/ 183 w 183"/>
                    <a:gd name="T18" fmla="*/ 224 h 224"/>
                  </a:gdLst>
                  <a:ahLst/>
                  <a:cxnLst>
                    <a:cxn ang="T10">
                      <a:pos x="T0" y="T1"/>
                    </a:cxn>
                    <a:cxn ang="T11">
                      <a:pos x="T2" y="T3"/>
                    </a:cxn>
                    <a:cxn ang="T12">
                      <a:pos x="T4" y="T5"/>
                    </a:cxn>
                    <a:cxn ang="T13">
                      <a:pos x="T6" y="T7"/>
                    </a:cxn>
                    <a:cxn ang="T14">
                      <a:pos x="T8" y="T9"/>
                    </a:cxn>
                  </a:cxnLst>
                  <a:rect l="T15" t="T16" r="T17" b="T18"/>
                  <a:pathLst>
                    <a:path w="183" h="224">
                      <a:moveTo>
                        <a:pt x="27" y="100"/>
                      </a:moveTo>
                      <a:cubicBezTo>
                        <a:pt x="5" y="67"/>
                        <a:pt x="0" y="31"/>
                        <a:pt x="31" y="0"/>
                      </a:cubicBezTo>
                      <a:lnTo>
                        <a:pt x="119" y="80"/>
                      </a:lnTo>
                      <a:lnTo>
                        <a:pt x="183" y="224"/>
                      </a:lnTo>
                      <a:lnTo>
                        <a:pt x="27" y="100"/>
                      </a:lnTo>
                      <a:close/>
                    </a:path>
                  </a:pathLst>
                </a:custGeom>
                <a:solidFill>
                  <a:srgbClr val="FFCC99"/>
                </a:solidFill>
                <a:ln w="57150">
                  <a:solidFill>
                    <a:schemeClr val="tx1"/>
                  </a:solidFill>
                  <a:round/>
                  <a:headEnd/>
                  <a:tailEnd/>
                </a:ln>
              </p:spPr>
              <p:txBody>
                <a:bodyPr wrap="none" anchor="ctr"/>
                <a:lstStyle/>
                <a:p>
                  <a:endParaRPr lang="en-US"/>
                </a:p>
              </p:txBody>
            </p:sp>
            <p:sp>
              <p:nvSpPr>
                <p:cNvPr id="11297" name="Freeform 133"/>
                <p:cNvSpPr>
                  <a:spLocks/>
                </p:cNvSpPr>
                <p:nvPr/>
              </p:nvSpPr>
              <p:spPr bwMode="auto">
                <a:xfrm>
                  <a:off x="2452" y="2948"/>
                  <a:ext cx="768" cy="428"/>
                </a:xfrm>
                <a:custGeom>
                  <a:avLst/>
                  <a:gdLst>
                    <a:gd name="T0" fmla="*/ 0 w 768"/>
                    <a:gd name="T1" fmla="*/ 116 h 428"/>
                    <a:gd name="T2" fmla="*/ 264 w 768"/>
                    <a:gd name="T3" fmla="*/ 16 h 428"/>
                    <a:gd name="T4" fmla="*/ 524 w 768"/>
                    <a:gd name="T5" fmla="*/ 0 h 428"/>
                    <a:gd name="T6" fmla="*/ 660 w 768"/>
                    <a:gd name="T7" fmla="*/ 240 h 428"/>
                    <a:gd name="T8" fmla="*/ 768 w 768"/>
                    <a:gd name="T9" fmla="*/ 312 h 428"/>
                    <a:gd name="T10" fmla="*/ 680 w 768"/>
                    <a:gd name="T11" fmla="*/ 348 h 428"/>
                    <a:gd name="T12" fmla="*/ 612 w 768"/>
                    <a:gd name="T13" fmla="*/ 428 h 428"/>
                    <a:gd name="T14" fmla="*/ 536 w 768"/>
                    <a:gd name="T15" fmla="*/ 352 h 428"/>
                    <a:gd name="T16" fmla="*/ 412 w 768"/>
                    <a:gd name="T17" fmla="*/ 300 h 428"/>
                    <a:gd name="T18" fmla="*/ 328 w 768"/>
                    <a:gd name="T19" fmla="*/ 172 h 428"/>
                    <a:gd name="T20" fmla="*/ 64 w 768"/>
                    <a:gd name="T21" fmla="*/ 168 h 428"/>
                    <a:gd name="T22" fmla="*/ 0 w 768"/>
                    <a:gd name="T23" fmla="*/ 116 h 4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8"/>
                    <a:gd name="T37" fmla="*/ 0 h 428"/>
                    <a:gd name="T38" fmla="*/ 768 w 768"/>
                    <a:gd name="T39" fmla="*/ 428 h 42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a:solidFill>
                    <a:schemeClr val="tx1"/>
                  </a:solidFill>
                  <a:round/>
                  <a:headEnd/>
                  <a:tailEnd/>
                </a:ln>
              </p:spPr>
              <p:txBody>
                <a:bodyPr wrap="none" anchor="ctr"/>
                <a:lstStyle/>
                <a:p>
                  <a:endParaRPr lang="en-US"/>
                </a:p>
              </p:txBody>
            </p:sp>
          </p:grpSp>
          <p:sp>
            <p:nvSpPr>
              <p:cNvPr id="11279" name="Freeform 134"/>
              <p:cNvSpPr>
                <a:spLocks/>
              </p:cNvSpPr>
              <p:nvPr/>
            </p:nvSpPr>
            <p:spPr bwMode="auto">
              <a:xfrm>
                <a:off x="3765" y="1435"/>
                <a:ext cx="504" cy="936"/>
              </a:xfrm>
              <a:custGeom>
                <a:avLst/>
                <a:gdLst>
                  <a:gd name="T0" fmla="*/ 192 w 504"/>
                  <a:gd name="T1" fmla="*/ 936 h 936"/>
                  <a:gd name="T2" fmla="*/ 152 w 504"/>
                  <a:gd name="T3" fmla="*/ 882 h 936"/>
                  <a:gd name="T4" fmla="*/ 183 w 504"/>
                  <a:gd name="T5" fmla="*/ 782 h 936"/>
                  <a:gd name="T6" fmla="*/ 108 w 504"/>
                  <a:gd name="T7" fmla="*/ 731 h 936"/>
                  <a:gd name="T8" fmla="*/ 45 w 504"/>
                  <a:gd name="T9" fmla="*/ 651 h 936"/>
                  <a:gd name="T10" fmla="*/ 0 w 504"/>
                  <a:gd name="T11" fmla="*/ 457 h 936"/>
                  <a:gd name="T12" fmla="*/ 49 w 504"/>
                  <a:gd name="T13" fmla="*/ 131 h 936"/>
                  <a:gd name="T14" fmla="*/ 103 w 504"/>
                  <a:gd name="T15" fmla="*/ 54 h 936"/>
                  <a:gd name="T16" fmla="*/ 187 w 504"/>
                  <a:gd name="T17" fmla="*/ 0 h 936"/>
                  <a:gd name="T18" fmla="*/ 303 w 504"/>
                  <a:gd name="T19" fmla="*/ 14 h 936"/>
                  <a:gd name="T20" fmla="*/ 446 w 504"/>
                  <a:gd name="T21" fmla="*/ 145 h 936"/>
                  <a:gd name="T22" fmla="*/ 468 w 504"/>
                  <a:gd name="T23" fmla="*/ 217 h 936"/>
                  <a:gd name="T24" fmla="*/ 495 w 504"/>
                  <a:gd name="T25" fmla="*/ 380 h 936"/>
                  <a:gd name="T26" fmla="*/ 500 w 504"/>
                  <a:gd name="T27" fmla="*/ 565 h 936"/>
                  <a:gd name="T28" fmla="*/ 500 w 504"/>
                  <a:gd name="T29" fmla="*/ 719 h 936"/>
                  <a:gd name="T30" fmla="*/ 303 w 504"/>
                  <a:gd name="T31" fmla="*/ 877 h 936"/>
                  <a:gd name="T32" fmla="*/ 192 w 504"/>
                  <a:gd name="T33" fmla="*/ 936 h 9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04"/>
                  <a:gd name="T52" fmla="*/ 0 h 936"/>
                  <a:gd name="T53" fmla="*/ 504 w 504"/>
                  <a:gd name="T54" fmla="*/ 936 h 9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a:noFill/>
                <a:round/>
                <a:headEnd/>
                <a:tailEnd/>
              </a:ln>
            </p:spPr>
            <p:txBody>
              <a:bodyPr wrap="none" anchor="ctr"/>
              <a:lstStyle/>
              <a:p>
                <a:endParaRPr lang="en-US"/>
              </a:p>
            </p:txBody>
          </p:sp>
          <p:sp>
            <p:nvSpPr>
              <p:cNvPr id="11280" name="Freeform 135"/>
              <p:cNvSpPr>
                <a:spLocks/>
              </p:cNvSpPr>
              <p:nvPr/>
            </p:nvSpPr>
            <p:spPr bwMode="auto">
              <a:xfrm>
                <a:off x="3719" y="1361"/>
                <a:ext cx="749" cy="745"/>
              </a:xfrm>
              <a:custGeom>
                <a:avLst/>
                <a:gdLst>
                  <a:gd name="T0" fmla="*/ 563 w 749"/>
                  <a:gd name="T1" fmla="*/ 679 h 745"/>
                  <a:gd name="T2" fmla="*/ 643 w 749"/>
                  <a:gd name="T3" fmla="*/ 602 h 745"/>
                  <a:gd name="T4" fmla="*/ 719 w 749"/>
                  <a:gd name="T5" fmla="*/ 498 h 745"/>
                  <a:gd name="T6" fmla="*/ 749 w 749"/>
                  <a:gd name="T7" fmla="*/ 360 h 745"/>
                  <a:gd name="T8" fmla="*/ 683 w 749"/>
                  <a:gd name="T9" fmla="*/ 150 h 745"/>
                  <a:gd name="T10" fmla="*/ 623 w 749"/>
                  <a:gd name="T11" fmla="*/ 48 h 745"/>
                  <a:gd name="T12" fmla="*/ 515 w 749"/>
                  <a:gd name="T13" fmla="*/ 0 h 745"/>
                  <a:gd name="T14" fmla="*/ 149 w 749"/>
                  <a:gd name="T15" fmla="*/ 72 h 745"/>
                  <a:gd name="T16" fmla="*/ 0 w 749"/>
                  <a:gd name="T17" fmla="*/ 159 h 745"/>
                  <a:gd name="T18" fmla="*/ 1 w 749"/>
                  <a:gd name="T19" fmla="*/ 289 h 745"/>
                  <a:gd name="T20" fmla="*/ 88 w 749"/>
                  <a:gd name="T21" fmla="*/ 385 h 745"/>
                  <a:gd name="T22" fmla="*/ 184 w 749"/>
                  <a:gd name="T23" fmla="*/ 415 h 745"/>
                  <a:gd name="T24" fmla="*/ 160 w 749"/>
                  <a:gd name="T25" fmla="*/ 505 h 745"/>
                  <a:gd name="T26" fmla="*/ 229 w 749"/>
                  <a:gd name="T27" fmla="*/ 535 h 745"/>
                  <a:gd name="T28" fmla="*/ 238 w 749"/>
                  <a:gd name="T29" fmla="*/ 643 h 745"/>
                  <a:gd name="T30" fmla="*/ 358 w 749"/>
                  <a:gd name="T31" fmla="*/ 730 h 745"/>
                  <a:gd name="T32" fmla="*/ 484 w 749"/>
                  <a:gd name="T33" fmla="*/ 745 h 745"/>
                  <a:gd name="T34" fmla="*/ 563 w 749"/>
                  <a:gd name="T35" fmla="*/ 679 h 74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49"/>
                  <a:gd name="T55" fmla="*/ 0 h 745"/>
                  <a:gd name="T56" fmla="*/ 749 w 749"/>
                  <a:gd name="T57" fmla="*/ 745 h 74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a:noFill/>
                <a:round/>
                <a:headEnd/>
                <a:tailEnd/>
              </a:ln>
            </p:spPr>
            <p:txBody>
              <a:bodyPr wrap="none" anchor="ctr"/>
              <a:lstStyle/>
              <a:p>
                <a:endParaRPr lang="en-US"/>
              </a:p>
            </p:txBody>
          </p:sp>
          <p:sp>
            <p:nvSpPr>
              <p:cNvPr id="11281" name="Freeform 136"/>
              <p:cNvSpPr>
                <a:spLocks/>
              </p:cNvSpPr>
              <p:nvPr/>
            </p:nvSpPr>
            <p:spPr bwMode="auto">
              <a:xfrm>
                <a:off x="3841" y="1420"/>
                <a:ext cx="510" cy="203"/>
              </a:xfrm>
              <a:custGeom>
                <a:avLst/>
                <a:gdLst>
                  <a:gd name="T0" fmla="*/ 435 w 456"/>
                  <a:gd name="T1" fmla="*/ 255 h 180"/>
                  <a:gd name="T2" fmla="*/ 4 w 456"/>
                  <a:gd name="T3" fmla="*/ 414 h 180"/>
                  <a:gd name="T4" fmla="*/ 0 w 456"/>
                  <a:gd name="T5" fmla="*/ 900 h 180"/>
                  <a:gd name="T6" fmla="*/ 645 w 456"/>
                  <a:gd name="T7" fmla="*/ 963 h 180"/>
                  <a:gd name="T8" fmla="*/ 943 w 456"/>
                  <a:gd name="T9" fmla="*/ 594 h 180"/>
                  <a:gd name="T10" fmla="*/ 1628 w 456"/>
                  <a:gd name="T11" fmla="*/ 1387 h 180"/>
                  <a:gd name="T12" fmla="*/ 1628 w 456"/>
                  <a:gd name="T13" fmla="*/ 709 h 180"/>
                  <a:gd name="T14" fmla="*/ 2225 w 456"/>
                  <a:gd name="T15" fmla="*/ 674 h 180"/>
                  <a:gd name="T16" fmla="*/ 3001 w 456"/>
                  <a:gd name="T17" fmla="*/ 1174 h 180"/>
                  <a:gd name="T18" fmla="*/ 3061 w 456"/>
                  <a:gd name="T19" fmla="*/ 648 h 180"/>
                  <a:gd name="T20" fmla="*/ 2737 w 456"/>
                  <a:gd name="T21" fmla="*/ 180 h 180"/>
                  <a:gd name="T22" fmla="*/ 2089 w 456"/>
                  <a:gd name="T23" fmla="*/ 0 h 180"/>
                  <a:gd name="T24" fmla="*/ 435 w 456"/>
                  <a:gd name="T25" fmla="*/ 255 h 1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56"/>
                  <a:gd name="T40" fmla="*/ 0 h 180"/>
                  <a:gd name="T41" fmla="*/ 456 w 456"/>
                  <a:gd name="T42" fmla="*/ 180 h 1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a:noFill/>
                <a:round/>
                <a:headEnd/>
                <a:tailEnd/>
              </a:ln>
            </p:spPr>
            <p:txBody>
              <a:bodyPr wrap="none" anchor="ctr"/>
              <a:lstStyle/>
              <a:p>
                <a:endParaRPr lang="en-US"/>
              </a:p>
            </p:txBody>
          </p:sp>
          <p:sp>
            <p:nvSpPr>
              <p:cNvPr id="11282" name="Freeform 137"/>
              <p:cNvSpPr>
                <a:spLocks/>
              </p:cNvSpPr>
              <p:nvPr/>
            </p:nvSpPr>
            <p:spPr bwMode="auto">
              <a:xfrm>
                <a:off x="3756" y="1638"/>
                <a:ext cx="303" cy="688"/>
              </a:xfrm>
              <a:custGeom>
                <a:avLst/>
                <a:gdLst>
                  <a:gd name="T0" fmla="*/ 51 w 303"/>
                  <a:gd name="T1" fmla="*/ 18 h 688"/>
                  <a:gd name="T2" fmla="*/ 18 w 303"/>
                  <a:gd name="T3" fmla="*/ 126 h 688"/>
                  <a:gd name="T4" fmla="*/ 33 w 303"/>
                  <a:gd name="T5" fmla="*/ 303 h 688"/>
                  <a:gd name="T6" fmla="*/ 65 w 303"/>
                  <a:gd name="T7" fmla="*/ 439 h 688"/>
                  <a:gd name="T8" fmla="*/ 117 w 303"/>
                  <a:gd name="T9" fmla="*/ 513 h 688"/>
                  <a:gd name="T10" fmla="*/ 210 w 303"/>
                  <a:gd name="T11" fmla="*/ 516 h 688"/>
                  <a:gd name="T12" fmla="*/ 303 w 303"/>
                  <a:gd name="T13" fmla="*/ 498 h 688"/>
                  <a:gd name="T14" fmla="*/ 228 w 303"/>
                  <a:gd name="T15" fmla="*/ 561 h 688"/>
                  <a:gd name="T16" fmla="*/ 193 w 303"/>
                  <a:gd name="T17" fmla="*/ 688 h 688"/>
                  <a:gd name="T18" fmla="*/ 165 w 303"/>
                  <a:gd name="T19" fmla="*/ 549 h 688"/>
                  <a:gd name="T20" fmla="*/ 78 w 303"/>
                  <a:gd name="T21" fmla="*/ 531 h 688"/>
                  <a:gd name="T22" fmla="*/ 0 w 303"/>
                  <a:gd name="T23" fmla="*/ 315 h 688"/>
                  <a:gd name="T24" fmla="*/ 3 w 303"/>
                  <a:gd name="T25" fmla="*/ 99 h 688"/>
                  <a:gd name="T26" fmla="*/ 18 w 303"/>
                  <a:gd name="T27" fmla="*/ 0 h 688"/>
                  <a:gd name="T28" fmla="*/ 51 w 303"/>
                  <a:gd name="T29" fmla="*/ 18 h 68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03"/>
                  <a:gd name="T46" fmla="*/ 0 h 688"/>
                  <a:gd name="T47" fmla="*/ 303 w 303"/>
                  <a:gd name="T48" fmla="*/ 688 h 68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a:noFill/>
                <a:round/>
                <a:headEnd/>
                <a:tailEnd/>
              </a:ln>
            </p:spPr>
            <p:txBody>
              <a:bodyPr wrap="none" anchor="ctr"/>
              <a:lstStyle/>
              <a:p>
                <a:endParaRPr lang="en-US"/>
              </a:p>
            </p:txBody>
          </p:sp>
          <p:sp>
            <p:nvSpPr>
              <p:cNvPr id="11283" name="Freeform 138"/>
              <p:cNvSpPr>
                <a:spLocks/>
              </p:cNvSpPr>
              <p:nvPr/>
            </p:nvSpPr>
            <p:spPr bwMode="auto">
              <a:xfrm>
                <a:off x="4162" y="1841"/>
                <a:ext cx="28" cy="71"/>
              </a:xfrm>
              <a:custGeom>
                <a:avLst/>
                <a:gdLst>
                  <a:gd name="T0" fmla="*/ 0 w 28"/>
                  <a:gd name="T1" fmla="*/ 8 h 71"/>
                  <a:gd name="T2" fmla="*/ 28 w 28"/>
                  <a:gd name="T3" fmla="*/ 0 h 71"/>
                  <a:gd name="T4" fmla="*/ 16 w 28"/>
                  <a:gd name="T5" fmla="*/ 71 h 71"/>
                  <a:gd name="T6" fmla="*/ 0 w 28"/>
                  <a:gd name="T7" fmla="*/ 8 h 71"/>
                  <a:gd name="T8" fmla="*/ 0 60000 65536"/>
                  <a:gd name="T9" fmla="*/ 0 60000 65536"/>
                  <a:gd name="T10" fmla="*/ 0 60000 65536"/>
                  <a:gd name="T11" fmla="*/ 0 60000 65536"/>
                  <a:gd name="T12" fmla="*/ 0 w 28"/>
                  <a:gd name="T13" fmla="*/ 0 h 71"/>
                  <a:gd name="T14" fmla="*/ 28 w 28"/>
                  <a:gd name="T15" fmla="*/ 71 h 71"/>
                </a:gdLst>
                <a:ahLst/>
                <a:cxnLst>
                  <a:cxn ang="T8">
                    <a:pos x="T0" y="T1"/>
                  </a:cxn>
                  <a:cxn ang="T9">
                    <a:pos x="T2" y="T3"/>
                  </a:cxn>
                  <a:cxn ang="T10">
                    <a:pos x="T4" y="T5"/>
                  </a:cxn>
                  <a:cxn ang="T11">
                    <a:pos x="T6" y="T7"/>
                  </a:cxn>
                </a:cxnLst>
                <a:rect l="T12" t="T13" r="T14" b="T15"/>
                <a:pathLst>
                  <a:path w="28" h="71">
                    <a:moveTo>
                      <a:pt x="0" y="8"/>
                    </a:moveTo>
                    <a:lnTo>
                      <a:pt x="28" y="0"/>
                    </a:lnTo>
                    <a:lnTo>
                      <a:pt x="16" y="71"/>
                    </a:lnTo>
                    <a:lnTo>
                      <a:pt x="0" y="8"/>
                    </a:lnTo>
                    <a:close/>
                  </a:path>
                </a:pathLst>
              </a:custGeom>
              <a:solidFill>
                <a:schemeClr val="tx1"/>
              </a:solidFill>
              <a:ln w="9525">
                <a:noFill/>
                <a:round/>
                <a:headEnd/>
                <a:tailEnd/>
              </a:ln>
            </p:spPr>
            <p:txBody>
              <a:bodyPr wrap="none" anchor="ctr"/>
              <a:lstStyle/>
              <a:p>
                <a:endParaRPr lang="en-US"/>
              </a:p>
            </p:txBody>
          </p:sp>
          <p:sp>
            <p:nvSpPr>
              <p:cNvPr id="11284" name="Freeform 139"/>
              <p:cNvSpPr>
                <a:spLocks/>
              </p:cNvSpPr>
              <p:nvPr/>
            </p:nvSpPr>
            <p:spPr bwMode="auto">
              <a:xfrm>
                <a:off x="4239" y="1850"/>
                <a:ext cx="169" cy="154"/>
              </a:xfrm>
              <a:custGeom>
                <a:avLst/>
                <a:gdLst>
                  <a:gd name="T0" fmla="*/ 9 w 169"/>
                  <a:gd name="T1" fmla="*/ 154 h 154"/>
                  <a:gd name="T2" fmla="*/ 0 w 169"/>
                  <a:gd name="T3" fmla="*/ 73 h 154"/>
                  <a:gd name="T4" fmla="*/ 67 w 169"/>
                  <a:gd name="T5" fmla="*/ 6 h 154"/>
                  <a:gd name="T6" fmla="*/ 79 w 169"/>
                  <a:gd name="T7" fmla="*/ 60 h 154"/>
                  <a:gd name="T8" fmla="*/ 115 w 169"/>
                  <a:gd name="T9" fmla="*/ 27 h 154"/>
                  <a:gd name="T10" fmla="*/ 169 w 169"/>
                  <a:gd name="T11" fmla="*/ 0 h 154"/>
                  <a:gd name="T12" fmla="*/ 121 w 169"/>
                  <a:gd name="T13" fmla="*/ 60 h 154"/>
                  <a:gd name="T14" fmla="*/ 9 w 169"/>
                  <a:gd name="T15" fmla="*/ 154 h 154"/>
                  <a:gd name="T16" fmla="*/ 0 60000 65536"/>
                  <a:gd name="T17" fmla="*/ 0 60000 65536"/>
                  <a:gd name="T18" fmla="*/ 0 60000 65536"/>
                  <a:gd name="T19" fmla="*/ 0 60000 65536"/>
                  <a:gd name="T20" fmla="*/ 0 60000 65536"/>
                  <a:gd name="T21" fmla="*/ 0 60000 65536"/>
                  <a:gd name="T22" fmla="*/ 0 60000 65536"/>
                  <a:gd name="T23" fmla="*/ 0 60000 65536"/>
                  <a:gd name="T24" fmla="*/ 0 w 169"/>
                  <a:gd name="T25" fmla="*/ 0 h 154"/>
                  <a:gd name="T26" fmla="*/ 169 w 169"/>
                  <a:gd name="T27" fmla="*/ 154 h 1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a:noFill/>
                <a:round/>
                <a:headEnd/>
                <a:tailEnd/>
              </a:ln>
            </p:spPr>
            <p:txBody>
              <a:bodyPr wrap="none" anchor="ctr"/>
              <a:lstStyle/>
              <a:p>
                <a:endParaRPr lang="en-US"/>
              </a:p>
            </p:txBody>
          </p:sp>
          <p:sp>
            <p:nvSpPr>
              <p:cNvPr id="11285" name="Freeform 140"/>
              <p:cNvSpPr>
                <a:spLocks/>
              </p:cNvSpPr>
              <p:nvPr/>
            </p:nvSpPr>
            <p:spPr bwMode="auto">
              <a:xfrm>
                <a:off x="3137" y="2175"/>
                <a:ext cx="1600" cy="1273"/>
              </a:xfrm>
              <a:custGeom>
                <a:avLst/>
                <a:gdLst>
                  <a:gd name="T0" fmla="*/ 1404 w 1600"/>
                  <a:gd name="T1" fmla="*/ 112 h 1273"/>
                  <a:gd name="T2" fmla="*/ 1152 w 1600"/>
                  <a:gd name="T3" fmla="*/ 0 h 1273"/>
                  <a:gd name="T4" fmla="*/ 926 w 1600"/>
                  <a:gd name="T5" fmla="*/ 164 h 1273"/>
                  <a:gd name="T6" fmla="*/ 845 w 1600"/>
                  <a:gd name="T7" fmla="*/ 200 h 1273"/>
                  <a:gd name="T8" fmla="*/ 746 w 1600"/>
                  <a:gd name="T9" fmla="*/ 245 h 1273"/>
                  <a:gd name="T10" fmla="*/ 575 w 1600"/>
                  <a:gd name="T11" fmla="*/ 311 h 1273"/>
                  <a:gd name="T12" fmla="*/ 476 w 1600"/>
                  <a:gd name="T13" fmla="*/ 380 h 1273"/>
                  <a:gd name="T14" fmla="*/ 296 w 1600"/>
                  <a:gd name="T15" fmla="*/ 688 h 1273"/>
                  <a:gd name="T16" fmla="*/ 255 w 1600"/>
                  <a:gd name="T17" fmla="*/ 811 h 1273"/>
                  <a:gd name="T18" fmla="*/ 99 w 1600"/>
                  <a:gd name="T19" fmla="*/ 910 h 1273"/>
                  <a:gd name="T20" fmla="*/ 0 w 1600"/>
                  <a:gd name="T21" fmla="*/ 1120 h 1273"/>
                  <a:gd name="T22" fmla="*/ 584 w 1600"/>
                  <a:gd name="T23" fmla="*/ 1220 h 1273"/>
                  <a:gd name="T24" fmla="*/ 840 w 1600"/>
                  <a:gd name="T25" fmla="*/ 812 h 1273"/>
                  <a:gd name="T26" fmla="*/ 1304 w 1600"/>
                  <a:gd name="T27" fmla="*/ 672 h 1273"/>
                  <a:gd name="T28" fmla="*/ 1592 w 1600"/>
                  <a:gd name="T29" fmla="*/ 824 h 1273"/>
                  <a:gd name="T30" fmla="*/ 1600 w 1600"/>
                  <a:gd name="T31" fmla="*/ 544 h 1273"/>
                  <a:gd name="T32" fmla="*/ 1512 w 1600"/>
                  <a:gd name="T33" fmla="*/ 188 h 1273"/>
                  <a:gd name="T34" fmla="*/ 1404 w 1600"/>
                  <a:gd name="T35" fmla="*/ 112 h 127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00"/>
                  <a:gd name="T55" fmla="*/ 0 h 1273"/>
                  <a:gd name="T56" fmla="*/ 1600 w 1600"/>
                  <a:gd name="T57" fmla="*/ 1273 h 127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a:noFill/>
                <a:round/>
                <a:headEnd/>
                <a:tailEnd/>
              </a:ln>
            </p:spPr>
            <p:txBody>
              <a:bodyPr wrap="none" anchor="ctr"/>
              <a:lstStyle/>
              <a:p>
                <a:endParaRPr lang="en-US"/>
              </a:p>
            </p:txBody>
          </p:sp>
          <p:sp>
            <p:nvSpPr>
              <p:cNvPr id="11286" name="Freeform 141"/>
              <p:cNvSpPr>
                <a:spLocks/>
              </p:cNvSpPr>
              <p:nvPr/>
            </p:nvSpPr>
            <p:spPr bwMode="auto">
              <a:xfrm>
                <a:off x="3333" y="2359"/>
                <a:ext cx="812" cy="864"/>
              </a:xfrm>
              <a:custGeom>
                <a:avLst/>
                <a:gdLst>
                  <a:gd name="T0" fmla="*/ 576 w 812"/>
                  <a:gd name="T1" fmla="*/ 32 h 864"/>
                  <a:gd name="T2" fmla="*/ 364 w 812"/>
                  <a:gd name="T3" fmla="*/ 112 h 864"/>
                  <a:gd name="T4" fmla="*/ 260 w 812"/>
                  <a:gd name="T5" fmla="*/ 180 h 864"/>
                  <a:gd name="T6" fmla="*/ 68 w 812"/>
                  <a:gd name="T7" fmla="*/ 492 h 864"/>
                  <a:gd name="T8" fmla="*/ 0 w 812"/>
                  <a:gd name="T9" fmla="*/ 864 h 864"/>
                  <a:gd name="T10" fmla="*/ 116 w 812"/>
                  <a:gd name="T11" fmla="*/ 648 h 864"/>
                  <a:gd name="T12" fmla="*/ 116 w 812"/>
                  <a:gd name="T13" fmla="*/ 540 h 864"/>
                  <a:gd name="T14" fmla="*/ 356 w 812"/>
                  <a:gd name="T15" fmla="*/ 160 h 864"/>
                  <a:gd name="T16" fmla="*/ 532 w 812"/>
                  <a:gd name="T17" fmla="*/ 92 h 864"/>
                  <a:gd name="T18" fmla="*/ 812 w 812"/>
                  <a:gd name="T19" fmla="*/ 52 h 864"/>
                  <a:gd name="T20" fmla="*/ 620 w 812"/>
                  <a:gd name="T21" fmla="*/ 0 h 864"/>
                  <a:gd name="T22" fmla="*/ 576 w 812"/>
                  <a:gd name="T23" fmla="*/ 32 h 8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12"/>
                  <a:gd name="T37" fmla="*/ 0 h 864"/>
                  <a:gd name="T38" fmla="*/ 812 w 812"/>
                  <a:gd name="T39" fmla="*/ 864 h 8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a:noFill/>
                <a:round/>
                <a:headEnd/>
                <a:tailEnd/>
              </a:ln>
            </p:spPr>
            <p:txBody>
              <a:bodyPr wrap="none" anchor="ctr"/>
              <a:lstStyle/>
              <a:p>
                <a:endParaRPr lang="en-US"/>
              </a:p>
            </p:txBody>
          </p:sp>
          <p:sp>
            <p:nvSpPr>
              <p:cNvPr id="11287" name="Freeform 142"/>
              <p:cNvSpPr>
                <a:spLocks/>
              </p:cNvSpPr>
              <p:nvPr/>
            </p:nvSpPr>
            <p:spPr bwMode="auto">
              <a:xfrm>
                <a:off x="4282" y="2165"/>
                <a:ext cx="435" cy="458"/>
              </a:xfrm>
              <a:custGeom>
                <a:avLst/>
                <a:gdLst>
                  <a:gd name="T0" fmla="*/ 6 w 435"/>
                  <a:gd name="T1" fmla="*/ 0 h 458"/>
                  <a:gd name="T2" fmla="*/ 387 w 435"/>
                  <a:gd name="T3" fmla="*/ 178 h 458"/>
                  <a:gd name="T4" fmla="*/ 435 w 435"/>
                  <a:gd name="T5" fmla="*/ 458 h 458"/>
                  <a:gd name="T6" fmla="*/ 331 w 435"/>
                  <a:gd name="T7" fmla="*/ 198 h 458"/>
                  <a:gd name="T8" fmla="*/ 247 w 435"/>
                  <a:gd name="T9" fmla="*/ 210 h 458"/>
                  <a:gd name="T10" fmla="*/ 167 w 435"/>
                  <a:gd name="T11" fmla="*/ 142 h 458"/>
                  <a:gd name="T12" fmla="*/ 255 w 435"/>
                  <a:gd name="T13" fmla="*/ 326 h 458"/>
                  <a:gd name="T14" fmla="*/ 83 w 435"/>
                  <a:gd name="T15" fmla="*/ 170 h 458"/>
                  <a:gd name="T16" fmla="*/ 73 w 435"/>
                  <a:gd name="T17" fmla="*/ 92 h 458"/>
                  <a:gd name="T18" fmla="*/ 109 w 435"/>
                  <a:gd name="T19" fmla="*/ 74 h 458"/>
                  <a:gd name="T20" fmla="*/ 0 w 435"/>
                  <a:gd name="T21" fmla="*/ 18 h 458"/>
                  <a:gd name="T22" fmla="*/ 6 w 435"/>
                  <a:gd name="T23" fmla="*/ 0 h 4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5"/>
                  <a:gd name="T37" fmla="*/ 0 h 458"/>
                  <a:gd name="T38" fmla="*/ 435 w 435"/>
                  <a:gd name="T39" fmla="*/ 458 h 4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a:noFill/>
                <a:round/>
                <a:headEnd/>
                <a:tailEnd/>
              </a:ln>
            </p:spPr>
            <p:txBody>
              <a:bodyPr wrap="none" anchor="ctr"/>
              <a:lstStyle/>
              <a:p>
                <a:endParaRPr lang="en-US"/>
              </a:p>
            </p:txBody>
          </p:sp>
          <p:sp>
            <p:nvSpPr>
              <p:cNvPr id="11288" name="Freeform 143"/>
              <p:cNvSpPr>
                <a:spLocks/>
              </p:cNvSpPr>
              <p:nvPr/>
            </p:nvSpPr>
            <p:spPr bwMode="auto">
              <a:xfrm>
                <a:off x="3497" y="2703"/>
                <a:ext cx="148" cy="280"/>
              </a:xfrm>
              <a:custGeom>
                <a:avLst/>
                <a:gdLst>
                  <a:gd name="T0" fmla="*/ 136 w 148"/>
                  <a:gd name="T1" fmla="*/ 0 h 280"/>
                  <a:gd name="T2" fmla="*/ 12 w 148"/>
                  <a:gd name="T3" fmla="*/ 188 h 280"/>
                  <a:gd name="T4" fmla="*/ 0 w 148"/>
                  <a:gd name="T5" fmla="*/ 264 h 280"/>
                  <a:gd name="T6" fmla="*/ 68 w 148"/>
                  <a:gd name="T7" fmla="*/ 280 h 280"/>
                  <a:gd name="T8" fmla="*/ 148 w 148"/>
                  <a:gd name="T9" fmla="*/ 216 h 280"/>
                  <a:gd name="T10" fmla="*/ 136 w 148"/>
                  <a:gd name="T11" fmla="*/ 156 h 280"/>
                  <a:gd name="T12" fmla="*/ 120 w 148"/>
                  <a:gd name="T13" fmla="*/ 204 h 280"/>
                  <a:gd name="T14" fmla="*/ 56 w 148"/>
                  <a:gd name="T15" fmla="*/ 220 h 280"/>
                  <a:gd name="T16" fmla="*/ 136 w 148"/>
                  <a:gd name="T17" fmla="*/ 0 h 2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8"/>
                  <a:gd name="T28" fmla="*/ 0 h 280"/>
                  <a:gd name="T29" fmla="*/ 148 w 148"/>
                  <a:gd name="T30" fmla="*/ 280 h 2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a:noFill/>
                <a:round/>
                <a:headEnd/>
                <a:tailEnd/>
              </a:ln>
            </p:spPr>
            <p:txBody>
              <a:bodyPr wrap="none" anchor="ctr"/>
              <a:lstStyle/>
              <a:p>
                <a:endParaRPr lang="en-US"/>
              </a:p>
            </p:txBody>
          </p:sp>
          <p:sp>
            <p:nvSpPr>
              <p:cNvPr id="11289" name="Freeform 144"/>
              <p:cNvSpPr>
                <a:spLocks/>
              </p:cNvSpPr>
              <p:nvPr/>
            </p:nvSpPr>
            <p:spPr bwMode="auto">
              <a:xfrm>
                <a:off x="3061" y="2811"/>
                <a:ext cx="359" cy="396"/>
              </a:xfrm>
              <a:custGeom>
                <a:avLst/>
                <a:gdLst>
                  <a:gd name="T0" fmla="*/ 172 w 359"/>
                  <a:gd name="T1" fmla="*/ 20 h 396"/>
                  <a:gd name="T2" fmla="*/ 80 w 359"/>
                  <a:gd name="T3" fmla="*/ 44 h 396"/>
                  <a:gd name="T4" fmla="*/ 0 w 359"/>
                  <a:gd name="T5" fmla="*/ 136 h 396"/>
                  <a:gd name="T6" fmla="*/ 0 w 359"/>
                  <a:gd name="T7" fmla="*/ 204 h 396"/>
                  <a:gd name="T8" fmla="*/ 100 w 359"/>
                  <a:gd name="T9" fmla="*/ 396 h 396"/>
                  <a:gd name="T10" fmla="*/ 160 w 359"/>
                  <a:gd name="T11" fmla="*/ 292 h 396"/>
                  <a:gd name="T12" fmla="*/ 253 w 359"/>
                  <a:gd name="T13" fmla="*/ 211 h 396"/>
                  <a:gd name="T14" fmla="*/ 344 w 359"/>
                  <a:gd name="T15" fmla="*/ 164 h 396"/>
                  <a:gd name="T16" fmla="*/ 172 w 359"/>
                  <a:gd name="T17" fmla="*/ 20 h 3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9"/>
                  <a:gd name="T28" fmla="*/ 0 h 396"/>
                  <a:gd name="T29" fmla="*/ 359 w 359"/>
                  <a:gd name="T30" fmla="*/ 396 h 3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a:solidFill>
                  <a:schemeClr val="tx1"/>
                </a:solidFill>
                <a:round/>
                <a:headEnd/>
                <a:tailEnd/>
              </a:ln>
            </p:spPr>
            <p:txBody>
              <a:bodyPr wrap="none" anchor="ctr"/>
              <a:lstStyle/>
              <a:p>
                <a:endParaRPr lang="en-US"/>
              </a:p>
            </p:txBody>
          </p:sp>
          <p:sp>
            <p:nvSpPr>
              <p:cNvPr id="11290" name="Freeform 145"/>
              <p:cNvSpPr>
                <a:spLocks/>
              </p:cNvSpPr>
              <p:nvPr/>
            </p:nvSpPr>
            <p:spPr bwMode="auto">
              <a:xfrm>
                <a:off x="3061" y="2871"/>
                <a:ext cx="156" cy="352"/>
              </a:xfrm>
              <a:custGeom>
                <a:avLst/>
                <a:gdLst>
                  <a:gd name="T0" fmla="*/ 72 w 156"/>
                  <a:gd name="T1" fmla="*/ 0 h 352"/>
                  <a:gd name="T2" fmla="*/ 44 w 156"/>
                  <a:gd name="T3" fmla="*/ 100 h 352"/>
                  <a:gd name="T4" fmla="*/ 92 w 156"/>
                  <a:gd name="T5" fmla="*/ 168 h 352"/>
                  <a:gd name="T6" fmla="*/ 100 w 156"/>
                  <a:gd name="T7" fmla="*/ 240 h 352"/>
                  <a:gd name="T8" fmla="*/ 156 w 156"/>
                  <a:gd name="T9" fmla="*/ 240 h 352"/>
                  <a:gd name="T10" fmla="*/ 96 w 156"/>
                  <a:gd name="T11" fmla="*/ 352 h 352"/>
                  <a:gd name="T12" fmla="*/ 0 w 156"/>
                  <a:gd name="T13" fmla="*/ 124 h 352"/>
                  <a:gd name="T14" fmla="*/ 12 w 156"/>
                  <a:gd name="T15" fmla="*/ 60 h 352"/>
                  <a:gd name="T16" fmla="*/ 72 w 156"/>
                  <a:gd name="T17" fmla="*/ 0 h 3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6"/>
                  <a:gd name="T28" fmla="*/ 0 h 352"/>
                  <a:gd name="T29" fmla="*/ 156 w 156"/>
                  <a:gd name="T30" fmla="*/ 352 h 3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a:noFill/>
                <a:round/>
                <a:headEnd/>
                <a:tailEnd/>
              </a:ln>
            </p:spPr>
            <p:txBody>
              <a:bodyPr wrap="none" anchor="ctr"/>
              <a:lstStyle/>
              <a:p>
                <a:endParaRPr lang="en-US"/>
              </a:p>
            </p:txBody>
          </p:sp>
          <p:sp>
            <p:nvSpPr>
              <p:cNvPr id="11291" name="Freeform 146"/>
              <p:cNvSpPr>
                <a:spLocks/>
              </p:cNvSpPr>
              <p:nvPr/>
            </p:nvSpPr>
            <p:spPr bwMode="auto">
              <a:xfrm>
                <a:off x="3401" y="2983"/>
                <a:ext cx="264" cy="324"/>
              </a:xfrm>
              <a:custGeom>
                <a:avLst/>
                <a:gdLst>
                  <a:gd name="T0" fmla="*/ 81 w 264"/>
                  <a:gd name="T1" fmla="*/ 72 h 324"/>
                  <a:gd name="T2" fmla="*/ 0 w 264"/>
                  <a:gd name="T3" fmla="*/ 204 h 324"/>
                  <a:gd name="T4" fmla="*/ 6 w 264"/>
                  <a:gd name="T5" fmla="*/ 276 h 324"/>
                  <a:gd name="T6" fmla="*/ 93 w 264"/>
                  <a:gd name="T7" fmla="*/ 324 h 324"/>
                  <a:gd name="T8" fmla="*/ 186 w 264"/>
                  <a:gd name="T9" fmla="*/ 279 h 324"/>
                  <a:gd name="T10" fmla="*/ 183 w 264"/>
                  <a:gd name="T11" fmla="*/ 216 h 324"/>
                  <a:gd name="T12" fmla="*/ 105 w 264"/>
                  <a:gd name="T13" fmla="*/ 255 h 324"/>
                  <a:gd name="T14" fmla="*/ 45 w 264"/>
                  <a:gd name="T15" fmla="*/ 213 h 324"/>
                  <a:gd name="T16" fmla="*/ 126 w 264"/>
                  <a:gd name="T17" fmla="*/ 150 h 324"/>
                  <a:gd name="T18" fmla="*/ 123 w 264"/>
                  <a:gd name="T19" fmla="*/ 108 h 324"/>
                  <a:gd name="T20" fmla="*/ 240 w 264"/>
                  <a:gd name="T21" fmla="*/ 84 h 324"/>
                  <a:gd name="T22" fmla="*/ 264 w 264"/>
                  <a:gd name="T23" fmla="*/ 0 h 324"/>
                  <a:gd name="T24" fmla="*/ 189 w 264"/>
                  <a:gd name="T25" fmla="*/ 66 h 324"/>
                  <a:gd name="T26" fmla="*/ 81 w 264"/>
                  <a:gd name="T27" fmla="*/ 72 h 32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64"/>
                  <a:gd name="T43" fmla="*/ 0 h 324"/>
                  <a:gd name="T44" fmla="*/ 264 w 264"/>
                  <a:gd name="T45" fmla="*/ 324 h 32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a:noFill/>
                <a:round/>
                <a:headEnd/>
                <a:tailEnd/>
              </a:ln>
            </p:spPr>
            <p:txBody>
              <a:bodyPr wrap="none" anchor="ctr"/>
              <a:lstStyle/>
              <a:p>
                <a:endParaRPr lang="en-US"/>
              </a:p>
            </p:txBody>
          </p:sp>
          <p:sp>
            <p:nvSpPr>
              <p:cNvPr id="11292" name="Freeform 147"/>
              <p:cNvSpPr>
                <a:spLocks/>
              </p:cNvSpPr>
              <p:nvPr/>
            </p:nvSpPr>
            <p:spPr bwMode="auto">
              <a:xfrm>
                <a:off x="3128" y="2556"/>
                <a:ext cx="1624" cy="884"/>
              </a:xfrm>
              <a:custGeom>
                <a:avLst/>
                <a:gdLst>
                  <a:gd name="T0" fmla="*/ 1580 w 1624"/>
                  <a:gd name="T1" fmla="*/ 36 h 884"/>
                  <a:gd name="T2" fmla="*/ 1624 w 1624"/>
                  <a:gd name="T3" fmla="*/ 164 h 884"/>
                  <a:gd name="T4" fmla="*/ 1600 w 1624"/>
                  <a:gd name="T5" fmla="*/ 460 h 884"/>
                  <a:gd name="T6" fmla="*/ 1472 w 1624"/>
                  <a:gd name="T7" fmla="*/ 344 h 884"/>
                  <a:gd name="T8" fmla="*/ 1160 w 1624"/>
                  <a:gd name="T9" fmla="*/ 312 h 884"/>
                  <a:gd name="T10" fmla="*/ 848 w 1624"/>
                  <a:gd name="T11" fmla="*/ 440 h 884"/>
                  <a:gd name="T12" fmla="*/ 692 w 1624"/>
                  <a:gd name="T13" fmla="*/ 672 h 884"/>
                  <a:gd name="T14" fmla="*/ 612 w 1624"/>
                  <a:gd name="T15" fmla="*/ 852 h 884"/>
                  <a:gd name="T16" fmla="*/ 404 w 1624"/>
                  <a:gd name="T17" fmla="*/ 884 h 884"/>
                  <a:gd name="T18" fmla="*/ 344 w 1624"/>
                  <a:gd name="T19" fmla="*/ 848 h 884"/>
                  <a:gd name="T20" fmla="*/ 264 w 1624"/>
                  <a:gd name="T21" fmla="*/ 844 h 884"/>
                  <a:gd name="T22" fmla="*/ 0 w 1624"/>
                  <a:gd name="T23" fmla="*/ 780 h 884"/>
                  <a:gd name="T24" fmla="*/ 32 w 1624"/>
                  <a:gd name="T25" fmla="*/ 664 h 884"/>
                  <a:gd name="T26" fmla="*/ 52 w 1624"/>
                  <a:gd name="T27" fmla="*/ 712 h 884"/>
                  <a:gd name="T28" fmla="*/ 56 w 1624"/>
                  <a:gd name="T29" fmla="*/ 748 h 884"/>
                  <a:gd name="T30" fmla="*/ 276 w 1624"/>
                  <a:gd name="T31" fmla="*/ 796 h 884"/>
                  <a:gd name="T32" fmla="*/ 452 w 1624"/>
                  <a:gd name="T33" fmla="*/ 836 h 884"/>
                  <a:gd name="T34" fmla="*/ 560 w 1624"/>
                  <a:gd name="T35" fmla="*/ 732 h 884"/>
                  <a:gd name="T36" fmla="*/ 612 w 1624"/>
                  <a:gd name="T37" fmla="*/ 716 h 884"/>
                  <a:gd name="T38" fmla="*/ 800 w 1624"/>
                  <a:gd name="T39" fmla="*/ 392 h 884"/>
                  <a:gd name="T40" fmla="*/ 924 w 1624"/>
                  <a:gd name="T41" fmla="*/ 360 h 884"/>
                  <a:gd name="T42" fmla="*/ 1020 w 1624"/>
                  <a:gd name="T43" fmla="*/ 284 h 884"/>
                  <a:gd name="T44" fmla="*/ 1328 w 1624"/>
                  <a:gd name="T45" fmla="*/ 260 h 884"/>
                  <a:gd name="T46" fmla="*/ 1540 w 1624"/>
                  <a:gd name="T47" fmla="*/ 328 h 884"/>
                  <a:gd name="T48" fmla="*/ 1584 w 1624"/>
                  <a:gd name="T49" fmla="*/ 396 h 884"/>
                  <a:gd name="T50" fmla="*/ 1572 w 1624"/>
                  <a:gd name="T51" fmla="*/ 172 h 884"/>
                  <a:gd name="T52" fmla="*/ 1512 w 1624"/>
                  <a:gd name="T53" fmla="*/ 136 h 884"/>
                  <a:gd name="T54" fmla="*/ 1564 w 1624"/>
                  <a:gd name="T55" fmla="*/ 0 h 884"/>
                  <a:gd name="T56" fmla="*/ 1580 w 1624"/>
                  <a:gd name="T57" fmla="*/ 36 h 88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624"/>
                  <a:gd name="T88" fmla="*/ 0 h 884"/>
                  <a:gd name="T89" fmla="*/ 1624 w 1624"/>
                  <a:gd name="T90" fmla="*/ 884 h 88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a:noFill/>
                <a:round/>
                <a:headEnd/>
                <a:tailEnd/>
              </a:ln>
            </p:spPr>
            <p:txBody>
              <a:bodyPr wrap="none" anchor="ctr"/>
              <a:lstStyle/>
              <a:p>
                <a:endParaRPr lang="en-US"/>
              </a:p>
            </p:txBody>
          </p:sp>
          <p:sp>
            <p:nvSpPr>
              <p:cNvPr id="11293" name="Freeform 148"/>
              <p:cNvSpPr>
                <a:spLocks/>
              </p:cNvSpPr>
              <p:nvPr/>
            </p:nvSpPr>
            <p:spPr bwMode="auto">
              <a:xfrm>
                <a:off x="3890" y="2007"/>
                <a:ext cx="423" cy="396"/>
              </a:xfrm>
              <a:custGeom>
                <a:avLst/>
                <a:gdLst>
                  <a:gd name="T0" fmla="*/ 373 w 423"/>
                  <a:gd name="T1" fmla="*/ 0 h 396"/>
                  <a:gd name="T2" fmla="*/ 423 w 423"/>
                  <a:gd name="T3" fmla="*/ 170 h 396"/>
                  <a:gd name="T4" fmla="*/ 239 w 423"/>
                  <a:gd name="T5" fmla="*/ 333 h 396"/>
                  <a:gd name="T6" fmla="*/ 51 w 423"/>
                  <a:gd name="T7" fmla="*/ 382 h 396"/>
                  <a:gd name="T8" fmla="*/ 2 w 423"/>
                  <a:gd name="T9" fmla="*/ 396 h 396"/>
                  <a:gd name="T10" fmla="*/ 0 w 423"/>
                  <a:gd name="T11" fmla="*/ 299 h 396"/>
                  <a:gd name="T12" fmla="*/ 67 w 423"/>
                  <a:gd name="T13" fmla="*/ 211 h 396"/>
                  <a:gd name="T14" fmla="*/ 47 w 423"/>
                  <a:gd name="T15" fmla="*/ 312 h 396"/>
                  <a:gd name="T16" fmla="*/ 74 w 423"/>
                  <a:gd name="T17" fmla="*/ 346 h 396"/>
                  <a:gd name="T18" fmla="*/ 342 w 423"/>
                  <a:gd name="T19" fmla="*/ 116 h 396"/>
                  <a:gd name="T20" fmla="*/ 373 w 423"/>
                  <a:gd name="T21" fmla="*/ 0 h 3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23"/>
                  <a:gd name="T34" fmla="*/ 0 h 396"/>
                  <a:gd name="T35" fmla="*/ 423 w 423"/>
                  <a:gd name="T36" fmla="*/ 396 h 3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a:noFill/>
                <a:round/>
                <a:headEnd/>
                <a:tailEnd/>
              </a:ln>
            </p:spPr>
            <p:txBody>
              <a:bodyPr wrap="none" anchor="ctr"/>
              <a:lstStyle/>
              <a:p>
                <a:endParaRPr lang="en-US"/>
              </a:p>
            </p:txBody>
          </p:sp>
          <p:sp>
            <p:nvSpPr>
              <p:cNvPr id="11294" name="Freeform 149"/>
              <p:cNvSpPr>
                <a:spLocks/>
              </p:cNvSpPr>
              <p:nvPr/>
            </p:nvSpPr>
            <p:spPr bwMode="auto">
              <a:xfrm>
                <a:off x="3726" y="1812"/>
                <a:ext cx="117" cy="51"/>
              </a:xfrm>
              <a:custGeom>
                <a:avLst/>
                <a:gdLst>
                  <a:gd name="T0" fmla="*/ 45 w 117"/>
                  <a:gd name="T1" fmla="*/ 0 h 51"/>
                  <a:gd name="T2" fmla="*/ 84 w 117"/>
                  <a:gd name="T3" fmla="*/ 18 h 51"/>
                  <a:gd name="T4" fmla="*/ 117 w 117"/>
                  <a:gd name="T5" fmla="*/ 30 h 51"/>
                  <a:gd name="T6" fmla="*/ 57 w 117"/>
                  <a:gd name="T7" fmla="*/ 51 h 51"/>
                  <a:gd name="T8" fmla="*/ 0 w 117"/>
                  <a:gd name="T9" fmla="*/ 15 h 51"/>
                  <a:gd name="T10" fmla="*/ 45 w 117"/>
                  <a:gd name="T11" fmla="*/ 0 h 51"/>
                  <a:gd name="T12" fmla="*/ 0 60000 65536"/>
                  <a:gd name="T13" fmla="*/ 0 60000 65536"/>
                  <a:gd name="T14" fmla="*/ 0 60000 65536"/>
                  <a:gd name="T15" fmla="*/ 0 60000 65536"/>
                  <a:gd name="T16" fmla="*/ 0 60000 65536"/>
                  <a:gd name="T17" fmla="*/ 0 60000 65536"/>
                  <a:gd name="T18" fmla="*/ 0 w 117"/>
                  <a:gd name="T19" fmla="*/ 0 h 51"/>
                  <a:gd name="T20" fmla="*/ 117 w 117"/>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117" h="51">
                    <a:moveTo>
                      <a:pt x="45" y="0"/>
                    </a:moveTo>
                    <a:lnTo>
                      <a:pt x="84" y="18"/>
                    </a:lnTo>
                    <a:lnTo>
                      <a:pt x="117" y="30"/>
                    </a:lnTo>
                    <a:lnTo>
                      <a:pt x="57" y="51"/>
                    </a:lnTo>
                    <a:lnTo>
                      <a:pt x="0" y="15"/>
                    </a:lnTo>
                    <a:lnTo>
                      <a:pt x="45" y="0"/>
                    </a:lnTo>
                    <a:close/>
                  </a:path>
                </a:pathLst>
              </a:custGeom>
              <a:solidFill>
                <a:schemeClr val="tx1"/>
              </a:solidFill>
              <a:ln w="9525">
                <a:noFill/>
                <a:round/>
                <a:headEnd/>
                <a:tailEnd/>
              </a:ln>
            </p:spPr>
            <p:txBody>
              <a:bodyPr wrap="none" anchor="ctr"/>
              <a:lstStyle/>
              <a:p>
                <a:endParaRPr lang="en-US"/>
              </a:p>
            </p:txBody>
          </p:sp>
          <p:sp>
            <p:nvSpPr>
              <p:cNvPr id="11295" name="Freeform 150"/>
              <p:cNvSpPr>
                <a:spLocks/>
              </p:cNvSpPr>
              <p:nvPr/>
            </p:nvSpPr>
            <p:spPr bwMode="auto">
              <a:xfrm>
                <a:off x="2817" y="2628"/>
                <a:ext cx="117" cy="30"/>
              </a:xfrm>
              <a:custGeom>
                <a:avLst/>
                <a:gdLst>
                  <a:gd name="T0" fmla="*/ 0 w 117"/>
                  <a:gd name="T1" fmla="*/ 12 h 30"/>
                  <a:gd name="T2" fmla="*/ 117 w 117"/>
                  <a:gd name="T3" fmla="*/ 0 h 30"/>
                  <a:gd name="T4" fmla="*/ 96 w 117"/>
                  <a:gd name="T5" fmla="*/ 30 h 30"/>
                  <a:gd name="T6" fmla="*/ 0 w 117"/>
                  <a:gd name="T7" fmla="*/ 12 h 30"/>
                  <a:gd name="T8" fmla="*/ 0 60000 65536"/>
                  <a:gd name="T9" fmla="*/ 0 60000 65536"/>
                  <a:gd name="T10" fmla="*/ 0 60000 65536"/>
                  <a:gd name="T11" fmla="*/ 0 60000 65536"/>
                  <a:gd name="T12" fmla="*/ 0 w 117"/>
                  <a:gd name="T13" fmla="*/ 0 h 30"/>
                  <a:gd name="T14" fmla="*/ 117 w 117"/>
                  <a:gd name="T15" fmla="*/ 30 h 30"/>
                </a:gdLst>
                <a:ahLst/>
                <a:cxnLst>
                  <a:cxn ang="T8">
                    <a:pos x="T0" y="T1"/>
                  </a:cxn>
                  <a:cxn ang="T9">
                    <a:pos x="T2" y="T3"/>
                  </a:cxn>
                  <a:cxn ang="T10">
                    <a:pos x="T4" y="T5"/>
                  </a:cxn>
                  <a:cxn ang="T11">
                    <a:pos x="T6" y="T7"/>
                  </a:cxn>
                </a:cxnLst>
                <a:rect l="T12" t="T13" r="T14" b="T15"/>
                <a:pathLst>
                  <a:path w="117" h="30">
                    <a:moveTo>
                      <a:pt x="0" y="12"/>
                    </a:moveTo>
                    <a:lnTo>
                      <a:pt x="117" y="0"/>
                    </a:lnTo>
                    <a:lnTo>
                      <a:pt x="96" y="30"/>
                    </a:lnTo>
                    <a:lnTo>
                      <a:pt x="0" y="12"/>
                    </a:lnTo>
                    <a:close/>
                  </a:path>
                </a:pathLst>
              </a:custGeom>
              <a:solidFill>
                <a:schemeClr val="tx1"/>
              </a:solidFill>
              <a:ln w="9525">
                <a:noFill/>
                <a:round/>
                <a:headEnd/>
                <a:tailEnd/>
              </a:ln>
            </p:spPr>
            <p:txBody>
              <a:bodyPr wrap="none" anchor="ctr"/>
              <a:lstStyle/>
              <a:p>
                <a:endParaRPr lang="en-US"/>
              </a:p>
            </p:txBody>
          </p:sp>
        </p:grpSp>
      </p:grpSp>
    </p:spTree>
    <p:extLst>
      <p:ext uri="{BB962C8B-B14F-4D97-AF65-F5344CB8AC3E}">
        <p14:creationId xmlns="" xmlns:p14="http://schemas.microsoft.com/office/powerpoint/2010/main" val="18856518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@Consumes </a:t>
            </a:r>
            <a:r>
              <a:rPr lang="en-US" dirty="0" smtClean="0"/>
              <a:t>Annotations</a:t>
            </a:r>
            <a:endParaRPr lang="en-US" dirty="0"/>
          </a:p>
        </p:txBody>
      </p:sp>
      <p:sp>
        <p:nvSpPr>
          <p:cNvPr id="2" name="Content Placeholder 1"/>
          <p:cNvSpPr>
            <a:spLocks noGrp="1"/>
          </p:cNvSpPr>
          <p:nvPr>
            <p:ph idx="1"/>
          </p:nvPr>
        </p:nvSpPr>
        <p:spPr/>
        <p:txBody>
          <a:bodyPr/>
          <a:lstStyle/>
          <a:p>
            <a:r>
              <a:rPr lang="en-US" dirty="0"/>
              <a:t>The @Consumes annotation is used to specify which MIME media types of representations a resource can accept, or </a:t>
            </a:r>
            <a:r>
              <a:rPr lang="en-US" dirty="0" smtClean="0"/>
              <a:t>consume</a:t>
            </a:r>
            <a:endParaRPr sz="1600"/>
          </a:p>
          <a:p>
            <a:r>
              <a:rPr lang="en-US" dirty="0"/>
              <a:t>@Consumes is applied at the class level, all the response methods </a:t>
            </a:r>
            <a:r>
              <a:rPr lang="en-US" dirty="0" smtClean="0"/>
              <a:t>accept </a:t>
            </a:r>
            <a:r>
              <a:rPr lang="en-US" dirty="0"/>
              <a:t>the specified MIME types by </a:t>
            </a:r>
            <a:r>
              <a:rPr lang="en-US" dirty="0" smtClean="0"/>
              <a:t>default</a:t>
            </a:r>
            <a:endParaRPr lang="en-US" sz="1800" dirty="0"/>
          </a:p>
          <a:p>
            <a:pPr lvl="2"/>
            <a:r>
              <a:rPr lang="en-US" sz="1800" b="1" dirty="0"/>
              <a:t>@Consumes("text/plain“)</a:t>
            </a:r>
          </a:p>
          <a:p>
            <a:endParaRPr lang="en-US" dirty="0"/>
          </a:p>
        </p:txBody>
      </p:sp>
    </p:spTree>
    <p:extLst>
      <p:ext uri="{BB962C8B-B14F-4D97-AF65-F5344CB8AC3E}">
        <p14:creationId xmlns="" xmlns:p14="http://schemas.microsoft.com/office/powerpoint/2010/main" val="24705631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Extracting Request </a:t>
            </a:r>
            <a:r>
              <a:rPr lang="en-US" dirty="0" smtClean="0"/>
              <a:t>Parameters</a:t>
            </a:r>
            <a:endParaRPr lang="en-US" dirty="0"/>
          </a:p>
        </p:txBody>
      </p:sp>
      <p:sp>
        <p:nvSpPr>
          <p:cNvPr id="2" name="Content Placeholder 1"/>
          <p:cNvSpPr>
            <a:spLocks noGrp="1"/>
          </p:cNvSpPr>
          <p:nvPr>
            <p:ph idx="1"/>
          </p:nvPr>
        </p:nvSpPr>
        <p:spPr/>
        <p:txBody>
          <a:bodyPr/>
          <a:lstStyle/>
          <a:p>
            <a:r>
              <a:rPr lang="en-US" dirty="0" smtClean="0"/>
              <a:t>Following </a:t>
            </a:r>
            <a:r>
              <a:rPr lang="en-US" dirty="0"/>
              <a:t>types of parameters </a:t>
            </a:r>
            <a:r>
              <a:rPr lang="en-US" dirty="0" smtClean="0"/>
              <a:t>can be extracted in the </a:t>
            </a:r>
            <a:r>
              <a:rPr lang="en-US" dirty="0"/>
              <a:t>resource </a:t>
            </a:r>
            <a:r>
              <a:rPr lang="en-US" dirty="0" smtClean="0"/>
              <a:t>class –</a:t>
            </a:r>
            <a:endParaRPr lang="en-US" dirty="0"/>
          </a:p>
          <a:p>
            <a:pPr lvl="2">
              <a:lnSpc>
                <a:spcPct val="150000"/>
              </a:lnSpc>
            </a:pPr>
            <a:r>
              <a:rPr sz="1600"/>
              <a:t>Query</a:t>
            </a:r>
          </a:p>
          <a:p>
            <a:pPr lvl="2">
              <a:lnSpc>
                <a:spcPct val="150000"/>
              </a:lnSpc>
            </a:pPr>
            <a:r>
              <a:rPr sz="1600"/>
              <a:t>URI path</a:t>
            </a:r>
          </a:p>
          <a:p>
            <a:pPr lvl="2">
              <a:lnSpc>
                <a:spcPct val="150000"/>
              </a:lnSpc>
            </a:pPr>
            <a:r>
              <a:rPr sz="1600"/>
              <a:t>Form</a:t>
            </a:r>
          </a:p>
          <a:p>
            <a:pPr lvl="2">
              <a:lnSpc>
                <a:spcPct val="150000"/>
              </a:lnSpc>
            </a:pPr>
            <a:r>
              <a:rPr sz="1600"/>
              <a:t>Cookie</a:t>
            </a:r>
          </a:p>
          <a:p>
            <a:pPr lvl="2">
              <a:lnSpc>
                <a:spcPct val="150000"/>
              </a:lnSpc>
            </a:pPr>
            <a:r>
              <a:rPr sz="1600"/>
              <a:t>Header</a:t>
            </a:r>
          </a:p>
          <a:p>
            <a:pPr lvl="2">
              <a:lnSpc>
                <a:spcPct val="150000"/>
              </a:lnSpc>
            </a:pPr>
            <a:r>
              <a:rPr sz="1600" smtClean="0"/>
              <a:t>Matrix</a:t>
            </a:r>
            <a:endParaRPr sz="1600"/>
          </a:p>
        </p:txBody>
      </p:sp>
    </p:spTree>
    <p:extLst>
      <p:ext uri="{BB962C8B-B14F-4D97-AF65-F5344CB8AC3E}">
        <p14:creationId xmlns="" xmlns:p14="http://schemas.microsoft.com/office/powerpoint/2010/main" val="18538670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9"/>
          <p:cNvSpPr>
            <a:spLocks noGrp="1"/>
          </p:cNvSpPr>
          <p:nvPr>
            <p:ph type="title"/>
          </p:nvPr>
        </p:nvSpPr>
        <p:spPr/>
        <p:txBody>
          <a:bodyPr/>
          <a:lstStyle/>
          <a:p>
            <a:r>
              <a:rPr lang="en-US" sz="1000" dirty="0" smtClean="0">
                <a:cs typeface="Times New Roman" pitchFamily="18" charset="0"/>
              </a:rPr>
              <a:t/>
            </a:r>
            <a:br>
              <a:rPr lang="en-US" sz="1000" dirty="0" smtClean="0">
                <a:cs typeface="Times New Roman" pitchFamily="18" charset="0"/>
              </a:rPr>
            </a:br>
            <a:r>
              <a:rPr lang="en-US" dirty="0" smtClean="0"/>
              <a:t>Demo</a:t>
            </a:r>
          </a:p>
        </p:txBody>
      </p:sp>
      <p:sp>
        <p:nvSpPr>
          <p:cNvPr id="11267" name="Rectangle 80"/>
          <p:cNvSpPr>
            <a:spLocks noGrp="1"/>
          </p:cNvSpPr>
          <p:nvPr>
            <p:ph idx="1"/>
          </p:nvPr>
        </p:nvSpPr>
        <p:spPr>
          <a:xfrm>
            <a:off x="381000" y="1295400"/>
            <a:ext cx="8382000" cy="5257800"/>
          </a:xfrm>
        </p:spPr>
        <p:txBody>
          <a:bodyPr/>
          <a:lstStyle/>
          <a:p>
            <a:r>
              <a:rPr lang="en-US" dirty="0" smtClean="0"/>
              <a:t>Demo – 3</a:t>
            </a:r>
          </a:p>
        </p:txBody>
      </p:sp>
      <p:grpSp>
        <p:nvGrpSpPr>
          <p:cNvPr id="2" name="Group 81"/>
          <p:cNvGrpSpPr>
            <a:grpSpLocks/>
          </p:cNvGrpSpPr>
          <p:nvPr/>
        </p:nvGrpSpPr>
        <p:grpSpPr bwMode="auto">
          <a:xfrm>
            <a:off x="5757497" y="1546225"/>
            <a:ext cx="2905857" cy="1670050"/>
            <a:chOff x="781" y="1008"/>
            <a:chExt cx="4107" cy="2525"/>
          </a:xfrm>
        </p:grpSpPr>
        <p:sp>
          <p:nvSpPr>
            <p:cNvPr id="11269" name="Rectangle 82"/>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p:spPr>
          <p:txBody>
            <a:bodyPr wrap="none" anchor="ctr"/>
            <a:lstStyle/>
            <a:p>
              <a:endParaRPr lang="en-US"/>
            </a:p>
          </p:txBody>
        </p:sp>
        <p:grpSp>
          <p:nvGrpSpPr>
            <p:cNvPr id="3" name="Group 83"/>
            <p:cNvGrpSpPr>
              <a:grpSpLocks/>
            </p:cNvGrpSpPr>
            <p:nvPr/>
          </p:nvGrpSpPr>
          <p:grpSpPr bwMode="auto">
            <a:xfrm>
              <a:off x="2641" y="1963"/>
              <a:ext cx="796" cy="355"/>
              <a:chOff x="2624" y="1896"/>
              <a:chExt cx="796" cy="355"/>
            </a:xfrm>
          </p:grpSpPr>
          <p:sp>
            <p:nvSpPr>
              <p:cNvPr id="11333" name="Freeform 84"/>
              <p:cNvSpPr>
                <a:spLocks/>
              </p:cNvSpPr>
              <p:nvPr/>
            </p:nvSpPr>
            <p:spPr bwMode="auto">
              <a:xfrm>
                <a:off x="2624" y="1896"/>
                <a:ext cx="466" cy="267"/>
              </a:xfrm>
              <a:custGeom>
                <a:avLst/>
                <a:gdLst>
                  <a:gd name="T0" fmla="*/ 0 w 466"/>
                  <a:gd name="T1" fmla="*/ 120 h 267"/>
                  <a:gd name="T2" fmla="*/ 202 w 466"/>
                  <a:gd name="T3" fmla="*/ 24 h 267"/>
                  <a:gd name="T4" fmla="*/ 364 w 466"/>
                  <a:gd name="T5" fmla="*/ 30 h 267"/>
                  <a:gd name="T6" fmla="*/ 280 w 466"/>
                  <a:gd name="T7" fmla="*/ 204 h 267"/>
                  <a:gd name="T8" fmla="*/ 400 w 466"/>
                  <a:gd name="T9" fmla="*/ 234 h 267"/>
                  <a:gd name="T10" fmla="*/ 466 w 466"/>
                  <a:gd name="T11" fmla="*/ 210 h 267"/>
                  <a:gd name="T12" fmla="*/ 0 60000 65536"/>
                  <a:gd name="T13" fmla="*/ 0 60000 65536"/>
                  <a:gd name="T14" fmla="*/ 0 60000 65536"/>
                  <a:gd name="T15" fmla="*/ 0 60000 65536"/>
                  <a:gd name="T16" fmla="*/ 0 60000 65536"/>
                  <a:gd name="T17" fmla="*/ 0 60000 65536"/>
                  <a:gd name="T18" fmla="*/ 0 w 466"/>
                  <a:gd name="T19" fmla="*/ 0 h 267"/>
                  <a:gd name="T20" fmla="*/ 466 w 466"/>
                  <a:gd name="T21" fmla="*/ 267 h 267"/>
                </a:gdLst>
                <a:ahLst/>
                <a:cxnLst>
                  <a:cxn ang="T12">
                    <a:pos x="T0" y="T1"/>
                  </a:cxn>
                  <a:cxn ang="T13">
                    <a:pos x="T2" y="T3"/>
                  </a:cxn>
                  <a:cxn ang="T14">
                    <a:pos x="T4" y="T5"/>
                  </a:cxn>
                  <a:cxn ang="T15">
                    <a:pos x="T6" y="T7"/>
                  </a:cxn>
                  <a:cxn ang="T16">
                    <a:pos x="T8" y="T9"/>
                  </a:cxn>
                  <a:cxn ang="T17">
                    <a:pos x="T10" y="T11"/>
                  </a:cxn>
                </a:cxnLst>
                <a:rect l="T18" t="T19" r="T20" b="T21"/>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a:solidFill>
                  <a:schemeClr val="tx1"/>
                </a:solidFill>
                <a:round/>
                <a:headEnd/>
                <a:tailEnd/>
              </a:ln>
            </p:spPr>
            <p:txBody>
              <a:bodyPr wrap="none" anchor="ctr"/>
              <a:lstStyle/>
              <a:p>
                <a:endParaRPr lang="en-US"/>
              </a:p>
            </p:txBody>
          </p:sp>
          <p:sp>
            <p:nvSpPr>
              <p:cNvPr id="11334" name="Freeform 85"/>
              <p:cNvSpPr>
                <a:spLocks/>
              </p:cNvSpPr>
              <p:nvPr/>
            </p:nvSpPr>
            <p:spPr bwMode="auto">
              <a:xfrm>
                <a:off x="3044" y="2040"/>
                <a:ext cx="376" cy="211"/>
              </a:xfrm>
              <a:custGeom>
                <a:avLst/>
                <a:gdLst>
                  <a:gd name="T0" fmla="*/ 10 w 376"/>
                  <a:gd name="T1" fmla="*/ 138 h 211"/>
                  <a:gd name="T2" fmla="*/ 46 w 376"/>
                  <a:gd name="T3" fmla="*/ 30 h 211"/>
                  <a:gd name="T4" fmla="*/ 286 w 376"/>
                  <a:gd name="T5" fmla="*/ 0 h 211"/>
                  <a:gd name="T6" fmla="*/ 364 w 376"/>
                  <a:gd name="T7" fmla="*/ 24 h 211"/>
                  <a:gd name="T8" fmla="*/ 376 w 376"/>
                  <a:gd name="T9" fmla="*/ 84 h 211"/>
                  <a:gd name="T10" fmla="*/ 328 w 376"/>
                  <a:gd name="T11" fmla="*/ 192 h 211"/>
                  <a:gd name="T12" fmla="*/ 208 w 376"/>
                  <a:gd name="T13" fmla="*/ 198 h 211"/>
                  <a:gd name="T14" fmla="*/ 118 w 376"/>
                  <a:gd name="T15" fmla="*/ 168 h 211"/>
                  <a:gd name="T16" fmla="*/ 34 w 376"/>
                  <a:gd name="T17" fmla="*/ 180 h 211"/>
                  <a:gd name="T18" fmla="*/ 10 w 376"/>
                  <a:gd name="T19" fmla="*/ 138 h 2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6"/>
                  <a:gd name="T31" fmla="*/ 0 h 211"/>
                  <a:gd name="T32" fmla="*/ 376 w 376"/>
                  <a:gd name="T33" fmla="*/ 211 h 2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a:solidFill>
                  <a:schemeClr val="tx1"/>
                </a:solidFill>
                <a:round/>
                <a:headEnd/>
                <a:tailEnd/>
              </a:ln>
            </p:spPr>
            <p:txBody>
              <a:bodyPr wrap="none" anchor="ctr"/>
              <a:lstStyle/>
              <a:p>
                <a:endParaRPr lang="en-US"/>
              </a:p>
            </p:txBody>
          </p:sp>
          <p:sp>
            <p:nvSpPr>
              <p:cNvPr id="11335" name="Line 86"/>
              <p:cNvSpPr>
                <a:spLocks noChangeShapeType="1"/>
              </p:cNvSpPr>
              <p:nvPr/>
            </p:nvSpPr>
            <p:spPr bwMode="auto">
              <a:xfrm flipH="1">
                <a:off x="3138" y="2094"/>
                <a:ext cx="72" cy="108"/>
              </a:xfrm>
              <a:prstGeom prst="line">
                <a:avLst/>
              </a:prstGeom>
              <a:noFill/>
              <a:ln w="38100">
                <a:solidFill>
                  <a:schemeClr val="tx1"/>
                </a:solidFill>
                <a:round/>
                <a:headEnd/>
                <a:tailEnd/>
              </a:ln>
            </p:spPr>
            <p:txBody>
              <a:bodyPr wrap="none" anchor="ctr"/>
              <a:lstStyle/>
              <a:p>
                <a:endParaRPr lang="en-US"/>
              </a:p>
            </p:txBody>
          </p:sp>
          <p:sp>
            <p:nvSpPr>
              <p:cNvPr id="11336" name="Line 87"/>
              <p:cNvSpPr>
                <a:spLocks noChangeShapeType="1"/>
              </p:cNvSpPr>
              <p:nvPr/>
            </p:nvSpPr>
            <p:spPr bwMode="auto">
              <a:xfrm flipH="1" flipV="1">
                <a:off x="3114" y="2130"/>
                <a:ext cx="66" cy="6"/>
              </a:xfrm>
              <a:prstGeom prst="line">
                <a:avLst/>
              </a:prstGeom>
              <a:noFill/>
              <a:ln w="38100">
                <a:solidFill>
                  <a:schemeClr val="tx1"/>
                </a:solidFill>
                <a:round/>
                <a:headEnd/>
                <a:tailEnd/>
              </a:ln>
            </p:spPr>
            <p:txBody>
              <a:bodyPr wrap="none" anchor="ctr"/>
              <a:lstStyle/>
              <a:p>
                <a:endParaRPr lang="en-US"/>
              </a:p>
            </p:txBody>
          </p:sp>
          <p:sp>
            <p:nvSpPr>
              <p:cNvPr id="11337" name="Freeform 88"/>
              <p:cNvSpPr>
                <a:spLocks/>
              </p:cNvSpPr>
              <p:nvPr/>
            </p:nvSpPr>
            <p:spPr bwMode="auto">
              <a:xfrm>
                <a:off x="3224" y="2120"/>
                <a:ext cx="152" cy="96"/>
              </a:xfrm>
              <a:custGeom>
                <a:avLst/>
                <a:gdLst>
                  <a:gd name="T0" fmla="*/ 0 w 152"/>
                  <a:gd name="T1" fmla="*/ 28 h 96"/>
                  <a:gd name="T2" fmla="*/ 100 w 152"/>
                  <a:gd name="T3" fmla="*/ 40 h 96"/>
                  <a:gd name="T4" fmla="*/ 140 w 152"/>
                  <a:gd name="T5" fmla="*/ 0 h 96"/>
                  <a:gd name="T6" fmla="*/ 152 w 152"/>
                  <a:gd name="T7" fmla="*/ 44 h 96"/>
                  <a:gd name="T8" fmla="*/ 112 w 152"/>
                  <a:gd name="T9" fmla="*/ 96 h 96"/>
                  <a:gd name="T10" fmla="*/ 24 w 152"/>
                  <a:gd name="T11" fmla="*/ 80 h 96"/>
                  <a:gd name="T12" fmla="*/ 0 w 152"/>
                  <a:gd name="T13" fmla="*/ 28 h 96"/>
                  <a:gd name="T14" fmla="*/ 0 60000 65536"/>
                  <a:gd name="T15" fmla="*/ 0 60000 65536"/>
                  <a:gd name="T16" fmla="*/ 0 60000 65536"/>
                  <a:gd name="T17" fmla="*/ 0 60000 65536"/>
                  <a:gd name="T18" fmla="*/ 0 60000 65536"/>
                  <a:gd name="T19" fmla="*/ 0 60000 65536"/>
                  <a:gd name="T20" fmla="*/ 0 60000 65536"/>
                  <a:gd name="T21" fmla="*/ 0 w 152"/>
                  <a:gd name="T22" fmla="*/ 0 h 96"/>
                  <a:gd name="T23" fmla="*/ 152 w 152"/>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a:noFill/>
                <a:round/>
                <a:headEnd/>
                <a:tailEnd/>
              </a:ln>
            </p:spPr>
            <p:txBody>
              <a:bodyPr wrap="none" anchor="ctr"/>
              <a:lstStyle/>
              <a:p>
                <a:endParaRPr lang="en-US"/>
              </a:p>
            </p:txBody>
          </p:sp>
        </p:grpSp>
        <p:grpSp>
          <p:nvGrpSpPr>
            <p:cNvPr id="4" name="Group 89"/>
            <p:cNvGrpSpPr>
              <a:grpSpLocks/>
            </p:cNvGrpSpPr>
            <p:nvPr/>
          </p:nvGrpSpPr>
          <p:grpSpPr bwMode="auto">
            <a:xfrm>
              <a:off x="2196" y="2406"/>
              <a:ext cx="996" cy="690"/>
              <a:chOff x="2074" y="2432"/>
              <a:chExt cx="996" cy="690"/>
            </a:xfrm>
          </p:grpSpPr>
          <p:sp>
            <p:nvSpPr>
              <p:cNvPr id="11322" name="Freeform 90"/>
              <p:cNvSpPr>
                <a:spLocks/>
              </p:cNvSpPr>
              <p:nvPr/>
            </p:nvSpPr>
            <p:spPr bwMode="auto">
              <a:xfrm>
                <a:off x="2074" y="2432"/>
                <a:ext cx="996" cy="690"/>
              </a:xfrm>
              <a:custGeom>
                <a:avLst/>
                <a:gdLst>
                  <a:gd name="T0" fmla="*/ 12 w 996"/>
                  <a:gd name="T1" fmla="*/ 246 h 690"/>
                  <a:gd name="T2" fmla="*/ 720 w 996"/>
                  <a:gd name="T3" fmla="*/ 0 h 690"/>
                  <a:gd name="T4" fmla="*/ 996 w 996"/>
                  <a:gd name="T5" fmla="*/ 168 h 690"/>
                  <a:gd name="T6" fmla="*/ 972 w 996"/>
                  <a:gd name="T7" fmla="*/ 300 h 690"/>
                  <a:gd name="T8" fmla="*/ 126 w 996"/>
                  <a:gd name="T9" fmla="*/ 690 h 690"/>
                  <a:gd name="T10" fmla="*/ 0 w 996"/>
                  <a:gd name="T11" fmla="*/ 594 h 690"/>
                  <a:gd name="T12" fmla="*/ 12 w 996"/>
                  <a:gd name="T13" fmla="*/ 246 h 690"/>
                  <a:gd name="T14" fmla="*/ 0 60000 65536"/>
                  <a:gd name="T15" fmla="*/ 0 60000 65536"/>
                  <a:gd name="T16" fmla="*/ 0 60000 65536"/>
                  <a:gd name="T17" fmla="*/ 0 60000 65536"/>
                  <a:gd name="T18" fmla="*/ 0 60000 65536"/>
                  <a:gd name="T19" fmla="*/ 0 60000 65536"/>
                  <a:gd name="T20" fmla="*/ 0 60000 65536"/>
                  <a:gd name="T21" fmla="*/ 0 w 996"/>
                  <a:gd name="T22" fmla="*/ 0 h 690"/>
                  <a:gd name="T23" fmla="*/ 996 w 996"/>
                  <a:gd name="T24" fmla="*/ 690 h 6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a:solidFill>
                  <a:schemeClr val="tx1"/>
                </a:solidFill>
                <a:round/>
                <a:headEnd/>
                <a:tailEnd/>
              </a:ln>
            </p:spPr>
            <p:txBody>
              <a:bodyPr wrap="none" anchor="ctr"/>
              <a:lstStyle/>
              <a:p>
                <a:endParaRPr lang="en-US"/>
              </a:p>
            </p:txBody>
          </p:sp>
          <p:sp>
            <p:nvSpPr>
              <p:cNvPr id="11323" name="Freeform 91"/>
              <p:cNvSpPr>
                <a:spLocks/>
              </p:cNvSpPr>
              <p:nvPr/>
            </p:nvSpPr>
            <p:spPr bwMode="auto">
              <a:xfrm>
                <a:off x="2076" y="2606"/>
                <a:ext cx="976" cy="414"/>
              </a:xfrm>
              <a:custGeom>
                <a:avLst/>
                <a:gdLst>
                  <a:gd name="T0" fmla="*/ 976 w 976"/>
                  <a:gd name="T1" fmla="*/ 0 h 414"/>
                  <a:gd name="T2" fmla="*/ 0 w 976"/>
                  <a:gd name="T3" fmla="*/ 414 h 414"/>
                  <a:gd name="T4" fmla="*/ 0 60000 65536"/>
                  <a:gd name="T5" fmla="*/ 0 60000 65536"/>
                  <a:gd name="T6" fmla="*/ 0 w 976"/>
                  <a:gd name="T7" fmla="*/ 0 h 414"/>
                  <a:gd name="T8" fmla="*/ 976 w 976"/>
                  <a:gd name="T9" fmla="*/ 414 h 414"/>
                </a:gdLst>
                <a:ahLst/>
                <a:cxnLst>
                  <a:cxn ang="T4">
                    <a:pos x="T0" y="T1"/>
                  </a:cxn>
                  <a:cxn ang="T5">
                    <a:pos x="T2" y="T3"/>
                  </a:cxn>
                </a:cxnLst>
                <a:rect l="T6" t="T7" r="T8" b="T9"/>
                <a:pathLst>
                  <a:path w="976" h="414">
                    <a:moveTo>
                      <a:pt x="976" y="0"/>
                    </a:moveTo>
                    <a:lnTo>
                      <a:pt x="0" y="414"/>
                    </a:lnTo>
                  </a:path>
                </a:pathLst>
              </a:custGeom>
              <a:noFill/>
              <a:ln w="57150">
                <a:solidFill>
                  <a:schemeClr val="tx1"/>
                </a:solidFill>
                <a:round/>
                <a:headEnd/>
                <a:tailEnd/>
              </a:ln>
            </p:spPr>
            <p:txBody>
              <a:bodyPr wrap="none" anchor="ctr"/>
              <a:lstStyle/>
              <a:p>
                <a:endParaRPr lang="en-US"/>
              </a:p>
            </p:txBody>
          </p:sp>
          <p:sp>
            <p:nvSpPr>
              <p:cNvPr id="11324" name="Freeform 92"/>
              <p:cNvSpPr>
                <a:spLocks/>
              </p:cNvSpPr>
              <p:nvPr/>
            </p:nvSpPr>
            <p:spPr bwMode="auto">
              <a:xfrm>
                <a:off x="2146" y="2690"/>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 name="T10" fmla="*/ 0 60000 65536"/>
                  <a:gd name="T11" fmla="*/ 0 60000 65536"/>
                  <a:gd name="T12" fmla="*/ 0 60000 65536"/>
                  <a:gd name="T13" fmla="*/ 0 60000 65536"/>
                  <a:gd name="T14" fmla="*/ 0 60000 65536"/>
                  <a:gd name="T15" fmla="*/ 0 w 180"/>
                  <a:gd name="T16" fmla="*/ 0 h 108"/>
                  <a:gd name="T17" fmla="*/ 180 w 180"/>
                  <a:gd name="T18" fmla="*/ 108 h 108"/>
                </a:gdLst>
                <a:ahLst/>
                <a:cxnLst>
                  <a:cxn ang="T10">
                    <a:pos x="T0" y="T1"/>
                  </a:cxn>
                  <a:cxn ang="T11">
                    <a:pos x="T2" y="T3"/>
                  </a:cxn>
                  <a:cxn ang="T12">
                    <a:pos x="T4" y="T5"/>
                  </a:cxn>
                  <a:cxn ang="T13">
                    <a:pos x="T6" y="T7"/>
                  </a:cxn>
                  <a:cxn ang="T14">
                    <a:pos x="T8" y="T9"/>
                  </a:cxn>
                </a:cxnLst>
                <a:rect l="T15" t="T16" r="T17" b="T18"/>
                <a:pathLst>
                  <a:path w="180" h="108">
                    <a:moveTo>
                      <a:pt x="6" y="48"/>
                    </a:moveTo>
                    <a:lnTo>
                      <a:pt x="156" y="0"/>
                    </a:lnTo>
                    <a:lnTo>
                      <a:pt x="180" y="36"/>
                    </a:lnTo>
                    <a:lnTo>
                      <a:pt x="0" y="108"/>
                    </a:lnTo>
                    <a:lnTo>
                      <a:pt x="6" y="48"/>
                    </a:lnTo>
                    <a:close/>
                  </a:path>
                </a:pathLst>
              </a:custGeom>
              <a:solidFill>
                <a:schemeClr val="bg1"/>
              </a:solidFill>
              <a:ln w="9525">
                <a:noFill/>
                <a:round/>
                <a:headEnd/>
                <a:tailEnd/>
              </a:ln>
            </p:spPr>
            <p:txBody>
              <a:bodyPr wrap="none" anchor="ctr"/>
              <a:lstStyle/>
              <a:p>
                <a:endParaRPr lang="en-US"/>
              </a:p>
            </p:txBody>
          </p:sp>
          <p:sp>
            <p:nvSpPr>
              <p:cNvPr id="11325" name="Freeform 93"/>
              <p:cNvSpPr>
                <a:spLocks/>
              </p:cNvSpPr>
              <p:nvPr/>
            </p:nvSpPr>
            <p:spPr bwMode="auto">
              <a:xfrm>
                <a:off x="2344" y="2618"/>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 name="T10" fmla="*/ 0 60000 65536"/>
                  <a:gd name="T11" fmla="*/ 0 60000 65536"/>
                  <a:gd name="T12" fmla="*/ 0 60000 65536"/>
                  <a:gd name="T13" fmla="*/ 0 60000 65536"/>
                  <a:gd name="T14" fmla="*/ 0 60000 65536"/>
                  <a:gd name="T15" fmla="*/ 0 w 180"/>
                  <a:gd name="T16" fmla="*/ 0 h 108"/>
                  <a:gd name="T17" fmla="*/ 180 w 180"/>
                  <a:gd name="T18" fmla="*/ 108 h 108"/>
                </a:gdLst>
                <a:ahLst/>
                <a:cxnLst>
                  <a:cxn ang="T10">
                    <a:pos x="T0" y="T1"/>
                  </a:cxn>
                  <a:cxn ang="T11">
                    <a:pos x="T2" y="T3"/>
                  </a:cxn>
                  <a:cxn ang="T12">
                    <a:pos x="T4" y="T5"/>
                  </a:cxn>
                  <a:cxn ang="T13">
                    <a:pos x="T6" y="T7"/>
                  </a:cxn>
                  <a:cxn ang="T14">
                    <a:pos x="T8" y="T9"/>
                  </a:cxn>
                </a:cxnLst>
                <a:rect l="T15" t="T16" r="T17" b="T18"/>
                <a:pathLst>
                  <a:path w="180" h="108">
                    <a:moveTo>
                      <a:pt x="6" y="48"/>
                    </a:moveTo>
                    <a:lnTo>
                      <a:pt x="156" y="0"/>
                    </a:lnTo>
                    <a:lnTo>
                      <a:pt x="180" y="36"/>
                    </a:lnTo>
                    <a:lnTo>
                      <a:pt x="0" y="108"/>
                    </a:lnTo>
                    <a:lnTo>
                      <a:pt x="6" y="48"/>
                    </a:lnTo>
                    <a:close/>
                  </a:path>
                </a:pathLst>
              </a:custGeom>
              <a:solidFill>
                <a:schemeClr val="bg1"/>
              </a:solidFill>
              <a:ln w="9525">
                <a:noFill/>
                <a:round/>
                <a:headEnd/>
                <a:tailEnd/>
              </a:ln>
            </p:spPr>
            <p:txBody>
              <a:bodyPr wrap="none" anchor="ctr"/>
              <a:lstStyle/>
              <a:p>
                <a:endParaRPr lang="en-US"/>
              </a:p>
            </p:txBody>
          </p:sp>
          <p:sp>
            <p:nvSpPr>
              <p:cNvPr id="11326" name="Freeform 94"/>
              <p:cNvSpPr>
                <a:spLocks/>
              </p:cNvSpPr>
              <p:nvPr/>
            </p:nvSpPr>
            <p:spPr bwMode="auto">
              <a:xfrm>
                <a:off x="2542" y="254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 name="T10" fmla="*/ 0 60000 65536"/>
                  <a:gd name="T11" fmla="*/ 0 60000 65536"/>
                  <a:gd name="T12" fmla="*/ 0 60000 65536"/>
                  <a:gd name="T13" fmla="*/ 0 60000 65536"/>
                  <a:gd name="T14" fmla="*/ 0 60000 65536"/>
                  <a:gd name="T15" fmla="*/ 0 w 180"/>
                  <a:gd name="T16" fmla="*/ 0 h 108"/>
                  <a:gd name="T17" fmla="*/ 180 w 180"/>
                  <a:gd name="T18" fmla="*/ 108 h 108"/>
                </a:gdLst>
                <a:ahLst/>
                <a:cxnLst>
                  <a:cxn ang="T10">
                    <a:pos x="T0" y="T1"/>
                  </a:cxn>
                  <a:cxn ang="T11">
                    <a:pos x="T2" y="T3"/>
                  </a:cxn>
                  <a:cxn ang="T12">
                    <a:pos x="T4" y="T5"/>
                  </a:cxn>
                  <a:cxn ang="T13">
                    <a:pos x="T6" y="T7"/>
                  </a:cxn>
                  <a:cxn ang="T14">
                    <a:pos x="T8" y="T9"/>
                  </a:cxn>
                </a:cxnLst>
                <a:rect l="T15" t="T16" r="T17" b="T18"/>
                <a:pathLst>
                  <a:path w="180" h="108">
                    <a:moveTo>
                      <a:pt x="6" y="48"/>
                    </a:moveTo>
                    <a:lnTo>
                      <a:pt x="156" y="0"/>
                    </a:lnTo>
                    <a:lnTo>
                      <a:pt x="180" y="36"/>
                    </a:lnTo>
                    <a:lnTo>
                      <a:pt x="0" y="108"/>
                    </a:lnTo>
                    <a:lnTo>
                      <a:pt x="6" y="48"/>
                    </a:lnTo>
                    <a:close/>
                  </a:path>
                </a:pathLst>
              </a:custGeom>
              <a:solidFill>
                <a:schemeClr val="bg1"/>
              </a:solidFill>
              <a:ln w="9525">
                <a:noFill/>
                <a:round/>
                <a:headEnd/>
                <a:tailEnd/>
              </a:ln>
            </p:spPr>
            <p:txBody>
              <a:bodyPr wrap="none" anchor="ctr"/>
              <a:lstStyle/>
              <a:p>
                <a:endParaRPr lang="en-US"/>
              </a:p>
            </p:txBody>
          </p:sp>
          <p:sp>
            <p:nvSpPr>
              <p:cNvPr id="11327" name="Freeform 95"/>
              <p:cNvSpPr>
                <a:spLocks/>
              </p:cNvSpPr>
              <p:nvPr/>
            </p:nvSpPr>
            <p:spPr bwMode="auto">
              <a:xfrm>
                <a:off x="2170" y="278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 name="T10" fmla="*/ 0 60000 65536"/>
                  <a:gd name="T11" fmla="*/ 0 60000 65536"/>
                  <a:gd name="T12" fmla="*/ 0 60000 65536"/>
                  <a:gd name="T13" fmla="*/ 0 60000 65536"/>
                  <a:gd name="T14" fmla="*/ 0 60000 65536"/>
                  <a:gd name="T15" fmla="*/ 0 w 180"/>
                  <a:gd name="T16" fmla="*/ 0 h 108"/>
                  <a:gd name="T17" fmla="*/ 180 w 180"/>
                  <a:gd name="T18" fmla="*/ 108 h 108"/>
                </a:gdLst>
                <a:ahLst/>
                <a:cxnLst>
                  <a:cxn ang="T10">
                    <a:pos x="T0" y="T1"/>
                  </a:cxn>
                  <a:cxn ang="T11">
                    <a:pos x="T2" y="T3"/>
                  </a:cxn>
                  <a:cxn ang="T12">
                    <a:pos x="T4" y="T5"/>
                  </a:cxn>
                  <a:cxn ang="T13">
                    <a:pos x="T6" y="T7"/>
                  </a:cxn>
                  <a:cxn ang="T14">
                    <a:pos x="T8" y="T9"/>
                  </a:cxn>
                </a:cxnLst>
                <a:rect l="T15" t="T16" r="T17" b="T18"/>
                <a:pathLst>
                  <a:path w="180" h="108">
                    <a:moveTo>
                      <a:pt x="6" y="48"/>
                    </a:moveTo>
                    <a:lnTo>
                      <a:pt x="156" y="0"/>
                    </a:lnTo>
                    <a:lnTo>
                      <a:pt x="180" y="36"/>
                    </a:lnTo>
                    <a:lnTo>
                      <a:pt x="0" y="108"/>
                    </a:lnTo>
                    <a:lnTo>
                      <a:pt x="6" y="48"/>
                    </a:lnTo>
                    <a:close/>
                  </a:path>
                </a:pathLst>
              </a:custGeom>
              <a:solidFill>
                <a:schemeClr val="bg1"/>
              </a:solidFill>
              <a:ln w="9525">
                <a:noFill/>
                <a:round/>
                <a:headEnd/>
                <a:tailEnd/>
              </a:ln>
            </p:spPr>
            <p:txBody>
              <a:bodyPr wrap="none" anchor="ctr"/>
              <a:lstStyle/>
              <a:p>
                <a:endParaRPr lang="en-US"/>
              </a:p>
            </p:txBody>
          </p:sp>
          <p:sp>
            <p:nvSpPr>
              <p:cNvPr id="11328" name="Freeform 96"/>
              <p:cNvSpPr>
                <a:spLocks/>
              </p:cNvSpPr>
              <p:nvPr/>
            </p:nvSpPr>
            <p:spPr bwMode="auto">
              <a:xfrm>
                <a:off x="2380" y="269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 name="T10" fmla="*/ 0 60000 65536"/>
                  <a:gd name="T11" fmla="*/ 0 60000 65536"/>
                  <a:gd name="T12" fmla="*/ 0 60000 65536"/>
                  <a:gd name="T13" fmla="*/ 0 60000 65536"/>
                  <a:gd name="T14" fmla="*/ 0 60000 65536"/>
                  <a:gd name="T15" fmla="*/ 0 w 180"/>
                  <a:gd name="T16" fmla="*/ 0 h 108"/>
                  <a:gd name="T17" fmla="*/ 180 w 180"/>
                  <a:gd name="T18" fmla="*/ 108 h 108"/>
                </a:gdLst>
                <a:ahLst/>
                <a:cxnLst>
                  <a:cxn ang="T10">
                    <a:pos x="T0" y="T1"/>
                  </a:cxn>
                  <a:cxn ang="T11">
                    <a:pos x="T2" y="T3"/>
                  </a:cxn>
                  <a:cxn ang="T12">
                    <a:pos x="T4" y="T5"/>
                  </a:cxn>
                  <a:cxn ang="T13">
                    <a:pos x="T6" y="T7"/>
                  </a:cxn>
                  <a:cxn ang="T14">
                    <a:pos x="T8" y="T9"/>
                  </a:cxn>
                </a:cxnLst>
                <a:rect l="T15" t="T16" r="T17" b="T18"/>
                <a:pathLst>
                  <a:path w="180" h="108">
                    <a:moveTo>
                      <a:pt x="6" y="48"/>
                    </a:moveTo>
                    <a:lnTo>
                      <a:pt x="156" y="0"/>
                    </a:lnTo>
                    <a:lnTo>
                      <a:pt x="180" y="36"/>
                    </a:lnTo>
                    <a:lnTo>
                      <a:pt x="0" y="108"/>
                    </a:lnTo>
                    <a:lnTo>
                      <a:pt x="6" y="48"/>
                    </a:lnTo>
                    <a:close/>
                  </a:path>
                </a:pathLst>
              </a:custGeom>
              <a:solidFill>
                <a:schemeClr val="bg1"/>
              </a:solidFill>
              <a:ln w="9525">
                <a:noFill/>
                <a:round/>
                <a:headEnd/>
                <a:tailEnd/>
              </a:ln>
            </p:spPr>
            <p:txBody>
              <a:bodyPr wrap="none" anchor="ctr"/>
              <a:lstStyle/>
              <a:p>
                <a:endParaRPr lang="en-US"/>
              </a:p>
            </p:txBody>
          </p:sp>
          <p:sp>
            <p:nvSpPr>
              <p:cNvPr id="11329" name="Freeform 97"/>
              <p:cNvSpPr>
                <a:spLocks/>
              </p:cNvSpPr>
              <p:nvPr/>
            </p:nvSpPr>
            <p:spPr bwMode="auto">
              <a:xfrm>
                <a:off x="2590" y="260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 name="T10" fmla="*/ 0 60000 65536"/>
                  <a:gd name="T11" fmla="*/ 0 60000 65536"/>
                  <a:gd name="T12" fmla="*/ 0 60000 65536"/>
                  <a:gd name="T13" fmla="*/ 0 60000 65536"/>
                  <a:gd name="T14" fmla="*/ 0 60000 65536"/>
                  <a:gd name="T15" fmla="*/ 0 w 180"/>
                  <a:gd name="T16" fmla="*/ 0 h 108"/>
                  <a:gd name="T17" fmla="*/ 180 w 180"/>
                  <a:gd name="T18" fmla="*/ 108 h 108"/>
                </a:gdLst>
                <a:ahLst/>
                <a:cxnLst>
                  <a:cxn ang="T10">
                    <a:pos x="T0" y="T1"/>
                  </a:cxn>
                  <a:cxn ang="T11">
                    <a:pos x="T2" y="T3"/>
                  </a:cxn>
                  <a:cxn ang="T12">
                    <a:pos x="T4" y="T5"/>
                  </a:cxn>
                  <a:cxn ang="T13">
                    <a:pos x="T6" y="T7"/>
                  </a:cxn>
                  <a:cxn ang="T14">
                    <a:pos x="T8" y="T9"/>
                  </a:cxn>
                </a:cxnLst>
                <a:rect l="T15" t="T16" r="T17" b="T18"/>
                <a:pathLst>
                  <a:path w="180" h="108">
                    <a:moveTo>
                      <a:pt x="6" y="48"/>
                    </a:moveTo>
                    <a:lnTo>
                      <a:pt x="156" y="0"/>
                    </a:lnTo>
                    <a:lnTo>
                      <a:pt x="180" y="36"/>
                    </a:lnTo>
                    <a:lnTo>
                      <a:pt x="0" y="108"/>
                    </a:lnTo>
                    <a:lnTo>
                      <a:pt x="6" y="48"/>
                    </a:lnTo>
                    <a:close/>
                  </a:path>
                </a:pathLst>
              </a:custGeom>
              <a:solidFill>
                <a:schemeClr val="bg1"/>
              </a:solidFill>
              <a:ln w="9525">
                <a:noFill/>
                <a:round/>
                <a:headEnd/>
                <a:tailEnd/>
              </a:ln>
            </p:spPr>
            <p:txBody>
              <a:bodyPr wrap="none" anchor="ctr"/>
              <a:lstStyle/>
              <a:p>
                <a:endParaRPr lang="en-US"/>
              </a:p>
            </p:txBody>
          </p:sp>
          <p:sp>
            <p:nvSpPr>
              <p:cNvPr id="11330" name="Freeform 98"/>
              <p:cNvSpPr>
                <a:spLocks/>
              </p:cNvSpPr>
              <p:nvPr/>
            </p:nvSpPr>
            <p:spPr bwMode="auto">
              <a:xfrm>
                <a:off x="2806" y="2534"/>
                <a:ext cx="92" cy="60"/>
              </a:xfrm>
              <a:custGeom>
                <a:avLst/>
                <a:gdLst>
                  <a:gd name="T0" fmla="*/ 0 w 120"/>
                  <a:gd name="T1" fmla="*/ 2 h 78"/>
                  <a:gd name="T2" fmla="*/ 2 w 120"/>
                  <a:gd name="T3" fmla="*/ 0 h 78"/>
                  <a:gd name="T4" fmla="*/ 2 w 120"/>
                  <a:gd name="T5" fmla="*/ 2 h 78"/>
                  <a:gd name="T6" fmla="*/ 2 w 120"/>
                  <a:gd name="T7" fmla="*/ 2 h 78"/>
                  <a:gd name="T8" fmla="*/ 0 w 120"/>
                  <a:gd name="T9" fmla="*/ 2 h 78"/>
                  <a:gd name="T10" fmla="*/ 0 60000 65536"/>
                  <a:gd name="T11" fmla="*/ 0 60000 65536"/>
                  <a:gd name="T12" fmla="*/ 0 60000 65536"/>
                  <a:gd name="T13" fmla="*/ 0 60000 65536"/>
                  <a:gd name="T14" fmla="*/ 0 60000 65536"/>
                  <a:gd name="T15" fmla="*/ 0 w 120"/>
                  <a:gd name="T16" fmla="*/ 0 h 78"/>
                  <a:gd name="T17" fmla="*/ 120 w 120"/>
                  <a:gd name="T18" fmla="*/ 78 h 78"/>
                </a:gdLst>
                <a:ahLst/>
                <a:cxnLst>
                  <a:cxn ang="T10">
                    <a:pos x="T0" y="T1"/>
                  </a:cxn>
                  <a:cxn ang="T11">
                    <a:pos x="T2" y="T3"/>
                  </a:cxn>
                  <a:cxn ang="T12">
                    <a:pos x="T4" y="T5"/>
                  </a:cxn>
                  <a:cxn ang="T13">
                    <a:pos x="T6" y="T7"/>
                  </a:cxn>
                  <a:cxn ang="T14">
                    <a:pos x="T8" y="T9"/>
                  </a:cxn>
                </a:cxnLst>
                <a:rect l="T15" t="T16" r="T17" b="T18"/>
                <a:pathLst>
                  <a:path w="120" h="78">
                    <a:moveTo>
                      <a:pt x="0" y="30"/>
                    </a:moveTo>
                    <a:lnTo>
                      <a:pt x="72" y="0"/>
                    </a:lnTo>
                    <a:lnTo>
                      <a:pt x="120" y="42"/>
                    </a:lnTo>
                    <a:lnTo>
                      <a:pt x="60" y="78"/>
                    </a:lnTo>
                    <a:lnTo>
                      <a:pt x="0" y="30"/>
                    </a:lnTo>
                    <a:close/>
                  </a:path>
                </a:pathLst>
              </a:custGeom>
              <a:solidFill>
                <a:schemeClr val="bg1"/>
              </a:solidFill>
              <a:ln w="9525">
                <a:noFill/>
                <a:round/>
                <a:headEnd/>
                <a:tailEnd/>
              </a:ln>
            </p:spPr>
            <p:txBody>
              <a:bodyPr wrap="none" anchor="ctr"/>
              <a:lstStyle/>
              <a:p>
                <a:endParaRPr lang="en-US"/>
              </a:p>
            </p:txBody>
          </p:sp>
          <p:sp>
            <p:nvSpPr>
              <p:cNvPr id="11331" name="Freeform 99"/>
              <p:cNvSpPr>
                <a:spLocks/>
              </p:cNvSpPr>
              <p:nvPr/>
            </p:nvSpPr>
            <p:spPr bwMode="auto">
              <a:xfrm>
                <a:off x="2740" y="2486"/>
                <a:ext cx="102" cy="66"/>
              </a:xfrm>
              <a:custGeom>
                <a:avLst/>
                <a:gdLst>
                  <a:gd name="T0" fmla="*/ 0 w 120"/>
                  <a:gd name="T1" fmla="*/ 3 h 78"/>
                  <a:gd name="T2" fmla="*/ 5 w 120"/>
                  <a:gd name="T3" fmla="*/ 0 h 78"/>
                  <a:gd name="T4" fmla="*/ 8 w 120"/>
                  <a:gd name="T5" fmla="*/ 3 h 78"/>
                  <a:gd name="T6" fmla="*/ 4 w 120"/>
                  <a:gd name="T7" fmla="*/ 5 h 78"/>
                  <a:gd name="T8" fmla="*/ 0 w 120"/>
                  <a:gd name="T9" fmla="*/ 3 h 78"/>
                  <a:gd name="T10" fmla="*/ 0 60000 65536"/>
                  <a:gd name="T11" fmla="*/ 0 60000 65536"/>
                  <a:gd name="T12" fmla="*/ 0 60000 65536"/>
                  <a:gd name="T13" fmla="*/ 0 60000 65536"/>
                  <a:gd name="T14" fmla="*/ 0 60000 65536"/>
                  <a:gd name="T15" fmla="*/ 0 w 120"/>
                  <a:gd name="T16" fmla="*/ 0 h 78"/>
                  <a:gd name="T17" fmla="*/ 120 w 120"/>
                  <a:gd name="T18" fmla="*/ 78 h 78"/>
                </a:gdLst>
                <a:ahLst/>
                <a:cxnLst>
                  <a:cxn ang="T10">
                    <a:pos x="T0" y="T1"/>
                  </a:cxn>
                  <a:cxn ang="T11">
                    <a:pos x="T2" y="T3"/>
                  </a:cxn>
                  <a:cxn ang="T12">
                    <a:pos x="T4" y="T5"/>
                  </a:cxn>
                  <a:cxn ang="T13">
                    <a:pos x="T6" y="T7"/>
                  </a:cxn>
                  <a:cxn ang="T14">
                    <a:pos x="T8" y="T9"/>
                  </a:cxn>
                </a:cxnLst>
                <a:rect l="T15" t="T16" r="T17" b="T18"/>
                <a:pathLst>
                  <a:path w="120" h="78">
                    <a:moveTo>
                      <a:pt x="0" y="30"/>
                    </a:moveTo>
                    <a:lnTo>
                      <a:pt x="72" y="0"/>
                    </a:lnTo>
                    <a:lnTo>
                      <a:pt x="120" y="42"/>
                    </a:lnTo>
                    <a:lnTo>
                      <a:pt x="60" y="78"/>
                    </a:lnTo>
                    <a:lnTo>
                      <a:pt x="0" y="30"/>
                    </a:lnTo>
                    <a:close/>
                  </a:path>
                </a:pathLst>
              </a:custGeom>
              <a:solidFill>
                <a:schemeClr val="bg1"/>
              </a:solidFill>
              <a:ln w="9525">
                <a:noFill/>
                <a:round/>
                <a:headEnd/>
                <a:tailEnd/>
              </a:ln>
            </p:spPr>
            <p:txBody>
              <a:bodyPr wrap="none" anchor="ctr"/>
              <a:lstStyle/>
              <a:p>
                <a:endParaRPr lang="en-US"/>
              </a:p>
            </p:txBody>
          </p:sp>
          <p:sp>
            <p:nvSpPr>
              <p:cNvPr id="11332" name="Freeform 100"/>
              <p:cNvSpPr>
                <a:spLocks/>
              </p:cNvSpPr>
              <p:nvPr/>
            </p:nvSpPr>
            <p:spPr bwMode="auto">
              <a:xfrm>
                <a:off x="2424" y="2628"/>
                <a:ext cx="628" cy="300"/>
              </a:xfrm>
              <a:custGeom>
                <a:avLst/>
                <a:gdLst>
                  <a:gd name="T0" fmla="*/ 0 w 628"/>
                  <a:gd name="T1" fmla="*/ 300 h 300"/>
                  <a:gd name="T2" fmla="*/ 628 w 628"/>
                  <a:gd name="T3" fmla="*/ 0 h 300"/>
                  <a:gd name="T4" fmla="*/ 620 w 628"/>
                  <a:gd name="T5" fmla="*/ 68 h 300"/>
                  <a:gd name="T6" fmla="*/ 0 w 628"/>
                  <a:gd name="T7" fmla="*/ 300 h 300"/>
                  <a:gd name="T8" fmla="*/ 0 60000 65536"/>
                  <a:gd name="T9" fmla="*/ 0 60000 65536"/>
                  <a:gd name="T10" fmla="*/ 0 60000 65536"/>
                  <a:gd name="T11" fmla="*/ 0 60000 65536"/>
                  <a:gd name="T12" fmla="*/ 0 w 628"/>
                  <a:gd name="T13" fmla="*/ 0 h 300"/>
                  <a:gd name="T14" fmla="*/ 628 w 628"/>
                  <a:gd name="T15" fmla="*/ 300 h 300"/>
                </a:gdLst>
                <a:ahLst/>
                <a:cxnLst>
                  <a:cxn ang="T8">
                    <a:pos x="T0" y="T1"/>
                  </a:cxn>
                  <a:cxn ang="T9">
                    <a:pos x="T2" y="T3"/>
                  </a:cxn>
                  <a:cxn ang="T10">
                    <a:pos x="T4" y="T5"/>
                  </a:cxn>
                  <a:cxn ang="T11">
                    <a:pos x="T6" y="T7"/>
                  </a:cxn>
                </a:cxnLst>
                <a:rect l="T12" t="T13" r="T14" b="T15"/>
                <a:pathLst>
                  <a:path w="628" h="300">
                    <a:moveTo>
                      <a:pt x="0" y="300"/>
                    </a:moveTo>
                    <a:lnTo>
                      <a:pt x="628" y="0"/>
                    </a:lnTo>
                    <a:lnTo>
                      <a:pt x="620" y="68"/>
                    </a:lnTo>
                    <a:lnTo>
                      <a:pt x="0" y="300"/>
                    </a:lnTo>
                    <a:close/>
                  </a:path>
                </a:pathLst>
              </a:custGeom>
              <a:solidFill>
                <a:schemeClr val="tx1"/>
              </a:solidFill>
              <a:ln w="9525">
                <a:noFill/>
                <a:round/>
                <a:headEnd/>
                <a:tailEnd/>
              </a:ln>
            </p:spPr>
            <p:txBody>
              <a:bodyPr wrap="none" anchor="ctr"/>
              <a:lstStyle/>
              <a:p>
                <a:endParaRPr lang="en-US"/>
              </a:p>
            </p:txBody>
          </p:sp>
        </p:grpSp>
        <p:grpSp>
          <p:nvGrpSpPr>
            <p:cNvPr id="5" name="Group 101"/>
            <p:cNvGrpSpPr>
              <a:grpSpLocks/>
            </p:cNvGrpSpPr>
            <p:nvPr/>
          </p:nvGrpSpPr>
          <p:grpSpPr bwMode="auto">
            <a:xfrm>
              <a:off x="1547" y="1137"/>
              <a:ext cx="1302" cy="1554"/>
              <a:chOff x="1458" y="1110"/>
              <a:chExt cx="1302" cy="1554"/>
            </a:xfrm>
          </p:grpSpPr>
          <p:grpSp>
            <p:nvGrpSpPr>
              <p:cNvPr id="6" name="Group 102"/>
              <p:cNvGrpSpPr>
                <a:grpSpLocks/>
              </p:cNvGrpSpPr>
              <p:nvPr/>
            </p:nvGrpSpPr>
            <p:grpSpPr bwMode="auto">
              <a:xfrm>
                <a:off x="1464" y="1968"/>
                <a:ext cx="1296" cy="696"/>
                <a:chOff x="1464" y="1968"/>
                <a:chExt cx="1296" cy="696"/>
              </a:xfrm>
            </p:grpSpPr>
            <p:sp>
              <p:nvSpPr>
                <p:cNvPr id="11313" name="Freeform 103"/>
                <p:cNvSpPr>
                  <a:spLocks/>
                </p:cNvSpPr>
                <p:nvPr/>
              </p:nvSpPr>
              <p:spPr bwMode="auto">
                <a:xfrm>
                  <a:off x="1470" y="2016"/>
                  <a:ext cx="1290" cy="648"/>
                </a:xfrm>
                <a:custGeom>
                  <a:avLst/>
                  <a:gdLst>
                    <a:gd name="T0" fmla="*/ 1290 w 1290"/>
                    <a:gd name="T1" fmla="*/ 0 h 648"/>
                    <a:gd name="T2" fmla="*/ 474 w 1290"/>
                    <a:gd name="T3" fmla="*/ 252 h 648"/>
                    <a:gd name="T4" fmla="*/ 0 w 1290"/>
                    <a:gd name="T5" fmla="*/ 102 h 648"/>
                    <a:gd name="T6" fmla="*/ 24 w 1290"/>
                    <a:gd name="T7" fmla="*/ 342 h 648"/>
                    <a:gd name="T8" fmla="*/ 402 w 1290"/>
                    <a:gd name="T9" fmla="*/ 648 h 648"/>
                    <a:gd name="T10" fmla="*/ 1242 w 1290"/>
                    <a:gd name="T11" fmla="*/ 240 h 648"/>
                    <a:gd name="T12" fmla="*/ 1290 w 1290"/>
                    <a:gd name="T13" fmla="*/ 0 h 648"/>
                    <a:gd name="T14" fmla="*/ 0 60000 65536"/>
                    <a:gd name="T15" fmla="*/ 0 60000 65536"/>
                    <a:gd name="T16" fmla="*/ 0 60000 65536"/>
                    <a:gd name="T17" fmla="*/ 0 60000 65536"/>
                    <a:gd name="T18" fmla="*/ 0 60000 65536"/>
                    <a:gd name="T19" fmla="*/ 0 60000 65536"/>
                    <a:gd name="T20" fmla="*/ 0 60000 65536"/>
                    <a:gd name="T21" fmla="*/ 0 w 1290"/>
                    <a:gd name="T22" fmla="*/ 0 h 648"/>
                    <a:gd name="T23" fmla="*/ 1290 w 1290"/>
                    <a:gd name="T24" fmla="*/ 648 h 6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a:solidFill>
                    <a:schemeClr val="tx1"/>
                  </a:solidFill>
                  <a:round/>
                  <a:headEnd/>
                  <a:tailEnd/>
                </a:ln>
              </p:spPr>
              <p:txBody>
                <a:bodyPr wrap="none" anchor="ctr"/>
                <a:lstStyle/>
                <a:p>
                  <a:endParaRPr lang="en-US"/>
                </a:p>
              </p:txBody>
            </p:sp>
            <p:grpSp>
              <p:nvGrpSpPr>
                <p:cNvPr id="7" name="Group 104"/>
                <p:cNvGrpSpPr>
                  <a:grpSpLocks/>
                </p:cNvGrpSpPr>
                <p:nvPr/>
              </p:nvGrpSpPr>
              <p:grpSpPr bwMode="auto">
                <a:xfrm>
                  <a:off x="1464" y="1968"/>
                  <a:ext cx="1296" cy="690"/>
                  <a:chOff x="1464" y="1968"/>
                  <a:chExt cx="1296" cy="690"/>
                </a:xfrm>
              </p:grpSpPr>
              <p:grpSp>
                <p:nvGrpSpPr>
                  <p:cNvPr id="8" name="Group 105"/>
                  <p:cNvGrpSpPr>
                    <a:grpSpLocks/>
                  </p:cNvGrpSpPr>
                  <p:nvPr/>
                </p:nvGrpSpPr>
                <p:grpSpPr bwMode="auto">
                  <a:xfrm>
                    <a:off x="1464" y="1968"/>
                    <a:ext cx="1296" cy="690"/>
                    <a:chOff x="1200" y="2160"/>
                    <a:chExt cx="1296" cy="690"/>
                  </a:xfrm>
                </p:grpSpPr>
                <p:sp>
                  <p:nvSpPr>
                    <p:cNvPr id="11317" name="Freeform 106"/>
                    <p:cNvSpPr>
                      <a:spLocks/>
                    </p:cNvSpPr>
                    <p:nvPr/>
                  </p:nvSpPr>
                  <p:spPr bwMode="auto">
                    <a:xfrm>
                      <a:off x="1704" y="2304"/>
                      <a:ext cx="720" cy="432"/>
                    </a:xfrm>
                    <a:custGeom>
                      <a:avLst/>
                      <a:gdLst>
                        <a:gd name="T0" fmla="*/ 48 w 720"/>
                        <a:gd name="T1" fmla="*/ 192 h 432"/>
                        <a:gd name="T2" fmla="*/ 0 w 720"/>
                        <a:gd name="T3" fmla="*/ 432 h 432"/>
                        <a:gd name="T4" fmla="*/ 720 w 720"/>
                        <a:gd name="T5" fmla="*/ 48 h 432"/>
                        <a:gd name="T6" fmla="*/ 720 w 720"/>
                        <a:gd name="T7" fmla="*/ 0 h 432"/>
                        <a:gd name="T8" fmla="*/ 48 w 720"/>
                        <a:gd name="T9" fmla="*/ 192 h 432"/>
                        <a:gd name="T10" fmla="*/ 0 60000 65536"/>
                        <a:gd name="T11" fmla="*/ 0 60000 65536"/>
                        <a:gd name="T12" fmla="*/ 0 60000 65536"/>
                        <a:gd name="T13" fmla="*/ 0 60000 65536"/>
                        <a:gd name="T14" fmla="*/ 0 60000 65536"/>
                        <a:gd name="T15" fmla="*/ 0 w 720"/>
                        <a:gd name="T16" fmla="*/ 0 h 432"/>
                        <a:gd name="T17" fmla="*/ 720 w 720"/>
                        <a:gd name="T18" fmla="*/ 432 h 432"/>
                      </a:gdLst>
                      <a:ahLst/>
                      <a:cxnLst>
                        <a:cxn ang="T10">
                          <a:pos x="T0" y="T1"/>
                        </a:cxn>
                        <a:cxn ang="T11">
                          <a:pos x="T2" y="T3"/>
                        </a:cxn>
                        <a:cxn ang="T12">
                          <a:pos x="T4" y="T5"/>
                        </a:cxn>
                        <a:cxn ang="T13">
                          <a:pos x="T6" y="T7"/>
                        </a:cxn>
                        <a:cxn ang="T14">
                          <a:pos x="T8" y="T9"/>
                        </a:cxn>
                      </a:cxnLst>
                      <a:rect l="T15" t="T16" r="T17" b="T18"/>
                      <a:pathLst>
                        <a:path w="720" h="432">
                          <a:moveTo>
                            <a:pt x="48" y="192"/>
                          </a:moveTo>
                          <a:lnTo>
                            <a:pt x="0" y="432"/>
                          </a:lnTo>
                          <a:lnTo>
                            <a:pt x="720" y="48"/>
                          </a:lnTo>
                          <a:lnTo>
                            <a:pt x="720" y="0"/>
                          </a:lnTo>
                          <a:lnTo>
                            <a:pt x="48" y="192"/>
                          </a:lnTo>
                          <a:close/>
                        </a:path>
                      </a:pathLst>
                    </a:custGeom>
                    <a:solidFill>
                      <a:srgbClr val="C0C0C0"/>
                    </a:solidFill>
                    <a:ln w="9525">
                      <a:noFill/>
                      <a:round/>
                      <a:headEnd/>
                      <a:tailEnd/>
                    </a:ln>
                  </p:spPr>
                  <p:txBody>
                    <a:bodyPr wrap="none" anchor="ctr"/>
                    <a:lstStyle/>
                    <a:p>
                      <a:endParaRPr lang="en-US"/>
                    </a:p>
                  </p:txBody>
                </p:sp>
                <p:sp>
                  <p:nvSpPr>
                    <p:cNvPr id="11318" name="Freeform 107"/>
                    <p:cNvSpPr>
                      <a:spLocks/>
                    </p:cNvSpPr>
                    <p:nvPr/>
                  </p:nvSpPr>
                  <p:spPr bwMode="auto">
                    <a:xfrm>
                      <a:off x="1344" y="2448"/>
                      <a:ext cx="288" cy="288"/>
                    </a:xfrm>
                    <a:custGeom>
                      <a:avLst/>
                      <a:gdLst>
                        <a:gd name="T0" fmla="*/ 0 w 288"/>
                        <a:gd name="T1" fmla="*/ 0 h 288"/>
                        <a:gd name="T2" fmla="*/ 288 w 288"/>
                        <a:gd name="T3" fmla="*/ 48 h 288"/>
                        <a:gd name="T4" fmla="*/ 240 w 288"/>
                        <a:gd name="T5" fmla="*/ 288 h 288"/>
                        <a:gd name="T6" fmla="*/ 48 w 288"/>
                        <a:gd name="T7" fmla="*/ 144 h 288"/>
                        <a:gd name="T8" fmla="*/ 0 w 288"/>
                        <a:gd name="T9" fmla="*/ 0 h 288"/>
                        <a:gd name="T10" fmla="*/ 0 60000 65536"/>
                        <a:gd name="T11" fmla="*/ 0 60000 65536"/>
                        <a:gd name="T12" fmla="*/ 0 60000 65536"/>
                        <a:gd name="T13" fmla="*/ 0 60000 65536"/>
                        <a:gd name="T14" fmla="*/ 0 60000 65536"/>
                        <a:gd name="T15" fmla="*/ 0 w 288"/>
                        <a:gd name="T16" fmla="*/ 0 h 288"/>
                        <a:gd name="T17" fmla="*/ 288 w 288"/>
                        <a:gd name="T18" fmla="*/ 288 h 288"/>
                      </a:gdLst>
                      <a:ahLst/>
                      <a:cxnLst>
                        <a:cxn ang="T10">
                          <a:pos x="T0" y="T1"/>
                        </a:cxn>
                        <a:cxn ang="T11">
                          <a:pos x="T2" y="T3"/>
                        </a:cxn>
                        <a:cxn ang="T12">
                          <a:pos x="T4" y="T5"/>
                        </a:cxn>
                        <a:cxn ang="T13">
                          <a:pos x="T6" y="T7"/>
                        </a:cxn>
                        <a:cxn ang="T14">
                          <a:pos x="T8" y="T9"/>
                        </a:cxn>
                      </a:cxnLst>
                      <a:rect l="T15" t="T16" r="T17" b="T18"/>
                      <a:pathLst>
                        <a:path w="288" h="288">
                          <a:moveTo>
                            <a:pt x="0" y="0"/>
                          </a:moveTo>
                          <a:lnTo>
                            <a:pt x="288" y="48"/>
                          </a:lnTo>
                          <a:lnTo>
                            <a:pt x="240" y="288"/>
                          </a:lnTo>
                          <a:lnTo>
                            <a:pt x="48" y="144"/>
                          </a:lnTo>
                          <a:lnTo>
                            <a:pt x="0" y="0"/>
                          </a:lnTo>
                          <a:close/>
                        </a:path>
                      </a:pathLst>
                    </a:custGeom>
                    <a:solidFill>
                      <a:srgbClr val="C0C0C0"/>
                    </a:solidFill>
                    <a:ln w="9525">
                      <a:noFill/>
                      <a:round/>
                      <a:headEnd/>
                      <a:tailEnd/>
                    </a:ln>
                  </p:spPr>
                  <p:txBody>
                    <a:bodyPr wrap="none" anchor="ctr"/>
                    <a:lstStyle/>
                    <a:p>
                      <a:endParaRPr lang="en-US"/>
                    </a:p>
                  </p:txBody>
                </p:sp>
                <p:sp>
                  <p:nvSpPr>
                    <p:cNvPr id="11319" name="Freeform 108"/>
                    <p:cNvSpPr>
                      <a:spLocks/>
                    </p:cNvSpPr>
                    <p:nvPr/>
                  </p:nvSpPr>
                  <p:spPr bwMode="auto">
                    <a:xfrm>
                      <a:off x="1794" y="2460"/>
                      <a:ext cx="240" cy="144"/>
                    </a:xfrm>
                    <a:custGeom>
                      <a:avLst/>
                      <a:gdLst>
                        <a:gd name="T0" fmla="*/ 0 w 240"/>
                        <a:gd name="T1" fmla="*/ 96 h 144"/>
                        <a:gd name="T2" fmla="*/ 240 w 240"/>
                        <a:gd name="T3" fmla="*/ 0 h 144"/>
                        <a:gd name="T4" fmla="*/ 240 w 240"/>
                        <a:gd name="T5" fmla="*/ 48 h 144"/>
                        <a:gd name="T6" fmla="*/ 0 w 240"/>
                        <a:gd name="T7" fmla="*/ 144 h 144"/>
                        <a:gd name="T8" fmla="*/ 0 w 240"/>
                        <a:gd name="T9" fmla="*/ 96 h 144"/>
                        <a:gd name="T10" fmla="*/ 0 60000 65536"/>
                        <a:gd name="T11" fmla="*/ 0 60000 65536"/>
                        <a:gd name="T12" fmla="*/ 0 60000 65536"/>
                        <a:gd name="T13" fmla="*/ 0 60000 65536"/>
                        <a:gd name="T14" fmla="*/ 0 60000 65536"/>
                        <a:gd name="T15" fmla="*/ 0 w 240"/>
                        <a:gd name="T16" fmla="*/ 0 h 144"/>
                        <a:gd name="T17" fmla="*/ 240 w 240"/>
                        <a:gd name="T18" fmla="*/ 144 h 144"/>
                      </a:gdLst>
                      <a:ahLst/>
                      <a:cxnLst>
                        <a:cxn ang="T10">
                          <a:pos x="T0" y="T1"/>
                        </a:cxn>
                        <a:cxn ang="T11">
                          <a:pos x="T2" y="T3"/>
                        </a:cxn>
                        <a:cxn ang="T12">
                          <a:pos x="T4" y="T5"/>
                        </a:cxn>
                        <a:cxn ang="T13">
                          <a:pos x="T6" y="T7"/>
                        </a:cxn>
                        <a:cxn ang="T14">
                          <a:pos x="T8" y="T9"/>
                        </a:cxn>
                      </a:cxnLst>
                      <a:rect l="T15" t="T16" r="T17" b="T18"/>
                      <a:pathLst>
                        <a:path w="240" h="144">
                          <a:moveTo>
                            <a:pt x="0" y="96"/>
                          </a:moveTo>
                          <a:lnTo>
                            <a:pt x="240" y="0"/>
                          </a:lnTo>
                          <a:lnTo>
                            <a:pt x="240" y="48"/>
                          </a:lnTo>
                          <a:lnTo>
                            <a:pt x="0" y="144"/>
                          </a:lnTo>
                          <a:lnTo>
                            <a:pt x="0" y="96"/>
                          </a:lnTo>
                          <a:close/>
                        </a:path>
                      </a:pathLst>
                    </a:custGeom>
                    <a:solidFill>
                      <a:schemeClr val="tx1"/>
                    </a:solidFill>
                    <a:ln w="9525">
                      <a:noFill/>
                      <a:round/>
                      <a:headEnd/>
                      <a:tailEnd/>
                    </a:ln>
                  </p:spPr>
                  <p:txBody>
                    <a:bodyPr wrap="none" anchor="ctr"/>
                    <a:lstStyle/>
                    <a:p>
                      <a:endParaRPr lang="en-US"/>
                    </a:p>
                  </p:txBody>
                </p:sp>
                <p:sp>
                  <p:nvSpPr>
                    <p:cNvPr id="11320" name="Freeform 109"/>
                    <p:cNvSpPr>
                      <a:spLocks/>
                    </p:cNvSpPr>
                    <p:nvPr/>
                  </p:nvSpPr>
                  <p:spPr bwMode="auto">
                    <a:xfrm>
                      <a:off x="1200" y="2160"/>
                      <a:ext cx="1296" cy="312"/>
                    </a:xfrm>
                    <a:custGeom>
                      <a:avLst/>
                      <a:gdLst>
                        <a:gd name="T0" fmla="*/ 0 w 1296"/>
                        <a:gd name="T1" fmla="*/ 144 h 312"/>
                        <a:gd name="T2" fmla="*/ 510 w 1296"/>
                        <a:gd name="T3" fmla="*/ 312 h 312"/>
                        <a:gd name="T4" fmla="*/ 1296 w 1296"/>
                        <a:gd name="T5" fmla="*/ 48 h 312"/>
                        <a:gd name="T6" fmla="*/ 720 w 1296"/>
                        <a:gd name="T7" fmla="*/ 0 h 312"/>
                        <a:gd name="T8" fmla="*/ 0 w 1296"/>
                        <a:gd name="T9" fmla="*/ 144 h 312"/>
                        <a:gd name="T10" fmla="*/ 0 60000 65536"/>
                        <a:gd name="T11" fmla="*/ 0 60000 65536"/>
                        <a:gd name="T12" fmla="*/ 0 60000 65536"/>
                        <a:gd name="T13" fmla="*/ 0 60000 65536"/>
                        <a:gd name="T14" fmla="*/ 0 60000 65536"/>
                        <a:gd name="T15" fmla="*/ 0 w 1296"/>
                        <a:gd name="T16" fmla="*/ 0 h 312"/>
                        <a:gd name="T17" fmla="*/ 1296 w 1296"/>
                        <a:gd name="T18" fmla="*/ 312 h 312"/>
                      </a:gdLst>
                      <a:ahLst/>
                      <a:cxnLst>
                        <a:cxn ang="T10">
                          <a:pos x="T0" y="T1"/>
                        </a:cxn>
                        <a:cxn ang="T11">
                          <a:pos x="T2" y="T3"/>
                        </a:cxn>
                        <a:cxn ang="T12">
                          <a:pos x="T4" y="T5"/>
                        </a:cxn>
                        <a:cxn ang="T13">
                          <a:pos x="T6" y="T7"/>
                        </a:cxn>
                        <a:cxn ang="T14">
                          <a:pos x="T8" y="T9"/>
                        </a:cxn>
                      </a:cxnLst>
                      <a:rect l="T15" t="T16" r="T17" b="T18"/>
                      <a:pathLst>
                        <a:path w="1296" h="312">
                          <a:moveTo>
                            <a:pt x="0" y="144"/>
                          </a:moveTo>
                          <a:lnTo>
                            <a:pt x="510" y="312"/>
                          </a:lnTo>
                          <a:lnTo>
                            <a:pt x="1296" y="48"/>
                          </a:lnTo>
                          <a:lnTo>
                            <a:pt x="720" y="0"/>
                          </a:lnTo>
                          <a:lnTo>
                            <a:pt x="0" y="144"/>
                          </a:lnTo>
                          <a:close/>
                        </a:path>
                      </a:pathLst>
                    </a:custGeom>
                    <a:solidFill>
                      <a:schemeClr val="folHlink"/>
                    </a:solidFill>
                    <a:ln w="57150">
                      <a:solidFill>
                        <a:schemeClr val="tx1"/>
                      </a:solidFill>
                      <a:round/>
                      <a:headEnd/>
                      <a:tailEnd/>
                    </a:ln>
                  </p:spPr>
                  <p:txBody>
                    <a:bodyPr wrap="none" anchor="ctr"/>
                    <a:lstStyle/>
                    <a:p>
                      <a:endParaRPr lang="en-US"/>
                    </a:p>
                  </p:txBody>
                </p:sp>
                <p:sp>
                  <p:nvSpPr>
                    <p:cNvPr id="11321" name="Line 110"/>
                    <p:cNvSpPr>
                      <a:spLocks noChangeShapeType="1"/>
                    </p:cNvSpPr>
                    <p:nvPr/>
                  </p:nvSpPr>
                  <p:spPr bwMode="auto">
                    <a:xfrm flipH="1">
                      <a:off x="1608" y="2472"/>
                      <a:ext cx="96" cy="378"/>
                    </a:xfrm>
                    <a:prstGeom prst="line">
                      <a:avLst/>
                    </a:prstGeom>
                    <a:noFill/>
                    <a:ln w="57150">
                      <a:solidFill>
                        <a:schemeClr val="tx1"/>
                      </a:solidFill>
                      <a:round/>
                      <a:headEnd/>
                      <a:tailEnd/>
                    </a:ln>
                  </p:spPr>
                  <p:txBody>
                    <a:bodyPr wrap="none" anchor="ctr"/>
                    <a:lstStyle/>
                    <a:p>
                      <a:endParaRPr lang="en-US"/>
                    </a:p>
                  </p:txBody>
                </p:sp>
              </p:grpSp>
              <p:sp>
                <p:nvSpPr>
                  <p:cNvPr id="11316" name="Freeform 111"/>
                  <p:cNvSpPr>
                    <a:spLocks/>
                  </p:cNvSpPr>
                  <p:nvPr/>
                </p:nvSpPr>
                <p:spPr bwMode="auto">
                  <a:xfrm>
                    <a:off x="1480" y="2124"/>
                    <a:ext cx="280" cy="244"/>
                  </a:xfrm>
                  <a:custGeom>
                    <a:avLst/>
                    <a:gdLst>
                      <a:gd name="T0" fmla="*/ 280 w 280"/>
                      <a:gd name="T1" fmla="*/ 84 h 244"/>
                      <a:gd name="T2" fmla="*/ 60 w 280"/>
                      <a:gd name="T3" fmla="*/ 76 h 244"/>
                      <a:gd name="T4" fmla="*/ 36 w 280"/>
                      <a:gd name="T5" fmla="*/ 244 h 244"/>
                      <a:gd name="T6" fmla="*/ 8 w 280"/>
                      <a:gd name="T7" fmla="*/ 180 h 244"/>
                      <a:gd name="T8" fmla="*/ 0 w 280"/>
                      <a:gd name="T9" fmla="*/ 0 h 244"/>
                      <a:gd name="T10" fmla="*/ 280 w 280"/>
                      <a:gd name="T11" fmla="*/ 84 h 244"/>
                      <a:gd name="T12" fmla="*/ 0 60000 65536"/>
                      <a:gd name="T13" fmla="*/ 0 60000 65536"/>
                      <a:gd name="T14" fmla="*/ 0 60000 65536"/>
                      <a:gd name="T15" fmla="*/ 0 60000 65536"/>
                      <a:gd name="T16" fmla="*/ 0 60000 65536"/>
                      <a:gd name="T17" fmla="*/ 0 60000 65536"/>
                      <a:gd name="T18" fmla="*/ 0 w 280"/>
                      <a:gd name="T19" fmla="*/ 0 h 244"/>
                      <a:gd name="T20" fmla="*/ 280 w 280"/>
                      <a:gd name="T21" fmla="*/ 244 h 244"/>
                    </a:gdLst>
                    <a:ahLst/>
                    <a:cxnLst>
                      <a:cxn ang="T12">
                        <a:pos x="T0" y="T1"/>
                      </a:cxn>
                      <a:cxn ang="T13">
                        <a:pos x="T2" y="T3"/>
                      </a:cxn>
                      <a:cxn ang="T14">
                        <a:pos x="T4" y="T5"/>
                      </a:cxn>
                      <a:cxn ang="T15">
                        <a:pos x="T6" y="T7"/>
                      </a:cxn>
                      <a:cxn ang="T16">
                        <a:pos x="T8" y="T9"/>
                      </a:cxn>
                      <a:cxn ang="T17">
                        <a:pos x="T10" y="T11"/>
                      </a:cxn>
                    </a:cxnLst>
                    <a:rect l="T18" t="T19" r="T20" b="T21"/>
                    <a:pathLst>
                      <a:path w="280" h="244">
                        <a:moveTo>
                          <a:pt x="280" y="84"/>
                        </a:moveTo>
                        <a:lnTo>
                          <a:pt x="60" y="76"/>
                        </a:lnTo>
                        <a:lnTo>
                          <a:pt x="36" y="244"/>
                        </a:lnTo>
                        <a:lnTo>
                          <a:pt x="8" y="180"/>
                        </a:lnTo>
                        <a:lnTo>
                          <a:pt x="0" y="0"/>
                        </a:lnTo>
                        <a:lnTo>
                          <a:pt x="280" y="84"/>
                        </a:lnTo>
                        <a:close/>
                      </a:path>
                    </a:pathLst>
                  </a:custGeom>
                  <a:solidFill>
                    <a:schemeClr val="tx1"/>
                  </a:solidFill>
                  <a:ln w="9525">
                    <a:noFill/>
                    <a:round/>
                    <a:headEnd/>
                    <a:tailEnd/>
                  </a:ln>
                </p:spPr>
                <p:txBody>
                  <a:bodyPr wrap="none" anchor="ctr"/>
                  <a:lstStyle/>
                  <a:p>
                    <a:endParaRPr lang="en-US"/>
                  </a:p>
                </p:txBody>
              </p:sp>
            </p:grpSp>
          </p:grpSp>
          <p:grpSp>
            <p:nvGrpSpPr>
              <p:cNvPr id="9" name="Group 112"/>
              <p:cNvGrpSpPr>
                <a:grpSpLocks/>
              </p:cNvGrpSpPr>
              <p:nvPr/>
            </p:nvGrpSpPr>
            <p:grpSpPr bwMode="auto">
              <a:xfrm>
                <a:off x="1458" y="1110"/>
                <a:ext cx="1125" cy="1098"/>
                <a:chOff x="1458" y="1110"/>
                <a:chExt cx="1125" cy="1098"/>
              </a:xfrm>
            </p:grpSpPr>
            <p:sp>
              <p:nvSpPr>
                <p:cNvPr id="11306" name="Freeform 113"/>
                <p:cNvSpPr>
                  <a:spLocks/>
                </p:cNvSpPr>
                <p:nvPr/>
              </p:nvSpPr>
              <p:spPr bwMode="auto">
                <a:xfrm>
                  <a:off x="1896" y="1944"/>
                  <a:ext cx="552" cy="264"/>
                </a:xfrm>
                <a:custGeom>
                  <a:avLst/>
                  <a:gdLst>
                    <a:gd name="T0" fmla="*/ 552 w 552"/>
                    <a:gd name="T1" fmla="*/ 0 h 264"/>
                    <a:gd name="T2" fmla="*/ 444 w 552"/>
                    <a:gd name="T3" fmla="*/ 162 h 264"/>
                    <a:gd name="T4" fmla="*/ 0 w 552"/>
                    <a:gd name="T5" fmla="*/ 264 h 264"/>
                    <a:gd name="T6" fmla="*/ 0 w 552"/>
                    <a:gd name="T7" fmla="*/ 168 h 264"/>
                    <a:gd name="T8" fmla="*/ 552 w 552"/>
                    <a:gd name="T9" fmla="*/ 0 h 264"/>
                    <a:gd name="T10" fmla="*/ 0 60000 65536"/>
                    <a:gd name="T11" fmla="*/ 0 60000 65536"/>
                    <a:gd name="T12" fmla="*/ 0 60000 65536"/>
                    <a:gd name="T13" fmla="*/ 0 60000 65536"/>
                    <a:gd name="T14" fmla="*/ 0 60000 65536"/>
                    <a:gd name="T15" fmla="*/ 0 w 552"/>
                    <a:gd name="T16" fmla="*/ 0 h 264"/>
                    <a:gd name="T17" fmla="*/ 552 w 552"/>
                    <a:gd name="T18" fmla="*/ 264 h 264"/>
                  </a:gdLst>
                  <a:ahLst/>
                  <a:cxnLst>
                    <a:cxn ang="T10">
                      <a:pos x="T0" y="T1"/>
                    </a:cxn>
                    <a:cxn ang="T11">
                      <a:pos x="T2" y="T3"/>
                    </a:cxn>
                    <a:cxn ang="T12">
                      <a:pos x="T4" y="T5"/>
                    </a:cxn>
                    <a:cxn ang="T13">
                      <a:pos x="T6" y="T7"/>
                    </a:cxn>
                    <a:cxn ang="T14">
                      <a:pos x="T8" y="T9"/>
                    </a:cxn>
                  </a:cxnLst>
                  <a:rect l="T15" t="T16" r="T17" b="T18"/>
                  <a:pathLst>
                    <a:path w="552" h="264">
                      <a:moveTo>
                        <a:pt x="552" y="0"/>
                      </a:moveTo>
                      <a:lnTo>
                        <a:pt x="444" y="162"/>
                      </a:lnTo>
                      <a:lnTo>
                        <a:pt x="0" y="264"/>
                      </a:lnTo>
                      <a:lnTo>
                        <a:pt x="0" y="168"/>
                      </a:lnTo>
                      <a:lnTo>
                        <a:pt x="552" y="0"/>
                      </a:lnTo>
                      <a:close/>
                    </a:path>
                  </a:pathLst>
                </a:custGeom>
                <a:solidFill>
                  <a:schemeClr val="tx1"/>
                </a:solidFill>
                <a:ln w="9525">
                  <a:noFill/>
                  <a:round/>
                  <a:headEnd/>
                  <a:tailEnd/>
                </a:ln>
              </p:spPr>
              <p:txBody>
                <a:bodyPr wrap="none" anchor="ctr"/>
                <a:lstStyle/>
                <a:p>
                  <a:endParaRPr lang="en-US"/>
                </a:p>
              </p:txBody>
            </p:sp>
            <p:sp>
              <p:nvSpPr>
                <p:cNvPr id="11307" name="Freeform 114"/>
                <p:cNvSpPr>
                  <a:spLocks/>
                </p:cNvSpPr>
                <p:nvPr/>
              </p:nvSpPr>
              <p:spPr bwMode="auto">
                <a:xfrm>
                  <a:off x="1458" y="1110"/>
                  <a:ext cx="1125" cy="1079"/>
                </a:xfrm>
                <a:custGeom>
                  <a:avLst/>
                  <a:gdLst>
                    <a:gd name="T0" fmla="*/ 1069 w 1125"/>
                    <a:gd name="T1" fmla="*/ 208 h 1079"/>
                    <a:gd name="T2" fmla="*/ 274 w 1125"/>
                    <a:gd name="T3" fmla="*/ 0 h 1079"/>
                    <a:gd name="T4" fmla="*/ 0 w 1125"/>
                    <a:gd name="T5" fmla="*/ 186 h 1079"/>
                    <a:gd name="T6" fmla="*/ 53 w 1125"/>
                    <a:gd name="T7" fmla="*/ 890 h 1079"/>
                    <a:gd name="T8" fmla="*/ 365 w 1125"/>
                    <a:gd name="T9" fmla="*/ 1079 h 1079"/>
                    <a:gd name="T10" fmla="*/ 1125 w 1125"/>
                    <a:gd name="T11" fmla="*/ 846 h 1079"/>
                    <a:gd name="T12" fmla="*/ 1069 w 1125"/>
                    <a:gd name="T13" fmla="*/ 208 h 1079"/>
                    <a:gd name="T14" fmla="*/ 0 60000 65536"/>
                    <a:gd name="T15" fmla="*/ 0 60000 65536"/>
                    <a:gd name="T16" fmla="*/ 0 60000 65536"/>
                    <a:gd name="T17" fmla="*/ 0 60000 65536"/>
                    <a:gd name="T18" fmla="*/ 0 60000 65536"/>
                    <a:gd name="T19" fmla="*/ 0 60000 65536"/>
                    <a:gd name="T20" fmla="*/ 0 60000 65536"/>
                    <a:gd name="T21" fmla="*/ 0 w 1125"/>
                    <a:gd name="T22" fmla="*/ 0 h 1079"/>
                    <a:gd name="T23" fmla="*/ 1125 w 1125"/>
                    <a:gd name="T24" fmla="*/ 1079 h 10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a:solidFill>
                    <a:schemeClr val="tx1"/>
                  </a:solidFill>
                  <a:round/>
                  <a:headEnd/>
                  <a:tailEnd/>
                </a:ln>
              </p:spPr>
              <p:txBody>
                <a:bodyPr wrap="none" anchor="ctr"/>
                <a:lstStyle/>
                <a:p>
                  <a:endParaRPr lang="en-US"/>
                </a:p>
              </p:txBody>
            </p:sp>
            <p:sp>
              <p:nvSpPr>
                <p:cNvPr id="11308" name="Freeform 115"/>
                <p:cNvSpPr>
                  <a:spLocks/>
                </p:cNvSpPr>
                <p:nvPr/>
              </p:nvSpPr>
              <p:spPr bwMode="auto">
                <a:xfrm>
                  <a:off x="1896" y="1278"/>
                  <a:ext cx="576" cy="725"/>
                </a:xfrm>
                <a:custGeom>
                  <a:avLst/>
                  <a:gdLst>
                    <a:gd name="T0" fmla="*/ 0 w 576"/>
                    <a:gd name="T1" fmla="*/ 0 h 725"/>
                    <a:gd name="T2" fmla="*/ 534 w 576"/>
                    <a:gd name="T3" fmla="*/ 84 h 725"/>
                    <a:gd name="T4" fmla="*/ 576 w 576"/>
                    <a:gd name="T5" fmla="*/ 594 h 725"/>
                    <a:gd name="T6" fmla="*/ 20 w 576"/>
                    <a:gd name="T7" fmla="*/ 725 h 725"/>
                    <a:gd name="T8" fmla="*/ 0 w 576"/>
                    <a:gd name="T9" fmla="*/ 0 h 725"/>
                    <a:gd name="T10" fmla="*/ 0 60000 65536"/>
                    <a:gd name="T11" fmla="*/ 0 60000 65536"/>
                    <a:gd name="T12" fmla="*/ 0 60000 65536"/>
                    <a:gd name="T13" fmla="*/ 0 60000 65536"/>
                    <a:gd name="T14" fmla="*/ 0 60000 65536"/>
                    <a:gd name="T15" fmla="*/ 0 w 576"/>
                    <a:gd name="T16" fmla="*/ 0 h 725"/>
                    <a:gd name="T17" fmla="*/ 576 w 576"/>
                    <a:gd name="T18" fmla="*/ 725 h 725"/>
                  </a:gdLst>
                  <a:ahLst/>
                  <a:cxnLst>
                    <a:cxn ang="T10">
                      <a:pos x="T0" y="T1"/>
                    </a:cxn>
                    <a:cxn ang="T11">
                      <a:pos x="T2" y="T3"/>
                    </a:cxn>
                    <a:cxn ang="T12">
                      <a:pos x="T4" y="T5"/>
                    </a:cxn>
                    <a:cxn ang="T13">
                      <a:pos x="T6" y="T7"/>
                    </a:cxn>
                    <a:cxn ang="T14">
                      <a:pos x="T8" y="T9"/>
                    </a:cxn>
                  </a:cxnLst>
                  <a:rect l="T15" t="T16" r="T17" b="T18"/>
                  <a:pathLst>
                    <a:path w="576" h="725">
                      <a:moveTo>
                        <a:pt x="0" y="0"/>
                      </a:moveTo>
                      <a:lnTo>
                        <a:pt x="534" y="84"/>
                      </a:lnTo>
                      <a:lnTo>
                        <a:pt x="576" y="594"/>
                      </a:lnTo>
                      <a:lnTo>
                        <a:pt x="20" y="725"/>
                      </a:lnTo>
                      <a:lnTo>
                        <a:pt x="0" y="0"/>
                      </a:lnTo>
                      <a:close/>
                    </a:path>
                  </a:pathLst>
                </a:custGeom>
                <a:solidFill>
                  <a:schemeClr val="bg1"/>
                </a:solidFill>
                <a:ln w="9525">
                  <a:noFill/>
                  <a:round/>
                  <a:headEnd/>
                  <a:tailEnd/>
                </a:ln>
              </p:spPr>
              <p:txBody>
                <a:bodyPr wrap="none" anchor="ctr"/>
                <a:lstStyle/>
                <a:p>
                  <a:endParaRPr lang="en-US"/>
                </a:p>
              </p:txBody>
            </p:sp>
            <p:sp>
              <p:nvSpPr>
                <p:cNvPr id="11309" name="Freeform 116"/>
                <p:cNvSpPr>
                  <a:spLocks/>
                </p:cNvSpPr>
                <p:nvPr/>
              </p:nvSpPr>
              <p:spPr bwMode="auto">
                <a:xfrm>
                  <a:off x="1576" y="1212"/>
                  <a:ext cx="170" cy="870"/>
                </a:xfrm>
                <a:custGeom>
                  <a:avLst/>
                  <a:gdLst>
                    <a:gd name="T0" fmla="*/ 4 w 170"/>
                    <a:gd name="T1" fmla="*/ 136 h 870"/>
                    <a:gd name="T2" fmla="*/ 0 w 170"/>
                    <a:gd name="T3" fmla="*/ 684 h 870"/>
                    <a:gd name="T4" fmla="*/ 170 w 170"/>
                    <a:gd name="T5" fmla="*/ 870 h 870"/>
                    <a:gd name="T6" fmla="*/ 98 w 170"/>
                    <a:gd name="T7" fmla="*/ 0 h 870"/>
                    <a:gd name="T8" fmla="*/ 4 w 170"/>
                    <a:gd name="T9" fmla="*/ 136 h 870"/>
                    <a:gd name="T10" fmla="*/ 0 60000 65536"/>
                    <a:gd name="T11" fmla="*/ 0 60000 65536"/>
                    <a:gd name="T12" fmla="*/ 0 60000 65536"/>
                    <a:gd name="T13" fmla="*/ 0 60000 65536"/>
                    <a:gd name="T14" fmla="*/ 0 60000 65536"/>
                    <a:gd name="T15" fmla="*/ 0 w 170"/>
                    <a:gd name="T16" fmla="*/ 0 h 870"/>
                    <a:gd name="T17" fmla="*/ 170 w 170"/>
                    <a:gd name="T18" fmla="*/ 870 h 870"/>
                  </a:gdLst>
                  <a:ahLst/>
                  <a:cxnLst>
                    <a:cxn ang="T10">
                      <a:pos x="T0" y="T1"/>
                    </a:cxn>
                    <a:cxn ang="T11">
                      <a:pos x="T2" y="T3"/>
                    </a:cxn>
                    <a:cxn ang="T12">
                      <a:pos x="T4" y="T5"/>
                    </a:cxn>
                    <a:cxn ang="T13">
                      <a:pos x="T6" y="T7"/>
                    </a:cxn>
                    <a:cxn ang="T14">
                      <a:pos x="T8" y="T9"/>
                    </a:cxn>
                  </a:cxnLst>
                  <a:rect l="T15" t="T16" r="T17" b="T18"/>
                  <a:pathLst>
                    <a:path w="170" h="870">
                      <a:moveTo>
                        <a:pt x="4" y="136"/>
                      </a:moveTo>
                      <a:lnTo>
                        <a:pt x="0" y="684"/>
                      </a:lnTo>
                      <a:lnTo>
                        <a:pt x="170" y="870"/>
                      </a:lnTo>
                      <a:lnTo>
                        <a:pt x="98" y="0"/>
                      </a:lnTo>
                      <a:lnTo>
                        <a:pt x="4" y="136"/>
                      </a:lnTo>
                      <a:close/>
                    </a:path>
                  </a:pathLst>
                </a:custGeom>
                <a:solidFill>
                  <a:schemeClr val="folHlink"/>
                </a:solidFill>
                <a:ln w="9525">
                  <a:noFill/>
                  <a:round/>
                  <a:headEnd/>
                  <a:tailEnd/>
                </a:ln>
              </p:spPr>
              <p:txBody>
                <a:bodyPr wrap="none" anchor="ctr"/>
                <a:lstStyle/>
                <a:p>
                  <a:endParaRPr lang="en-US"/>
                </a:p>
              </p:txBody>
            </p:sp>
            <p:sp>
              <p:nvSpPr>
                <p:cNvPr id="11310" name="Freeform 117"/>
                <p:cNvSpPr>
                  <a:spLocks/>
                </p:cNvSpPr>
                <p:nvPr/>
              </p:nvSpPr>
              <p:spPr bwMode="auto">
                <a:xfrm>
                  <a:off x="1866" y="1284"/>
                  <a:ext cx="528" cy="732"/>
                </a:xfrm>
                <a:custGeom>
                  <a:avLst/>
                  <a:gdLst>
                    <a:gd name="T0" fmla="*/ 0 w 528"/>
                    <a:gd name="T1" fmla="*/ 0 h 732"/>
                    <a:gd name="T2" fmla="*/ 510 w 528"/>
                    <a:gd name="T3" fmla="*/ 114 h 732"/>
                    <a:gd name="T4" fmla="*/ 528 w 528"/>
                    <a:gd name="T5" fmla="*/ 528 h 732"/>
                    <a:gd name="T6" fmla="*/ 30 w 528"/>
                    <a:gd name="T7" fmla="*/ 732 h 732"/>
                    <a:gd name="T8" fmla="*/ 0 w 528"/>
                    <a:gd name="T9" fmla="*/ 0 h 732"/>
                    <a:gd name="T10" fmla="*/ 0 60000 65536"/>
                    <a:gd name="T11" fmla="*/ 0 60000 65536"/>
                    <a:gd name="T12" fmla="*/ 0 60000 65536"/>
                    <a:gd name="T13" fmla="*/ 0 60000 65536"/>
                    <a:gd name="T14" fmla="*/ 0 60000 65536"/>
                    <a:gd name="T15" fmla="*/ 0 w 528"/>
                    <a:gd name="T16" fmla="*/ 0 h 732"/>
                    <a:gd name="T17" fmla="*/ 528 w 528"/>
                    <a:gd name="T18" fmla="*/ 732 h 732"/>
                  </a:gdLst>
                  <a:ahLst/>
                  <a:cxnLst>
                    <a:cxn ang="T10">
                      <a:pos x="T0" y="T1"/>
                    </a:cxn>
                    <a:cxn ang="T11">
                      <a:pos x="T2" y="T3"/>
                    </a:cxn>
                    <a:cxn ang="T12">
                      <a:pos x="T4" y="T5"/>
                    </a:cxn>
                    <a:cxn ang="T13">
                      <a:pos x="T6" y="T7"/>
                    </a:cxn>
                    <a:cxn ang="T14">
                      <a:pos x="T8" y="T9"/>
                    </a:cxn>
                  </a:cxnLst>
                  <a:rect l="T15" t="T16" r="T17" b="T18"/>
                  <a:pathLst>
                    <a:path w="528" h="732">
                      <a:moveTo>
                        <a:pt x="0" y="0"/>
                      </a:moveTo>
                      <a:lnTo>
                        <a:pt x="510" y="114"/>
                      </a:lnTo>
                      <a:lnTo>
                        <a:pt x="528" y="528"/>
                      </a:lnTo>
                      <a:lnTo>
                        <a:pt x="30" y="732"/>
                      </a:lnTo>
                      <a:lnTo>
                        <a:pt x="0" y="0"/>
                      </a:lnTo>
                      <a:close/>
                    </a:path>
                  </a:pathLst>
                </a:custGeom>
                <a:solidFill>
                  <a:schemeClr val="hlink"/>
                </a:solidFill>
                <a:ln w="9525">
                  <a:noFill/>
                  <a:round/>
                  <a:headEnd/>
                  <a:tailEnd/>
                </a:ln>
              </p:spPr>
              <p:txBody>
                <a:bodyPr wrap="none" anchor="ctr"/>
                <a:lstStyle/>
                <a:p>
                  <a:endParaRPr lang="en-US"/>
                </a:p>
              </p:txBody>
            </p:sp>
            <p:sp>
              <p:nvSpPr>
                <p:cNvPr id="11311" name="Line 118"/>
                <p:cNvSpPr>
                  <a:spLocks noChangeShapeType="1"/>
                </p:cNvSpPr>
                <p:nvPr/>
              </p:nvSpPr>
              <p:spPr bwMode="auto">
                <a:xfrm>
                  <a:off x="1740" y="1116"/>
                  <a:ext cx="78" cy="1074"/>
                </a:xfrm>
                <a:prstGeom prst="line">
                  <a:avLst/>
                </a:prstGeom>
                <a:noFill/>
                <a:ln w="57150">
                  <a:solidFill>
                    <a:schemeClr val="tx1"/>
                  </a:solidFill>
                  <a:round/>
                  <a:headEnd/>
                  <a:tailEnd/>
                </a:ln>
              </p:spPr>
              <p:txBody>
                <a:bodyPr wrap="none" anchor="ctr"/>
                <a:lstStyle/>
                <a:p>
                  <a:endParaRPr lang="en-US"/>
                </a:p>
              </p:txBody>
            </p:sp>
            <p:sp>
              <p:nvSpPr>
                <p:cNvPr id="11312" name="Freeform 119"/>
                <p:cNvSpPr>
                  <a:spLocks/>
                </p:cNvSpPr>
                <p:nvPr/>
              </p:nvSpPr>
              <p:spPr bwMode="auto">
                <a:xfrm>
                  <a:off x="1464" y="1276"/>
                  <a:ext cx="348" cy="904"/>
                </a:xfrm>
                <a:custGeom>
                  <a:avLst/>
                  <a:gdLst>
                    <a:gd name="T0" fmla="*/ 0 w 348"/>
                    <a:gd name="T1" fmla="*/ 12 h 904"/>
                    <a:gd name="T2" fmla="*/ 24 w 348"/>
                    <a:gd name="T3" fmla="*/ 0 h 904"/>
                    <a:gd name="T4" fmla="*/ 80 w 348"/>
                    <a:gd name="T5" fmla="*/ 612 h 904"/>
                    <a:gd name="T6" fmla="*/ 348 w 348"/>
                    <a:gd name="T7" fmla="*/ 904 h 904"/>
                    <a:gd name="T8" fmla="*/ 44 w 348"/>
                    <a:gd name="T9" fmla="*/ 708 h 904"/>
                    <a:gd name="T10" fmla="*/ 0 w 348"/>
                    <a:gd name="T11" fmla="*/ 12 h 904"/>
                    <a:gd name="T12" fmla="*/ 0 60000 65536"/>
                    <a:gd name="T13" fmla="*/ 0 60000 65536"/>
                    <a:gd name="T14" fmla="*/ 0 60000 65536"/>
                    <a:gd name="T15" fmla="*/ 0 60000 65536"/>
                    <a:gd name="T16" fmla="*/ 0 60000 65536"/>
                    <a:gd name="T17" fmla="*/ 0 60000 65536"/>
                    <a:gd name="T18" fmla="*/ 0 w 348"/>
                    <a:gd name="T19" fmla="*/ 0 h 904"/>
                    <a:gd name="T20" fmla="*/ 348 w 348"/>
                    <a:gd name="T21" fmla="*/ 904 h 904"/>
                  </a:gdLst>
                  <a:ahLst/>
                  <a:cxnLst>
                    <a:cxn ang="T12">
                      <a:pos x="T0" y="T1"/>
                    </a:cxn>
                    <a:cxn ang="T13">
                      <a:pos x="T2" y="T3"/>
                    </a:cxn>
                    <a:cxn ang="T14">
                      <a:pos x="T4" y="T5"/>
                    </a:cxn>
                    <a:cxn ang="T15">
                      <a:pos x="T6" y="T7"/>
                    </a:cxn>
                    <a:cxn ang="T16">
                      <a:pos x="T8" y="T9"/>
                    </a:cxn>
                    <a:cxn ang="T17">
                      <a:pos x="T10" y="T11"/>
                    </a:cxn>
                  </a:cxnLst>
                  <a:rect l="T18" t="T19" r="T20" b="T21"/>
                  <a:pathLst>
                    <a:path w="348" h="904">
                      <a:moveTo>
                        <a:pt x="0" y="12"/>
                      </a:moveTo>
                      <a:lnTo>
                        <a:pt x="24" y="0"/>
                      </a:lnTo>
                      <a:lnTo>
                        <a:pt x="80" y="612"/>
                      </a:lnTo>
                      <a:lnTo>
                        <a:pt x="348" y="904"/>
                      </a:lnTo>
                      <a:lnTo>
                        <a:pt x="44" y="708"/>
                      </a:lnTo>
                      <a:lnTo>
                        <a:pt x="0" y="12"/>
                      </a:lnTo>
                      <a:close/>
                    </a:path>
                  </a:pathLst>
                </a:custGeom>
                <a:solidFill>
                  <a:schemeClr val="tx1"/>
                </a:solidFill>
                <a:ln w="9525">
                  <a:noFill/>
                  <a:round/>
                  <a:headEnd/>
                  <a:tailEnd/>
                </a:ln>
              </p:spPr>
              <p:txBody>
                <a:bodyPr wrap="none" anchor="ctr"/>
                <a:lstStyle/>
                <a:p>
                  <a:endParaRPr lang="en-US"/>
                </a:p>
              </p:txBody>
            </p:sp>
          </p:grpSp>
        </p:grpSp>
        <p:sp>
          <p:nvSpPr>
            <p:cNvPr id="11273" name="Freeform 120"/>
            <p:cNvSpPr>
              <a:spLocks/>
            </p:cNvSpPr>
            <p:nvPr/>
          </p:nvSpPr>
          <p:spPr bwMode="auto">
            <a:xfrm>
              <a:off x="2669" y="1333"/>
              <a:ext cx="240" cy="144"/>
            </a:xfrm>
            <a:custGeom>
              <a:avLst/>
              <a:gdLst>
                <a:gd name="T0" fmla="*/ 0 w 240"/>
                <a:gd name="T1" fmla="*/ 144 h 144"/>
                <a:gd name="T2" fmla="*/ 210 w 240"/>
                <a:gd name="T3" fmla="*/ 0 h 144"/>
                <a:gd name="T4" fmla="*/ 240 w 240"/>
                <a:gd name="T5" fmla="*/ 54 h 144"/>
                <a:gd name="T6" fmla="*/ 0 w 240"/>
                <a:gd name="T7" fmla="*/ 144 h 144"/>
                <a:gd name="T8" fmla="*/ 0 60000 65536"/>
                <a:gd name="T9" fmla="*/ 0 60000 65536"/>
                <a:gd name="T10" fmla="*/ 0 60000 65536"/>
                <a:gd name="T11" fmla="*/ 0 60000 65536"/>
                <a:gd name="T12" fmla="*/ 0 w 240"/>
                <a:gd name="T13" fmla="*/ 0 h 144"/>
                <a:gd name="T14" fmla="*/ 240 w 240"/>
                <a:gd name="T15" fmla="*/ 144 h 144"/>
              </a:gdLst>
              <a:ahLst/>
              <a:cxnLst>
                <a:cxn ang="T8">
                  <a:pos x="T0" y="T1"/>
                </a:cxn>
                <a:cxn ang="T9">
                  <a:pos x="T2" y="T3"/>
                </a:cxn>
                <a:cxn ang="T10">
                  <a:pos x="T4" y="T5"/>
                </a:cxn>
                <a:cxn ang="T11">
                  <a:pos x="T6" y="T7"/>
                </a:cxn>
              </a:cxnLst>
              <a:rect l="T12" t="T13" r="T14" b="T15"/>
              <a:pathLst>
                <a:path w="240" h="144">
                  <a:moveTo>
                    <a:pt x="0" y="144"/>
                  </a:moveTo>
                  <a:lnTo>
                    <a:pt x="210" y="0"/>
                  </a:lnTo>
                  <a:lnTo>
                    <a:pt x="240" y="54"/>
                  </a:lnTo>
                  <a:lnTo>
                    <a:pt x="0" y="144"/>
                  </a:lnTo>
                  <a:close/>
                </a:path>
              </a:pathLst>
            </a:custGeom>
            <a:solidFill>
              <a:schemeClr val="tx1"/>
            </a:solidFill>
            <a:ln w="9525">
              <a:noFill/>
              <a:round/>
              <a:headEnd/>
              <a:tailEnd/>
            </a:ln>
          </p:spPr>
          <p:txBody>
            <a:bodyPr wrap="none" anchor="ctr"/>
            <a:lstStyle/>
            <a:p>
              <a:endParaRPr lang="en-US"/>
            </a:p>
          </p:txBody>
        </p:sp>
        <p:sp>
          <p:nvSpPr>
            <p:cNvPr id="11274" name="Freeform 121"/>
            <p:cNvSpPr>
              <a:spLocks/>
            </p:cNvSpPr>
            <p:nvPr/>
          </p:nvSpPr>
          <p:spPr bwMode="auto">
            <a:xfrm>
              <a:off x="2771" y="1537"/>
              <a:ext cx="258" cy="54"/>
            </a:xfrm>
            <a:custGeom>
              <a:avLst/>
              <a:gdLst>
                <a:gd name="T0" fmla="*/ 0 w 258"/>
                <a:gd name="T1" fmla="*/ 54 h 54"/>
                <a:gd name="T2" fmla="*/ 258 w 258"/>
                <a:gd name="T3" fmla="*/ 0 h 54"/>
                <a:gd name="T4" fmla="*/ 246 w 258"/>
                <a:gd name="T5" fmla="*/ 54 h 54"/>
                <a:gd name="T6" fmla="*/ 0 w 258"/>
                <a:gd name="T7" fmla="*/ 54 h 54"/>
                <a:gd name="T8" fmla="*/ 0 60000 65536"/>
                <a:gd name="T9" fmla="*/ 0 60000 65536"/>
                <a:gd name="T10" fmla="*/ 0 60000 65536"/>
                <a:gd name="T11" fmla="*/ 0 60000 65536"/>
                <a:gd name="T12" fmla="*/ 0 w 258"/>
                <a:gd name="T13" fmla="*/ 0 h 54"/>
                <a:gd name="T14" fmla="*/ 258 w 258"/>
                <a:gd name="T15" fmla="*/ 54 h 54"/>
              </a:gdLst>
              <a:ahLst/>
              <a:cxnLst>
                <a:cxn ang="T8">
                  <a:pos x="T0" y="T1"/>
                </a:cxn>
                <a:cxn ang="T9">
                  <a:pos x="T2" y="T3"/>
                </a:cxn>
                <a:cxn ang="T10">
                  <a:pos x="T4" y="T5"/>
                </a:cxn>
                <a:cxn ang="T11">
                  <a:pos x="T6" y="T7"/>
                </a:cxn>
              </a:cxnLst>
              <a:rect l="T12" t="T13" r="T14" b="T15"/>
              <a:pathLst>
                <a:path w="258" h="54">
                  <a:moveTo>
                    <a:pt x="0" y="54"/>
                  </a:moveTo>
                  <a:lnTo>
                    <a:pt x="258" y="0"/>
                  </a:lnTo>
                  <a:lnTo>
                    <a:pt x="246" y="54"/>
                  </a:lnTo>
                  <a:lnTo>
                    <a:pt x="0" y="54"/>
                  </a:lnTo>
                  <a:close/>
                </a:path>
              </a:pathLst>
            </a:custGeom>
            <a:solidFill>
              <a:schemeClr val="tx1"/>
            </a:solidFill>
            <a:ln w="9525">
              <a:noFill/>
              <a:round/>
              <a:headEnd/>
              <a:tailEnd/>
            </a:ln>
          </p:spPr>
          <p:txBody>
            <a:bodyPr wrap="none" anchor="ctr"/>
            <a:lstStyle/>
            <a:p>
              <a:endParaRPr lang="en-US"/>
            </a:p>
          </p:txBody>
        </p:sp>
        <p:sp>
          <p:nvSpPr>
            <p:cNvPr id="11275" name="Freeform 122"/>
            <p:cNvSpPr>
              <a:spLocks/>
            </p:cNvSpPr>
            <p:nvPr/>
          </p:nvSpPr>
          <p:spPr bwMode="auto">
            <a:xfrm>
              <a:off x="2759" y="1753"/>
              <a:ext cx="162" cy="102"/>
            </a:xfrm>
            <a:custGeom>
              <a:avLst/>
              <a:gdLst>
                <a:gd name="T0" fmla="*/ 0 w 162"/>
                <a:gd name="T1" fmla="*/ 0 h 102"/>
                <a:gd name="T2" fmla="*/ 162 w 162"/>
                <a:gd name="T3" fmla="*/ 60 h 102"/>
                <a:gd name="T4" fmla="*/ 126 w 162"/>
                <a:gd name="T5" fmla="*/ 102 h 102"/>
                <a:gd name="T6" fmla="*/ 0 w 162"/>
                <a:gd name="T7" fmla="*/ 0 h 102"/>
                <a:gd name="T8" fmla="*/ 0 60000 65536"/>
                <a:gd name="T9" fmla="*/ 0 60000 65536"/>
                <a:gd name="T10" fmla="*/ 0 60000 65536"/>
                <a:gd name="T11" fmla="*/ 0 60000 65536"/>
                <a:gd name="T12" fmla="*/ 0 w 162"/>
                <a:gd name="T13" fmla="*/ 0 h 102"/>
                <a:gd name="T14" fmla="*/ 162 w 162"/>
                <a:gd name="T15" fmla="*/ 102 h 102"/>
              </a:gdLst>
              <a:ahLst/>
              <a:cxnLst>
                <a:cxn ang="T8">
                  <a:pos x="T0" y="T1"/>
                </a:cxn>
                <a:cxn ang="T9">
                  <a:pos x="T2" y="T3"/>
                </a:cxn>
                <a:cxn ang="T10">
                  <a:pos x="T4" y="T5"/>
                </a:cxn>
                <a:cxn ang="T11">
                  <a:pos x="T6" y="T7"/>
                </a:cxn>
              </a:cxnLst>
              <a:rect l="T12" t="T13" r="T14" b="T15"/>
              <a:pathLst>
                <a:path w="162" h="102">
                  <a:moveTo>
                    <a:pt x="0" y="0"/>
                  </a:moveTo>
                  <a:lnTo>
                    <a:pt x="162" y="60"/>
                  </a:lnTo>
                  <a:lnTo>
                    <a:pt x="126" y="102"/>
                  </a:lnTo>
                  <a:lnTo>
                    <a:pt x="0" y="0"/>
                  </a:lnTo>
                  <a:close/>
                </a:path>
              </a:pathLst>
            </a:custGeom>
            <a:solidFill>
              <a:schemeClr val="tx1"/>
            </a:solidFill>
            <a:ln w="9525">
              <a:noFill/>
              <a:round/>
              <a:headEnd/>
              <a:tailEnd/>
            </a:ln>
          </p:spPr>
          <p:txBody>
            <a:bodyPr wrap="none" anchor="ctr"/>
            <a:lstStyle/>
            <a:p>
              <a:endParaRPr lang="en-US"/>
            </a:p>
          </p:txBody>
        </p:sp>
        <p:grpSp>
          <p:nvGrpSpPr>
            <p:cNvPr id="10" name="Group 123"/>
            <p:cNvGrpSpPr>
              <a:grpSpLocks/>
            </p:cNvGrpSpPr>
            <p:nvPr/>
          </p:nvGrpSpPr>
          <p:grpSpPr bwMode="auto">
            <a:xfrm>
              <a:off x="781" y="2595"/>
              <a:ext cx="1304" cy="752"/>
              <a:chOff x="781" y="2595"/>
              <a:chExt cx="1304" cy="752"/>
            </a:xfrm>
          </p:grpSpPr>
          <p:sp>
            <p:nvSpPr>
              <p:cNvPr id="11298" name="Freeform 124"/>
              <p:cNvSpPr>
                <a:spLocks/>
              </p:cNvSpPr>
              <p:nvPr/>
            </p:nvSpPr>
            <p:spPr bwMode="auto">
              <a:xfrm>
                <a:off x="781" y="2735"/>
                <a:ext cx="1304" cy="612"/>
              </a:xfrm>
              <a:custGeom>
                <a:avLst/>
                <a:gdLst>
                  <a:gd name="T0" fmla="*/ 0 w 1304"/>
                  <a:gd name="T1" fmla="*/ 208 h 612"/>
                  <a:gd name="T2" fmla="*/ 348 w 1304"/>
                  <a:gd name="T3" fmla="*/ 612 h 612"/>
                  <a:gd name="T4" fmla="*/ 696 w 1304"/>
                  <a:gd name="T5" fmla="*/ 460 h 612"/>
                  <a:gd name="T6" fmla="*/ 796 w 1304"/>
                  <a:gd name="T7" fmla="*/ 436 h 612"/>
                  <a:gd name="T8" fmla="*/ 832 w 1304"/>
                  <a:gd name="T9" fmla="*/ 444 h 612"/>
                  <a:gd name="T10" fmla="*/ 904 w 1304"/>
                  <a:gd name="T11" fmla="*/ 388 h 612"/>
                  <a:gd name="T12" fmla="*/ 1304 w 1304"/>
                  <a:gd name="T13" fmla="*/ 336 h 612"/>
                  <a:gd name="T14" fmla="*/ 936 w 1304"/>
                  <a:gd name="T15" fmla="*/ 0 h 612"/>
                  <a:gd name="T16" fmla="*/ 0 w 1304"/>
                  <a:gd name="T17" fmla="*/ 208 h 6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04"/>
                  <a:gd name="T28" fmla="*/ 0 h 612"/>
                  <a:gd name="T29" fmla="*/ 1304 w 1304"/>
                  <a:gd name="T30" fmla="*/ 612 h 6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a:solidFill>
                  <a:schemeClr val="tx1"/>
                </a:solidFill>
                <a:round/>
                <a:headEnd/>
                <a:tailEnd/>
              </a:ln>
            </p:spPr>
            <p:txBody>
              <a:bodyPr wrap="none" anchor="ctr"/>
              <a:lstStyle/>
              <a:p>
                <a:endParaRPr lang="en-US"/>
              </a:p>
            </p:txBody>
          </p:sp>
          <p:sp>
            <p:nvSpPr>
              <p:cNvPr id="11299" name="Freeform 125"/>
              <p:cNvSpPr>
                <a:spLocks/>
              </p:cNvSpPr>
              <p:nvPr/>
            </p:nvSpPr>
            <p:spPr bwMode="auto">
              <a:xfrm>
                <a:off x="1269" y="2595"/>
                <a:ext cx="809" cy="504"/>
              </a:xfrm>
              <a:custGeom>
                <a:avLst/>
                <a:gdLst>
                  <a:gd name="T0" fmla="*/ 16 w 809"/>
                  <a:gd name="T1" fmla="*/ 124 h 504"/>
                  <a:gd name="T2" fmla="*/ 56 w 809"/>
                  <a:gd name="T3" fmla="*/ 136 h 504"/>
                  <a:gd name="T4" fmla="*/ 80 w 809"/>
                  <a:gd name="T5" fmla="*/ 152 h 504"/>
                  <a:gd name="T6" fmla="*/ 100 w 809"/>
                  <a:gd name="T7" fmla="*/ 168 h 504"/>
                  <a:gd name="T8" fmla="*/ 132 w 809"/>
                  <a:gd name="T9" fmla="*/ 188 h 504"/>
                  <a:gd name="T10" fmla="*/ 176 w 809"/>
                  <a:gd name="T11" fmla="*/ 232 h 504"/>
                  <a:gd name="T12" fmla="*/ 244 w 809"/>
                  <a:gd name="T13" fmla="*/ 328 h 504"/>
                  <a:gd name="T14" fmla="*/ 288 w 809"/>
                  <a:gd name="T15" fmla="*/ 396 h 504"/>
                  <a:gd name="T16" fmla="*/ 328 w 809"/>
                  <a:gd name="T17" fmla="*/ 504 h 504"/>
                  <a:gd name="T18" fmla="*/ 412 w 809"/>
                  <a:gd name="T19" fmla="*/ 464 h 504"/>
                  <a:gd name="T20" fmla="*/ 488 w 809"/>
                  <a:gd name="T21" fmla="*/ 452 h 504"/>
                  <a:gd name="T22" fmla="*/ 788 w 809"/>
                  <a:gd name="T23" fmla="*/ 416 h 504"/>
                  <a:gd name="T24" fmla="*/ 808 w 809"/>
                  <a:gd name="T25" fmla="*/ 412 h 504"/>
                  <a:gd name="T26" fmla="*/ 788 w 809"/>
                  <a:gd name="T27" fmla="*/ 384 h 504"/>
                  <a:gd name="T28" fmla="*/ 748 w 809"/>
                  <a:gd name="T29" fmla="*/ 328 h 504"/>
                  <a:gd name="T30" fmla="*/ 672 w 809"/>
                  <a:gd name="T31" fmla="*/ 244 h 504"/>
                  <a:gd name="T32" fmla="*/ 624 w 809"/>
                  <a:gd name="T33" fmla="*/ 204 h 504"/>
                  <a:gd name="T34" fmla="*/ 568 w 809"/>
                  <a:gd name="T35" fmla="*/ 168 h 504"/>
                  <a:gd name="T36" fmla="*/ 492 w 809"/>
                  <a:gd name="T37" fmla="*/ 100 h 504"/>
                  <a:gd name="T38" fmla="*/ 360 w 809"/>
                  <a:gd name="T39" fmla="*/ 68 h 504"/>
                  <a:gd name="T40" fmla="*/ 84 w 809"/>
                  <a:gd name="T41" fmla="*/ 48 h 504"/>
                  <a:gd name="T42" fmla="*/ 20 w 809"/>
                  <a:gd name="T43" fmla="*/ 108 h 504"/>
                  <a:gd name="T44" fmla="*/ 16 w 809"/>
                  <a:gd name="T45" fmla="*/ 124 h 50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09"/>
                  <a:gd name="T70" fmla="*/ 0 h 504"/>
                  <a:gd name="T71" fmla="*/ 809 w 809"/>
                  <a:gd name="T72" fmla="*/ 504 h 50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a:solidFill>
                  <a:schemeClr val="tx1"/>
                </a:solidFill>
                <a:round/>
                <a:headEnd/>
                <a:tailEnd/>
              </a:ln>
            </p:spPr>
            <p:txBody>
              <a:bodyPr wrap="none" anchor="ctr"/>
              <a:lstStyle/>
              <a:p>
                <a:endParaRPr lang="en-US"/>
              </a:p>
            </p:txBody>
          </p:sp>
          <p:sp>
            <p:nvSpPr>
              <p:cNvPr id="11300" name="Freeform 126"/>
              <p:cNvSpPr>
                <a:spLocks/>
              </p:cNvSpPr>
              <p:nvPr/>
            </p:nvSpPr>
            <p:spPr bwMode="auto">
              <a:xfrm>
                <a:off x="833" y="2677"/>
                <a:ext cx="768" cy="602"/>
              </a:xfrm>
              <a:custGeom>
                <a:avLst/>
                <a:gdLst>
                  <a:gd name="T0" fmla="*/ 768 w 768"/>
                  <a:gd name="T1" fmla="*/ 446 h 602"/>
                  <a:gd name="T2" fmla="*/ 648 w 768"/>
                  <a:gd name="T3" fmla="*/ 210 h 602"/>
                  <a:gd name="T4" fmla="*/ 488 w 768"/>
                  <a:gd name="T5" fmla="*/ 62 h 602"/>
                  <a:gd name="T6" fmla="*/ 408 w 768"/>
                  <a:gd name="T7" fmla="*/ 22 h 602"/>
                  <a:gd name="T8" fmla="*/ 368 w 768"/>
                  <a:gd name="T9" fmla="*/ 10 h 602"/>
                  <a:gd name="T10" fmla="*/ 356 w 768"/>
                  <a:gd name="T11" fmla="*/ 6 h 602"/>
                  <a:gd name="T12" fmla="*/ 236 w 768"/>
                  <a:gd name="T13" fmla="*/ 14 h 602"/>
                  <a:gd name="T14" fmla="*/ 8 w 768"/>
                  <a:gd name="T15" fmla="*/ 178 h 602"/>
                  <a:gd name="T16" fmla="*/ 36 w 768"/>
                  <a:gd name="T17" fmla="*/ 226 h 602"/>
                  <a:gd name="T18" fmla="*/ 168 w 768"/>
                  <a:gd name="T19" fmla="*/ 394 h 602"/>
                  <a:gd name="T20" fmla="*/ 276 w 768"/>
                  <a:gd name="T21" fmla="*/ 562 h 602"/>
                  <a:gd name="T22" fmla="*/ 300 w 768"/>
                  <a:gd name="T23" fmla="*/ 602 h 602"/>
                  <a:gd name="T24" fmla="*/ 400 w 768"/>
                  <a:gd name="T25" fmla="*/ 518 h 602"/>
                  <a:gd name="T26" fmla="*/ 736 w 768"/>
                  <a:gd name="T27" fmla="*/ 446 h 602"/>
                  <a:gd name="T28" fmla="*/ 764 w 768"/>
                  <a:gd name="T29" fmla="*/ 434 h 60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68"/>
                  <a:gd name="T46" fmla="*/ 0 h 602"/>
                  <a:gd name="T47" fmla="*/ 768 w 768"/>
                  <a:gd name="T48" fmla="*/ 602 h 60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a:solidFill>
                  <a:schemeClr val="tx1"/>
                </a:solidFill>
                <a:round/>
                <a:headEnd/>
                <a:tailEnd/>
              </a:ln>
            </p:spPr>
            <p:txBody>
              <a:bodyPr wrap="none" anchor="ctr"/>
              <a:lstStyle/>
              <a:p>
                <a:endParaRPr lang="en-US"/>
              </a:p>
            </p:txBody>
          </p:sp>
          <p:sp>
            <p:nvSpPr>
              <p:cNvPr id="11301" name="Freeform 127"/>
              <p:cNvSpPr>
                <a:spLocks/>
              </p:cNvSpPr>
              <p:nvPr/>
            </p:nvSpPr>
            <p:spPr bwMode="auto">
              <a:xfrm>
                <a:off x="1429" y="2763"/>
                <a:ext cx="332" cy="312"/>
              </a:xfrm>
              <a:custGeom>
                <a:avLst/>
                <a:gdLst>
                  <a:gd name="T0" fmla="*/ 0 w 332"/>
                  <a:gd name="T1" fmla="*/ 0 h 312"/>
                  <a:gd name="T2" fmla="*/ 108 w 332"/>
                  <a:gd name="T3" fmla="*/ 116 h 312"/>
                  <a:gd name="T4" fmla="*/ 180 w 332"/>
                  <a:gd name="T5" fmla="*/ 312 h 312"/>
                  <a:gd name="T6" fmla="*/ 248 w 332"/>
                  <a:gd name="T7" fmla="*/ 284 h 312"/>
                  <a:gd name="T8" fmla="*/ 332 w 332"/>
                  <a:gd name="T9" fmla="*/ 264 h 312"/>
                  <a:gd name="T10" fmla="*/ 248 w 332"/>
                  <a:gd name="T11" fmla="*/ 128 h 312"/>
                  <a:gd name="T12" fmla="*/ 200 w 332"/>
                  <a:gd name="T13" fmla="*/ 172 h 312"/>
                  <a:gd name="T14" fmla="*/ 144 w 332"/>
                  <a:gd name="T15" fmla="*/ 76 h 312"/>
                  <a:gd name="T16" fmla="*/ 0 w 332"/>
                  <a:gd name="T17" fmla="*/ 0 h 3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2"/>
                  <a:gd name="T28" fmla="*/ 0 h 312"/>
                  <a:gd name="T29" fmla="*/ 332 w 332"/>
                  <a:gd name="T30" fmla="*/ 312 h 3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a:noFill/>
                <a:round/>
                <a:headEnd/>
                <a:tailEnd/>
              </a:ln>
            </p:spPr>
            <p:txBody>
              <a:bodyPr wrap="none" anchor="ctr"/>
              <a:lstStyle/>
              <a:p>
                <a:endParaRPr lang="en-US"/>
              </a:p>
            </p:txBody>
          </p:sp>
          <p:sp>
            <p:nvSpPr>
              <p:cNvPr id="11302" name="Freeform 128"/>
              <p:cNvSpPr>
                <a:spLocks/>
              </p:cNvSpPr>
              <p:nvPr/>
            </p:nvSpPr>
            <p:spPr bwMode="auto">
              <a:xfrm>
                <a:off x="1021" y="2719"/>
                <a:ext cx="544" cy="400"/>
              </a:xfrm>
              <a:custGeom>
                <a:avLst/>
                <a:gdLst>
                  <a:gd name="T0" fmla="*/ 0 w 544"/>
                  <a:gd name="T1" fmla="*/ 32 h 400"/>
                  <a:gd name="T2" fmla="*/ 228 w 544"/>
                  <a:gd name="T3" fmla="*/ 136 h 400"/>
                  <a:gd name="T4" fmla="*/ 376 w 544"/>
                  <a:gd name="T5" fmla="*/ 300 h 400"/>
                  <a:gd name="T6" fmla="*/ 424 w 544"/>
                  <a:gd name="T7" fmla="*/ 400 h 400"/>
                  <a:gd name="T8" fmla="*/ 468 w 544"/>
                  <a:gd name="T9" fmla="*/ 388 h 400"/>
                  <a:gd name="T10" fmla="*/ 388 w 544"/>
                  <a:gd name="T11" fmla="*/ 228 h 400"/>
                  <a:gd name="T12" fmla="*/ 508 w 544"/>
                  <a:gd name="T13" fmla="*/ 388 h 400"/>
                  <a:gd name="T14" fmla="*/ 544 w 544"/>
                  <a:gd name="T15" fmla="*/ 380 h 400"/>
                  <a:gd name="T16" fmla="*/ 372 w 544"/>
                  <a:gd name="T17" fmla="*/ 156 h 400"/>
                  <a:gd name="T18" fmla="*/ 260 w 544"/>
                  <a:gd name="T19" fmla="*/ 76 h 400"/>
                  <a:gd name="T20" fmla="*/ 212 w 544"/>
                  <a:gd name="T21" fmla="*/ 28 h 400"/>
                  <a:gd name="T22" fmla="*/ 164 w 544"/>
                  <a:gd name="T23" fmla="*/ 48 h 400"/>
                  <a:gd name="T24" fmla="*/ 116 w 544"/>
                  <a:gd name="T25" fmla="*/ 40 h 400"/>
                  <a:gd name="T26" fmla="*/ 44 w 544"/>
                  <a:gd name="T27" fmla="*/ 0 h 400"/>
                  <a:gd name="T28" fmla="*/ 0 w 544"/>
                  <a:gd name="T29" fmla="*/ 32 h 4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44"/>
                  <a:gd name="T46" fmla="*/ 0 h 400"/>
                  <a:gd name="T47" fmla="*/ 544 w 544"/>
                  <a:gd name="T48" fmla="*/ 400 h 40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a:noFill/>
                <a:round/>
                <a:headEnd/>
                <a:tailEnd/>
              </a:ln>
            </p:spPr>
            <p:txBody>
              <a:bodyPr wrap="none" anchor="ctr"/>
              <a:lstStyle/>
              <a:p>
                <a:endParaRPr lang="en-US"/>
              </a:p>
            </p:txBody>
          </p:sp>
          <p:sp>
            <p:nvSpPr>
              <p:cNvPr id="11303" name="Freeform 129"/>
              <p:cNvSpPr>
                <a:spLocks/>
              </p:cNvSpPr>
              <p:nvPr/>
            </p:nvSpPr>
            <p:spPr bwMode="auto">
              <a:xfrm>
                <a:off x="785" y="2839"/>
                <a:ext cx="496" cy="460"/>
              </a:xfrm>
              <a:custGeom>
                <a:avLst/>
                <a:gdLst>
                  <a:gd name="T0" fmla="*/ 0 w 496"/>
                  <a:gd name="T1" fmla="*/ 12 h 460"/>
                  <a:gd name="T2" fmla="*/ 56 w 496"/>
                  <a:gd name="T3" fmla="*/ 0 h 460"/>
                  <a:gd name="T4" fmla="*/ 64 w 496"/>
                  <a:gd name="T5" fmla="*/ 4 h 460"/>
                  <a:gd name="T6" fmla="*/ 212 w 496"/>
                  <a:gd name="T7" fmla="*/ 88 h 460"/>
                  <a:gd name="T8" fmla="*/ 328 w 496"/>
                  <a:gd name="T9" fmla="*/ 300 h 460"/>
                  <a:gd name="T10" fmla="*/ 496 w 496"/>
                  <a:gd name="T11" fmla="*/ 332 h 460"/>
                  <a:gd name="T12" fmla="*/ 392 w 496"/>
                  <a:gd name="T13" fmla="*/ 380 h 460"/>
                  <a:gd name="T14" fmla="*/ 336 w 496"/>
                  <a:gd name="T15" fmla="*/ 460 h 460"/>
                  <a:gd name="T16" fmla="*/ 200 w 496"/>
                  <a:gd name="T17" fmla="*/ 204 h 460"/>
                  <a:gd name="T18" fmla="*/ 56 w 496"/>
                  <a:gd name="T19" fmla="*/ 68 h 460"/>
                  <a:gd name="T20" fmla="*/ 0 w 496"/>
                  <a:gd name="T21" fmla="*/ 12 h 4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96"/>
                  <a:gd name="T34" fmla="*/ 0 h 460"/>
                  <a:gd name="T35" fmla="*/ 496 w 496"/>
                  <a:gd name="T36" fmla="*/ 460 h 46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a:noFill/>
                <a:round/>
                <a:headEnd/>
                <a:tailEnd/>
              </a:ln>
            </p:spPr>
            <p:txBody>
              <a:bodyPr wrap="none" anchor="ctr"/>
              <a:lstStyle/>
              <a:p>
                <a:endParaRPr lang="en-US"/>
              </a:p>
            </p:txBody>
          </p:sp>
        </p:grpSp>
        <p:grpSp>
          <p:nvGrpSpPr>
            <p:cNvPr id="11" name="Group 130"/>
            <p:cNvGrpSpPr>
              <a:grpSpLocks/>
            </p:cNvGrpSpPr>
            <p:nvPr/>
          </p:nvGrpSpPr>
          <p:grpSpPr bwMode="auto">
            <a:xfrm>
              <a:off x="2549" y="1361"/>
              <a:ext cx="2203" cy="2087"/>
              <a:chOff x="2549" y="1361"/>
              <a:chExt cx="2203" cy="2087"/>
            </a:xfrm>
          </p:grpSpPr>
          <p:grpSp>
            <p:nvGrpSpPr>
              <p:cNvPr id="12" name="Group 131"/>
              <p:cNvGrpSpPr>
                <a:grpSpLocks/>
              </p:cNvGrpSpPr>
              <p:nvPr/>
            </p:nvGrpSpPr>
            <p:grpSpPr bwMode="auto">
              <a:xfrm rot="105239">
                <a:off x="2549" y="2499"/>
                <a:ext cx="672" cy="436"/>
                <a:chOff x="2452" y="2860"/>
                <a:chExt cx="768" cy="516"/>
              </a:xfrm>
            </p:grpSpPr>
            <p:sp>
              <p:nvSpPr>
                <p:cNvPr id="11296" name="Freeform 132"/>
                <p:cNvSpPr>
                  <a:spLocks/>
                </p:cNvSpPr>
                <p:nvPr/>
              </p:nvSpPr>
              <p:spPr bwMode="auto">
                <a:xfrm>
                  <a:off x="2805" y="2860"/>
                  <a:ext cx="183" cy="224"/>
                </a:xfrm>
                <a:custGeom>
                  <a:avLst/>
                  <a:gdLst>
                    <a:gd name="T0" fmla="*/ 27 w 183"/>
                    <a:gd name="T1" fmla="*/ 100 h 224"/>
                    <a:gd name="T2" fmla="*/ 31 w 183"/>
                    <a:gd name="T3" fmla="*/ 0 h 224"/>
                    <a:gd name="T4" fmla="*/ 119 w 183"/>
                    <a:gd name="T5" fmla="*/ 80 h 224"/>
                    <a:gd name="T6" fmla="*/ 183 w 183"/>
                    <a:gd name="T7" fmla="*/ 224 h 224"/>
                    <a:gd name="T8" fmla="*/ 27 w 183"/>
                    <a:gd name="T9" fmla="*/ 100 h 224"/>
                    <a:gd name="T10" fmla="*/ 0 60000 65536"/>
                    <a:gd name="T11" fmla="*/ 0 60000 65536"/>
                    <a:gd name="T12" fmla="*/ 0 60000 65536"/>
                    <a:gd name="T13" fmla="*/ 0 60000 65536"/>
                    <a:gd name="T14" fmla="*/ 0 60000 65536"/>
                    <a:gd name="T15" fmla="*/ 0 w 183"/>
                    <a:gd name="T16" fmla="*/ 0 h 224"/>
                    <a:gd name="T17" fmla="*/ 183 w 183"/>
                    <a:gd name="T18" fmla="*/ 224 h 224"/>
                  </a:gdLst>
                  <a:ahLst/>
                  <a:cxnLst>
                    <a:cxn ang="T10">
                      <a:pos x="T0" y="T1"/>
                    </a:cxn>
                    <a:cxn ang="T11">
                      <a:pos x="T2" y="T3"/>
                    </a:cxn>
                    <a:cxn ang="T12">
                      <a:pos x="T4" y="T5"/>
                    </a:cxn>
                    <a:cxn ang="T13">
                      <a:pos x="T6" y="T7"/>
                    </a:cxn>
                    <a:cxn ang="T14">
                      <a:pos x="T8" y="T9"/>
                    </a:cxn>
                  </a:cxnLst>
                  <a:rect l="T15" t="T16" r="T17" b="T18"/>
                  <a:pathLst>
                    <a:path w="183" h="224">
                      <a:moveTo>
                        <a:pt x="27" y="100"/>
                      </a:moveTo>
                      <a:cubicBezTo>
                        <a:pt x="5" y="67"/>
                        <a:pt x="0" y="31"/>
                        <a:pt x="31" y="0"/>
                      </a:cubicBezTo>
                      <a:lnTo>
                        <a:pt x="119" y="80"/>
                      </a:lnTo>
                      <a:lnTo>
                        <a:pt x="183" y="224"/>
                      </a:lnTo>
                      <a:lnTo>
                        <a:pt x="27" y="100"/>
                      </a:lnTo>
                      <a:close/>
                    </a:path>
                  </a:pathLst>
                </a:custGeom>
                <a:solidFill>
                  <a:srgbClr val="FFCC99"/>
                </a:solidFill>
                <a:ln w="57150">
                  <a:solidFill>
                    <a:schemeClr val="tx1"/>
                  </a:solidFill>
                  <a:round/>
                  <a:headEnd/>
                  <a:tailEnd/>
                </a:ln>
              </p:spPr>
              <p:txBody>
                <a:bodyPr wrap="none" anchor="ctr"/>
                <a:lstStyle/>
                <a:p>
                  <a:endParaRPr lang="en-US"/>
                </a:p>
              </p:txBody>
            </p:sp>
            <p:sp>
              <p:nvSpPr>
                <p:cNvPr id="11297" name="Freeform 133"/>
                <p:cNvSpPr>
                  <a:spLocks/>
                </p:cNvSpPr>
                <p:nvPr/>
              </p:nvSpPr>
              <p:spPr bwMode="auto">
                <a:xfrm>
                  <a:off x="2452" y="2948"/>
                  <a:ext cx="768" cy="428"/>
                </a:xfrm>
                <a:custGeom>
                  <a:avLst/>
                  <a:gdLst>
                    <a:gd name="T0" fmla="*/ 0 w 768"/>
                    <a:gd name="T1" fmla="*/ 116 h 428"/>
                    <a:gd name="T2" fmla="*/ 264 w 768"/>
                    <a:gd name="T3" fmla="*/ 16 h 428"/>
                    <a:gd name="T4" fmla="*/ 524 w 768"/>
                    <a:gd name="T5" fmla="*/ 0 h 428"/>
                    <a:gd name="T6" fmla="*/ 660 w 768"/>
                    <a:gd name="T7" fmla="*/ 240 h 428"/>
                    <a:gd name="T8" fmla="*/ 768 w 768"/>
                    <a:gd name="T9" fmla="*/ 312 h 428"/>
                    <a:gd name="T10" fmla="*/ 680 w 768"/>
                    <a:gd name="T11" fmla="*/ 348 h 428"/>
                    <a:gd name="T12" fmla="*/ 612 w 768"/>
                    <a:gd name="T13" fmla="*/ 428 h 428"/>
                    <a:gd name="T14" fmla="*/ 536 w 768"/>
                    <a:gd name="T15" fmla="*/ 352 h 428"/>
                    <a:gd name="T16" fmla="*/ 412 w 768"/>
                    <a:gd name="T17" fmla="*/ 300 h 428"/>
                    <a:gd name="T18" fmla="*/ 328 w 768"/>
                    <a:gd name="T19" fmla="*/ 172 h 428"/>
                    <a:gd name="T20" fmla="*/ 64 w 768"/>
                    <a:gd name="T21" fmla="*/ 168 h 428"/>
                    <a:gd name="T22" fmla="*/ 0 w 768"/>
                    <a:gd name="T23" fmla="*/ 116 h 4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8"/>
                    <a:gd name="T37" fmla="*/ 0 h 428"/>
                    <a:gd name="T38" fmla="*/ 768 w 768"/>
                    <a:gd name="T39" fmla="*/ 428 h 42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a:solidFill>
                    <a:schemeClr val="tx1"/>
                  </a:solidFill>
                  <a:round/>
                  <a:headEnd/>
                  <a:tailEnd/>
                </a:ln>
              </p:spPr>
              <p:txBody>
                <a:bodyPr wrap="none" anchor="ctr"/>
                <a:lstStyle/>
                <a:p>
                  <a:endParaRPr lang="en-US"/>
                </a:p>
              </p:txBody>
            </p:sp>
          </p:grpSp>
          <p:sp>
            <p:nvSpPr>
              <p:cNvPr id="11279" name="Freeform 134"/>
              <p:cNvSpPr>
                <a:spLocks/>
              </p:cNvSpPr>
              <p:nvPr/>
            </p:nvSpPr>
            <p:spPr bwMode="auto">
              <a:xfrm>
                <a:off x="3765" y="1435"/>
                <a:ext cx="504" cy="936"/>
              </a:xfrm>
              <a:custGeom>
                <a:avLst/>
                <a:gdLst>
                  <a:gd name="T0" fmla="*/ 192 w 504"/>
                  <a:gd name="T1" fmla="*/ 936 h 936"/>
                  <a:gd name="T2" fmla="*/ 152 w 504"/>
                  <a:gd name="T3" fmla="*/ 882 h 936"/>
                  <a:gd name="T4" fmla="*/ 183 w 504"/>
                  <a:gd name="T5" fmla="*/ 782 h 936"/>
                  <a:gd name="T6" fmla="*/ 108 w 504"/>
                  <a:gd name="T7" fmla="*/ 731 h 936"/>
                  <a:gd name="T8" fmla="*/ 45 w 504"/>
                  <a:gd name="T9" fmla="*/ 651 h 936"/>
                  <a:gd name="T10" fmla="*/ 0 w 504"/>
                  <a:gd name="T11" fmla="*/ 457 h 936"/>
                  <a:gd name="T12" fmla="*/ 49 w 504"/>
                  <a:gd name="T13" fmla="*/ 131 h 936"/>
                  <a:gd name="T14" fmla="*/ 103 w 504"/>
                  <a:gd name="T15" fmla="*/ 54 h 936"/>
                  <a:gd name="T16" fmla="*/ 187 w 504"/>
                  <a:gd name="T17" fmla="*/ 0 h 936"/>
                  <a:gd name="T18" fmla="*/ 303 w 504"/>
                  <a:gd name="T19" fmla="*/ 14 h 936"/>
                  <a:gd name="T20" fmla="*/ 446 w 504"/>
                  <a:gd name="T21" fmla="*/ 145 h 936"/>
                  <a:gd name="T22" fmla="*/ 468 w 504"/>
                  <a:gd name="T23" fmla="*/ 217 h 936"/>
                  <a:gd name="T24" fmla="*/ 495 w 504"/>
                  <a:gd name="T25" fmla="*/ 380 h 936"/>
                  <a:gd name="T26" fmla="*/ 500 w 504"/>
                  <a:gd name="T27" fmla="*/ 565 h 936"/>
                  <a:gd name="T28" fmla="*/ 500 w 504"/>
                  <a:gd name="T29" fmla="*/ 719 h 936"/>
                  <a:gd name="T30" fmla="*/ 303 w 504"/>
                  <a:gd name="T31" fmla="*/ 877 h 936"/>
                  <a:gd name="T32" fmla="*/ 192 w 504"/>
                  <a:gd name="T33" fmla="*/ 936 h 9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04"/>
                  <a:gd name="T52" fmla="*/ 0 h 936"/>
                  <a:gd name="T53" fmla="*/ 504 w 504"/>
                  <a:gd name="T54" fmla="*/ 936 h 9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a:noFill/>
                <a:round/>
                <a:headEnd/>
                <a:tailEnd/>
              </a:ln>
            </p:spPr>
            <p:txBody>
              <a:bodyPr wrap="none" anchor="ctr"/>
              <a:lstStyle/>
              <a:p>
                <a:endParaRPr lang="en-US"/>
              </a:p>
            </p:txBody>
          </p:sp>
          <p:sp>
            <p:nvSpPr>
              <p:cNvPr id="11280" name="Freeform 135"/>
              <p:cNvSpPr>
                <a:spLocks/>
              </p:cNvSpPr>
              <p:nvPr/>
            </p:nvSpPr>
            <p:spPr bwMode="auto">
              <a:xfrm>
                <a:off x="3719" y="1361"/>
                <a:ext cx="749" cy="745"/>
              </a:xfrm>
              <a:custGeom>
                <a:avLst/>
                <a:gdLst>
                  <a:gd name="T0" fmla="*/ 563 w 749"/>
                  <a:gd name="T1" fmla="*/ 679 h 745"/>
                  <a:gd name="T2" fmla="*/ 643 w 749"/>
                  <a:gd name="T3" fmla="*/ 602 h 745"/>
                  <a:gd name="T4" fmla="*/ 719 w 749"/>
                  <a:gd name="T5" fmla="*/ 498 h 745"/>
                  <a:gd name="T6" fmla="*/ 749 w 749"/>
                  <a:gd name="T7" fmla="*/ 360 h 745"/>
                  <a:gd name="T8" fmla="*/ 683 w 749"/>
                  <a:gd name="T9" fmla="*/ 150 h 745"/>
                  <a:gd name="T10" fmla="*/ 623 w 749"/>
                  <a:gd name="T11" fmla="*/ 48 h 745"/>
                  <a:gd name="T12" fmla="*/ 515 w 749"/>
                  <a:gd name="T13" fmla="*/ 0 h 745"/>
                  <a:gd name="T14" fmla="*/ 149 w 749"/>
                  <a:gd name="T15" fmla="*/ 72 h 745"/>
                  <a:gd name="T16" fmla="*/ 0 w 749"/>
                  <a:gd name="T17" fmla="*/ 159 h 745"/>
                  <a:gd name="T18" fmla="*/ 1 w 749"/>
                  <a:gd name="T19" fmla="*/ 289 h 745"/>
                  <a:gd name="T20" fmla="*/ 88 w 749"/>
                  <a:gd name="T21" fmla="*/ 385 h 745"/>
                  <a:gd name="T22" fmla="*/ 184 w 749"/>
                  <a:gd name="T23" fmla="*/ 415 h 745"/>
                  <a:gd name="T24" fmla="*/ 160 w 749"/>
                  <a:gd name="T25" fmla="*/ 505 h 745"/>
                  <a:gd name="T26" fmla="*/ 229 w 749"/>
                  <a:gd name="T27" fmla="*/ 535 h 745"/>
                  <a:gd name="T28" fmla="*/ 238 w 749"/>
                  <a:gd name="T29" fmla="*/ 643 h 745"/>
                  <a:gd name="T30" fmla="*/ 358 w 749"/>
                  <a:gd name="T31" fmla="*/ 730 h 745"/>
                  <a:gd name="T32" fmla="*/ 484 w 749"/>
                  <a:gd name="T33" fmla="*/ 745 h 745"/>
                  <a:gd name="T34" fmla="*/ 563 w 749"/>
                  <a:gd name="T35" fmla="*/ 679 h 74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49"/>
                  <a:gd name="T55" fmla="*/ 0 h 745"/>
                  <a:gd name="T56" fmla="*/ 749 w 749"/>
                  <a:gd name="T57" fmla="*/ 745 h 74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a:noFill/>
                <a:round/>
                <a:headEnd/>
                <a:tailEnd/>
              </a:ln>
            </p:spPr>
            <p:txBody>
              <a:bodyPr wrap="none" anchor="ctr"/>
              <a:lstStyle/>
              <a:p>
                <a:endParaRPr lang="en-US"/>
              </a:p>
            </p:txBody>
          </p:sp>
          <p:sp>
            <p:nvSpPr>
              <p:cNvPr id="11281" name="Freeform 136"/>
              <p:cNvSpPr>
                <a:spLocks/>
              </p:cNvSpPr>
              <p:nvPr/>
            </p:nvSpPr>
            <p:spPr bwMode="auto">
              <a:xfrm>
                <a:off x="3841" y="1420"/>
                <a:ext cx="510" cy="203"/>
              </a:xfrm>
              <a:custGeom>
                <a:avLst/>
                <a:gdLst>
                  <a:gd name="T0" fmla="*/ 435 w 456"/>
                  <a:gd name="T1" fmla="*/ 255 h 180"/>
                  <a:gd name="T2" fmla="*/ 4 w 456"/>
                  <a:gd name="T3" fmla="*/ 414 h 180"/>
                  <a:gd name="T4" fmla="*/ 0 w 456"/>
                  <a:gd name="T5" fmla="*/ 900 h 180"/>
                  <a:gd name="T6" fmla="*/ 645 w 456"/>
                  <a:gd name="T7" fmla="*/ 963 h 180"/>
                  <a:gd name="T8" fmla="*/ 943 w 456"/>
                  <a:gd name="T9" fmla="*/ 594 h 180"/>
                  <a:gd name="T10" fmla="*/ 1628 w 456"/>
                  <a:gd name="T11" fmla="*/ 1387 h 180"/>
                  <a:gd name="T12" fmla="*/ 1628 w 456"/>
                  <a:gd name="T13" fmla="*/ 709 h 180"/>
                  <a:gd name="T14" fmla="*/ 2225 w 456"/>
                  <a:gd name="T15" fmla="*/ 674 h 180"/>
                  <a:gd name="T16" fmla="*/ 3001 w 456"/>
                  <a:gd name="T17" fmla="*/ 1174 h 180"/>
                  <a:gd name="T18" fmla="*/ 3061 w 456"/>
                  <a:gd name="T19" fmla="*/ 648 h 180"/>
                  <a:gd name="T20" fmla="*/ 2737 w 456"/>
                  <a:gd name="T21" fmla="*/ 180 h 180"/>
                  <a:gd name="T22" fmla="*/ 2089 w 456"/>
                  <a:gd name="T23" fmla="*/ 0 h 180"/>
                  <a:gd name="T24" fmla="*/ 435 w 456"/>
                  <a:gd name="T25" fmla="*/ 255 h 1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56"/>
                  <a:gd name="T40" fmla="*/ 0 h 180"/>
                  <a:gd name="T41" fmla="*/ 456 w 456"/>
                  <a:gd name="T42" fmla="*/ 180 h 1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a:noFill/>
                <a:round/>
                <a:headEnd/>
                <a:tailEnd/>
              </a:ln>
            </p:spPr>
            <p:txBody>
              <a:bodyPr wrap="none" anchor="ctr"/>
              <a:lstStyle/>
              <a:p>
                <a:endParaRPr lang="en-US"/>
              </a:p>
            </p:txBody>
          </p:sp>
          <p:sp>
            <p:nvSpPr>
              <p:cNvPr id="11282" name="Freeform 137"/>
              <p:cNvSpPr>
                <a:spLocks/>
              </p:cNvSpPr>
              <p:nvPr/>
            </p:nvSpPr>
            <p:spPr bwMode="auto">
              <a:xfrm>
                <a:off x="3756" y="1638"/>
                <a:ext cx="303" cy="688"/>
              </a:xfrm>
              <a:custGeom>
                <a:avLst/>
                <a:gdLst>
                  <a:gd name="T0" fmla="*/ 51 w 303"/>
                  <a:gd name="T1" fmla="*/ 18 h 688"/>
                  <a:gd name="T2" fmla="*/ 18 w 303"/>
                  <a:gd name="T3" fmla="*/ 126 h 688"/>
                  <a:gd name="T4" fmla="*/ 33 w 303"/>
                  <a:gd name="T5" fmla="*/ 303 h 688"/>
                  <a:gd name="T6" fmla="*/ 65 w 303"/>
                  <a:gd name="T7" fmla="*/ 439 h 688"/>
                  <a:gd name="T8" fmla="*/ 117 w 303"/>
                  <a:gd name="T9" fmla="*/ 513 h 688"/>
                  <a:gd name="T10" fmla="*/ 210 w 303"/>
                  <a:gd name="T11" fmla="*/ 516 h 688"/>
                  <a:gd name="T12" fmla="*/ 303 w 303"/>
                  <a:gd name="T13" fmla="*/ 498 h 688"/>
                  <a:gd name="T14" fmla="*/ 228 w 303"/>
                  <a:gd name="T15" fmla="*/ 561 h 688"/>
                  <a:gd name="T16" fmla="*/ 193 w 303"/>
                  <a:gd name="T17" fmla="*/ 688 h 688"/>
                  <a:gd name="T18" fmla="*/ 165 w 303"/>
                  <a:gd name="T19" fmla="*/ 549 h 688"/>
                  <a:gd name="T20" fmla="*/ 78 w 303"/>
                  <a:gd name="T21" fmla="*/ 531 h 688"/>
                  <a:gd name="T22" fmla="*/ 0 w 303"/>
                  <a:gd name="T23" fmla="*/ 315 h 688"/>
                  <a:gd name="T24" fmla="*/ 3 w 303"/>
                  <a:gd name="T25" fmla="*/ 99 h 688"/>
                  <a:gd name="T26" fmla="*/ 18 w 303"/>
                  <a:gd name="T27" fmla="*/ 0 h 688"/>
                  <a:gd name="T28" fmla="*/ 51 w 303"/>
                  <a:gd name="T29" fmla="*/ 18 h 68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03"/>
                  <a:gd name="T46" fmla="*/ 0 h 688"/>
                  <a:gd name="T47" fmla="*/ 303 w 303"/>
                  <a:gd name="T48" fmla="*/ 688 h 68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a:noFill/>
                <a:round/>
                <a:headEnd/>
                <a:tailEnd/>
              </a:ln>
            </p:spPr>
            <p:txBody>
              <a:bodyPr wrap="none" anchor="ctr"/>
              <a:lstStyle/>
              <a:p>
                <a:endParaRPr lang="en-US"/>
              </a:p>
            </p:txBody>
          </p:sp>
          <p:sp>
            <p:nvSpPr>
              <p:cNvPr id="11283" name="Freeform 138"/>
              <p:cNvSpPr>
                <a:spLocks/>
              </p:cNvSpPr>
              <p:nvPr/>
            </p:nvSpPr>
            <p:spPr bwMode="auto">
              <a:xfrm>
                <a:off x="4162" y="1841"/>
                <a:ext cx="28" cy="71"/>
              </a:xfrm>
              <a:custGeom>
                <a:avLst/>
                <a:gdLst>
                  <a:gd name="T0" fmla="*/ 0 w 28"/>
                  <a:gd name="T1" fmla="*/ 8 h 71"/>
                  <a:gd name="T2" fmla="*/ 28 w 28"/>
                  <a:gd name="T3" fmla="*/ 0 h 71"/>
                  <a:gd name="T4" fmla="*/ 16 w 28"/>
                  <a:gd name="T5" fmla="*/ 71 h 71"/>
                  <a:gd name="T6" fmla="*/ 0 w 28"/>
                  <a:gd name="T7" fmla="*/ 8 h 71"/>
                  <a:gd name="T8" fmla="*/ 0 60000 65536"/>
                  <a:gd name="T9" fmla="*/ 0 60000 65536"/>
                  <a:gd name="T10" fmla="*/ 0 60000 65536"/>
                  <a:gd name="T11" fmla="*/ 0 60000 65536"/>
                  <a:gd name="T12" fmla="*/ 0 w 28"/>
                  <a:gd name="T13" fmla="*/ 0 h 71"/>
                  <a:gd name="T14" fmla="*/ 28 w 28"/>
                  <a:gd name="T15" fmla="*/ 71 h 71"/>
                </a:gdLst>
                <a:ahLst/>
                <a:cxnLst>
                  <a:cxn ang="T8">
                    <a:pos x="T0" y="T1"/>
                  </a:cxn>
                  <a:cxn ang="T9">
                    <a:pos x="T2" y="T3"/>
                  </a:cxn>
                  <a:cxn ang="T10">
                    <a:pos x="T4" y="T5"/>
                  </a:cxn>
                  <a:cxn ang="T11">
                    <a:pos x="T6" y="T7"/>
                  </a:cxn>
                </a:cxnLst>
                <a:rect l="T12" t="T13" r="T14" b="T15"/>
                <a:pathLst>
                  <a:path w="28" h="71">
                    <a:moveTo>
                      <a:pt x="0" y="8"/>
                    </a:moveTo>
                    <a:lnTo>
                      <a:pt x="28" y="0"/>
                    </a:lnTo>
                    <a:lnTo>
                      <a:pt x="16" y="71"/>
                    </a:lnTo>
                    <a:lnTo>
                      <a:pt x="0" y="8"/>
                    </a:lnTo>
                    <a:close/>
                  </a:path>
                </a:pathLst>
              </a:custGeom>
              <a:solidFill>
                <a:schemeClr val="tx1"/>
              </a:solidFill>
              <a:ln w="9525">
                <a:noFill/>
                <a:round/>
                <a:headEnd/>
                <a:tailEnd/>
              </a:ln>
            </p:spPr>
            <p:txBody>
              <a:bodyPr wrap="none" anchor="ctr"/>
              <a:lstStyle/>
              <a:p>
                <a:endParaRPr lang="en-US"/>
              </a:p>
            </p:txBody>
          </p:sp>
          <p:sp>
            <p:nvSpPr>
              <p:cNvPr id="11284" name="Freeform 139"/>
              <p:cNvSpPr>
                <a:spLocks/>
              </p:cNvSpPr>
              <p:nvPr/>
            </p:nvSpPr>
            <p:spPr bwMode="auto">
              <a:xfrm>
                <a:off x="4239" y="1850"/>
                <a:ext cx="169" cy="154"/>
              </a:xfrm>
              <a:custGeom>
                <a:avLst/>
                <a:gdLst>
                  <a:gd name="T0" fmla="*/ 9 w 169"/>
                  <a:gd name="T1" fmla="*/ 154 h 154"/>
                  <a:gd name="T2" fmla="*/ 0 w 169"/>
                  <a:gd name="T3" fmla="*/ 73 h 154"/>
                  <a:gd name="T4" fmla="*/ 67 w 169"/>
                  <a:gd name="T5" fmla="*/ 6 h 154"/>
                  <a:gd name="T6" fmla="*/ 79 w 169"/>
                  <a:gd name="T7" fmla="*/ 60 h 154"/>
                  <a:gd name="T8" fmla="*/ 115 w 169"/>
                  <a:gd name="T9" fmla="*/ 27 h 154"/>
                  <a:gd name="T10" fmla="*/ 169 w 169"/>
                  <a:gd name="T11" fmla="*/ 0 h 154"/>
                  <a:gd name="T12" fmla="*/ 121 w 169"/>
                  <a:gd name="T13" fmla="*/ 60 h 154"/>
                  <a:gd name="T14" fmla="*/ 9 w 169"/>
                  <a:gd name="T15" fmla="*/ 154 h 154"/>
                  <a:gd name="T16" fmla="*/ 0 60000 65536"/>
                  <a:gd name="T17" fmla="*/ 0 60000 65536"/>
                  <a:gd name="T18" fmla="*/ 0 60000 65536"/>
                  <a:gd name="T19" fmla="*/ 0 60000 65536"/>
                  <a:gd name="T20" fmla="*/ 0 60000 65536"/>
                  <a:gd name="T21" fmla="*/ 0 60000 65536"/>
                  <a:gd name="T22" fmla="*/ 0 60000 65536"/>
                  <a:gd name="T23" fmla="*/ 0 60000 65536"/>
                  <a:gd name="T24" fmla="*/ 0 w 169"/>
                  <a:gd name="T25" fmla="*/ 0 h 154"/>
                  <a:gd name="T26" fmla="*/ 169 w 169"/>
                  <a:gd name="T27" fmla="*/ 154 h 1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a:noFill/>
                <a:round/>
                <a:headEnd/>
                <a:tailEnd/>
              </a:ln>
            </p:spPr>
            <p:txBody>
              <a:bodyPr wrap="none" anchor="ctr"/>
              <a:lstStyle/>
              <a:p>
                <a:endParaRPr lang="en-US"/>
              </a:p>
            </p:txBody>
          </p:sp>
          <p:sp>
            <p:nvSpPr>
              <p:cNvPr id="11285" name="Freeform 140"/>
              <p:cNvSpPr>
                <a:spLocks/>
              </p:cNvSpPr>
              <p:nvPr/>
            </p:nvSpPr>
            <p:spPr bwMode="auto">
              <a:xfrm>
                <a:off x="3137" y="2175"/>
                <a:ext cx="1600" cy="1273"/>
              </a:xfrm>
              <a:custGeom>
                <a:avLst/>
                <a:gdLst>
                  <a:gd name="T0" fmla="*/ 1404 w 1600"/>
                  <a:gd name="T1" fmla="*/ 112 h 1273"/>
                  <a:gd name="T2" fmla="*/ 1152 w 1600"/>
                  <a:gd name="T3" fmla="*/ 0 h 1273"/>
                  <a:gd name="T4" fmla="*/ 926 w 1600"/>
                  <a:gd name="T5" fmla="*/ 164 h 1273"/>
                  <a:gd name="T6" fmla="*/ 845 w 1600"/>
                  <a:gd name="T7" fmla="*/ 200 h 1273"/>
                  <a:gd name="T8" fmla="*/ 746 w 1600"/>
                  <a:gd name="T9" fmla="*/ 245 h 1273"/>
                  <a:gd name="T10" fmla="*/ 575 w 1600"/>
                  <a:gd name="T11" fmla="*/ 311 h 1273"/>
                  <a:gd name="T12" fmla="*/ 476 w 1600"/>
                  <a:gd name="T13" fmla="*/ 380 h 1273"/>
                  <a:gd name="T14" fmla="*/ 296 w 1600"/>
                  <a:gd name="T15" fmla="*/ 688 h 1273"/>
                  <a:gd name="T16" fmla="*/ 255 w 1600"/>
                  <a:gd name="T17" fmla="*/ 811 h 1273"/>
                  <a:gd name="T18" fmla="*/ 99 w 1600"/>
                  <a:gd name="T19" fmla="*/ 910 h 1273"/>
                  <a:gd name="T20" fmla="*/ 0 w 1600"/>
                  <a:gd name="T21" fmla="*/ 1120 h 1273"/>
                  <a:gd name="T22" fmla="*/ 584 w 1600"/>
                  <a:gd name="T23" fmla="*/ 1220 h 1273"/>
                  <a:gd name="T24" fmla="*/ 840 w 1600"/>
                  <a:gd name="T25" fmla="*/ 812 h 1273"/>
                  <a:gd name="T26" fmla="*/ 1304 w 1600"/>
                  <a:gd name="T27" fmla="*/ 672 h 1273"/>
                  <a:gd name="T28" fmla="*/ 1592 w 1600"/>
                  <a:gd name="T29" fmla="*/ 824 h 1273"/>
                  <a:gd name="T30" fmla="*/ 1600 w 1600"/>
                  <a:gd name="T31" fmla="*/ 544 h 1273"/>
                  <a:gd name="T32" fmla="*/ 1512 w 1600"/>
                  <a:gd name="T33" fmla="*/ 188 h 1273"/>
                  <a:gd name="T34" fmla="*/ 1404 w 1600"/>
                  <a:gd name="T35" fmla="*/ 112 h 127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00"/>
                  <a:gd name="T55" fmla="*/ 0 h 1273"/>
                  <a:gd name="T56" fmla="*/ 1600 w 1600"/>
                  <a:gd name="T57" fmla="*/ 1273 h 127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a:noFill/>
                <a:round/>
                <a:headEnd/>
                <a:tailEnd/>
              </a:ln>
            </p:spPr>
            <p:txBody>
              <a:bodyPr wrap="none" anchor="ctr"/>
              <a:lstStyle/>
              <a:p>
                <a:endParaRPr lang="en-US"/>
              </a:p>
            </p:txBody>
          </p:sp>
          <p:sp>
            <p:nvSpPr>
              <p:cNvPr id="11286" name="Freeform 141"/>
              <p:cNvSpPr>
                <a:spLocks/>
              </p:cNvSpPr>
              <p:nvPr/>
            </p:nvSpPr>
            <p:spPr bwMode="auto">
              <a:xfrm>
                <a:off x="3333" y="2359"/>
                <a:ext cx="812" cy="864"/>
              </a:xfrm>
              <a:custGeom>
                <a:avLst/>
                <a:gdLst>
                  <a:gd name="T0" fmla="*/ 576 w 812"/>
                  <a:gd name="T1" fmla="*/ 32 h 864"/>
                  <a:gd name="T2" fmla="*/ 364 w 812"/>
                  <a:gd name="T3" fmla="*/ 112 h 864"/>
                  <a:gd name="T4" fmla="*/ 260 w 812"/>
                  <a:gd name="T5" fmla="*/ 180 h 864"/>
                  <a:gd name="T6" fmla="*/ 68 w 812"/>
                  <a:gd name="T7" fmla="*/ 492 h 864"/>
                  <a:gd name="T8" fmla="*/ 0 w 812"/>
                  <a:gd name="T9" fmla="*/ 864 h 864"/>
                  <a:gd name="T10" fmla="*/ 116 w 812"/>
                  <a:gd name="T11" fmla="*/ 648 h 864"/>
                  <a:gd name="T12" fmla="*/ 116 w 812"/>
                  <a:gd name="T13" fmla="*/ 540 h 864"/>
                  <a:gd name="T14" fmla="*/ 356 w 812"/>
                  <a:gd name="T15" fmla="*/ 160 h 864"/>
                  <a:gd name="T16" fmla="*/ 532 w 812"/>
                  <a:gd name="T17" fmla="*/ 92 h 864"/>
                  <a:gd name="T18" fmla="*/ 812 w 812"/>
                  <a:gd name="T19" fmla="*/ 52 h 864"/>
                  <a:gd name="T20" fmla="*/ 620 w 812"/>
                  <a:gd name="T21" fmla="*/ 0 h 864"/>
                  <a:gd name="T22" fmla="*/ 576 w 812"/>
                  <a:gd name="T23" fmla="*/ 32 h 8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12"/>
                  <a:gd name="T37" fmla="*/ 0 h 864"/>
                  <a:gd name="T38" fmla="*/ 812 w 812"/>
                  <a:gd name="T39" fmla="*/ 864 h 8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a:noFill/>
                <a:round/>
                <a:headEnd/>
                <a:tailEnd/>
              </a:ln>
            </p:spPr>
            <p:txBody>
              <a:bodyPr wrap="none" anchor="ctr"/>
              <a:lstStyle/>
              <a:p>
                <a:endParaRPr lang="en-US"/>
              </a:p>
            </p:txBody>
          </p:sp>
          <p:sp>
            <p:nvSpPr>
              <p:cNvPr id="11287" name="Freeform 142"/>
              <p:cNvSpPr>
                <a:spLocks/>
              </p:cNvSpPr>
              <p:nvPr/>
            </p:nvSpPr>
            <p:spPr bwMode="auto">
              <a:xfrm>
                <a:off x="4282" y="2165"/>
                <a:ext cx="435" cy="458"/>
              </a:xfrm>
              <a:custGeom>
                <a:avLst/>
                <a:gdLst>
                  <a:gd name="T0" fmla="*/ 6 w 435"/>
                  <a:gd name="T1" fmla="*/ 0 h 458"/>
                  <a:gd name="T2" fmla="*/ 387 w 435"/>
                  <a:gd name="T3" fmla="*/ 178 h 458"/>
                  <a:gd name="T4" fmla="*/ 435 w 435"/>
                  <a:gd name="T5" fmla="*/ 458 h 458"/>
                  <a:gd name="T6" fmla="*/ 331 w 435"/>
                  <a:gd name="T7" fmla="*/ 198 h 458"/>
                  <a:gd name="T8" fmla="*/ 247 w 435"/>
                  <a:gd name="T9" fmla="*/ 210 h 458"/>
                  <a:gd name="T10" fmla="*/ 167 w 435"/>
                  <a:gd name="T11" fmla="*/ 142 h 458"/>
                  <a:gd name="T12" fmla="*/ 255 w 435"/>
                  <a:gd name="T13" fmla="*/ 326 h 458"/>
                  <a:gd name="T14" fmla="*/ 83 w 435"/>
                  <a:gd name="T15" fmla="*/ 170 h 458"/>
                  <a:gd name="T16" fmla="*/ 73 w 435"/>
                  <a:gd name="T17" fmla="*/ 92 h 458"/>
                  <a:gd name="T18" fmla="*/ 109 w 435"/>
                  <a:gd name="T19" fmla="*/ 74 h 458"/>
                  <a:gd name="T20" fmla="*/ 0 w 435"/>
                  <a:gd name="T21" fmla="*/ 18 h 458"/>
                  <a:gd name="T22" fmla="*/ 6 w 435"/>
                  <a:gd name="T23" fmla="*/ 0 h 4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5"/>
                  <a:gd name="T37" fmla="*/ 0 h 458"/>
                  <a:gd name="T38" fmla="*/ 435 w 435"/>
                  <a:gd name="T39" fmla="*/ 458 h 4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a:noFill/>
                <a:round/>
                <a:headEnd/>
                <a:tailEnd/>
              </a:ln>
            </p:spPr>
            <p:txBody>
              <a:bodyPr wrap="none" anchor="ctr"/>
              <a:lstStyle/>
              <a:p>
                <a:endParaRPr lang="en-US"/>
              </a:p>
            </p:txBody>
          </p:sp>
          <p:sp>
            <p:nvSpPr>
              <p:cNvPr id="11288" name="Freeform 143"/>
              <p:cNvSpPr>
                <a:spLocks/>
              </p:cNvSpPr>
              <p:nvPr/>
            </p:nvSpPr>
            <p:spPr bwMode="auto">
              <a:xfrm>
                <a:off x="3497" y="2703"/>
                <a:ext cx="148" cy="280"/>
              </a:xfrm>
              <a:custGeom>
                <a:avLst/>
                <a:gdLst>
                  <a:gd name="T0" fmla="*/ 136 w 148"/>
                  <a:gd name="T1" fmla="*/ 0 h 280"/>
                  <a:gd name="T2" fmla="*/ 12 w 148"/>
                  <a:gd name="T3" fmla="*/ 188 h 280"/>
                  <a:gd name="T4" fmla="*/ 0 w 148"/>
                  <a:gd name="T5" fmla="*/ 264 h 280"/>
                  <a:gd name="T6" fmla="*/ 68 w 148"/>
                  <a:gd name="T7" fmla="*/ 280 h 280"/>
                  <a:gd name="T8" fmla="*/ 148 w 148"/>
                  <a:gd name="T9" fmla="*/ 216 h 280"/>
                  <a:gd name="T10" fmla="*/ 136 w 148"/>
                  <a:gd name="T11" fmla="*/ 156 h 280"/>
                  <a:gd name="T12" fmla="*/ 120 w 148"/>
                  <a:gd name="T13" fmla="*/ 204 h 280"/>
                  <a:gd name="T14" fmla="*/ 56 w 148"/>
                  <a:gd name="T15" fmla="*/ 220 h 280"/>
                  <a:gd name="T16" fmla="*/ 136 w 148"/>
                  <a:gd name="T17" fmla="*/ 0 h 2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8"/>
                  <a:gd name="T28" fmla="*/ 0 h 280"/>
                  <a:gd name="T29" fmla="*/ 148 w 148"/>
                  <a:gd name="T30" fmla="*/ 280 h 2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a:noFill/>
                <a:round/>
                <a:headEnd/>
                <a:tailEnd/>
              </a:ln>
            </p:spPr>
            <p:txBody>
              <a:bodyPr wrap="none" anchor="ctr"/>
              <a:lstStyle/>
              <a:p>
                <a:endParaRPr lang="en-US"/>
              </a:p>
            </p:txBody>
          </p:sp>
          <p:sp>
            <p:nvSpPr>
              <p:cNvPr id="11289" name="Freeform 144"/>
              <p:cNvSpPr>
                <a:spLocks/>
              </p:cNvSpPr>
              <p:nvPr/>
            </p:nvSpPr>
            <p:spPr bwMode="auto">
              <a:xfrm>
                <a:off x="3061" y="2811"/>
                <a:ext cx="359" cy="396"/>
              </a:xfrm>
              <a:custGeom>
                <a:avLst/>
                <a:gdLst>
                  <a:gd name="T0" fmla="*/ 172 w 359"/>
                  <a:gd name="T1" fmla="*/ 20 h 396"/>
                  <a:gd name="T2" fmla="*/ 80 w 359"/>
                  <a:gd name="T3" fmla="*/ 44 h 396"/>
                  <a:gd name="T4" fmla="*/ 0 w 359"/>
                  <a:gd name="T5" fmla="*/ 136 h 396"/>
                  <a:gd name="T6" fmla="*/ 0 w 359"/>
                  <a:gd name="T7" fmla="*/ 204 h 396"/>
                  <a:gd name="T8" fmla="*/ 100 w 359"/>
                  <a:gd name="T9" fmla="*/ 396 h 396"/>
                  <a:gd name="T10" fmla="*/ 160 w 359"/>
                  <a:gd name="T11" fmla="*/ 292 h 396"/>
                  <a:gd name="T12" fmla="*/ 253 w 359"/>
                  <a:gd name="T13" fmla="*/ 211 h 396"/>
                  <a:gd name="T14" fmla="*/ 344 w 359"/>
                  <a:gd name="T15" fmla="*/ 164 h 396"/>
                  <a:gd name="T16" fmla="*/ 172 w 359"/>
                  <a:gd name="T17" fmla="*/ 20 h 3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9"/>
                  <a:gd name="T28" fmla="*/ 0 h 396"/>
                  <a:gd name="T29" fmla="*/ 359 w 359"/>
                  <a:gd name="T30" fmla="*/ 396 h 3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a:solidFill>
                  <a:schemeClr val="tx1"/>
                </a:solidFill>
                <a:round/>
                <a:headEnd/>
                <a:tailEnd/>
              </a:ln>
            </p:spPr>
            <p:txBody>
              <a:bodyPr wrap="none" anchor="ctr"/>
              <a:lstStyle/>
              <a:p>
                <a:endParaRPr lang="en-US"/>
              </a:p>
            </p:txBody>
          </p:sp>
          <p:sp>
            <p:nvSpPr>
              <p:cNvPr id="11290" name="Freeform 145"/>
              <p:cNvSpPr>
                <a:spLocks/>
              </p:cNvSpPr>
              <p:nvPr/>
            </p:nvSpPr>
            <p:spPr bwMode="auto">
              <a:xfrm>
                <a:off x="3061" y="2871"/>
                <a:ext cx="156" cy="352"/>
              </a:xfrm>
              <a:custGeom>
                <a:avLst/>
                <a:gdLst>
                  <a:gd name="T0" fmla="*/ 72 w 156"/>
                  <a:gd name="T1" fmla="*/ 0 h 352"/>
                  <a:gd name="T2" fmla="*/ 44 w 156"/>
                  <a:gd name="T3" fmla="*/ 100 h 352"/>
                  <a:gd name="T4" fmla="*/ 92 w 156"/>
                  <a:gd name="T5" fmla="*/ 168 h 352"/>
                  <a:gd name="T6" fmla="*/ 100 w 156"/>
                  <a:gd name="T7" fmla="*/ 240 h 352"/>
                  <a:gd name="T8" fmla="*/ 156 w 156"/>
                  <a:gd name="T9" fmla="*/ 240 h 352"/>
                  <a:gd name="T10" fmla="*/ 96 w 156"/>
                  <a:gd name="T11" fmla="*/ 352 h 352"/>
                  <a:gd name="T12" fmla="*/ 0 w 156"/>
                  <a:gd name="T13" fmla="*/ 124 h 352"/>
                  <a:gd name="T14" fmla="*/ 12 w 156"/>
                  <a:gd name="T15" fmla="*/ 60 h 352"/>
                  <a:gd name="T16" fmla="*/ 72 w 156"/>
                  <a:gd name="T17" fmla="*/ 0 h 3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6"/>
                  <a:gd name="T28" fmla="*/ 0 h 352"/>
                  <a:gd name="T29" fmla="*/ 156 w 156"/>
                  <a:gd name="T30" fmla="*/ 352 h 3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a:noFill/>
                <a:round/>
                <a:headEnd/>
                <a:tailEnd/>
              </a:ln>
            </p:spPr>
            <p:txBody>
              <a:bodyPr wrap="none" anchor="ctr"/>
              <a:lstStyle/>
              <a:p>
                <a:endParaRPr lang="en-US"/>
              </a:p>
            </p:txBody>
          </p:sp>
          <p:sp>
            <p:nvSpPr>
              <p:cNvPr id="11291" name="Freeform 146"/>
              <p:cNvSpPr>
                <a:spLocks/>
              </p:cNvSpPr>
              <p:nvPr/>
            </p:nvSpPr>
            <p:spPr bwMode="auto">
              <a:xfrm>
                <a:off x="3401" y="2983"/>
                <a:ext cx="264" cy="324"/>
              </a:xfrm>
              <a:custGeom>
                <a:avLst/>
                <a:gdLst>
                  <a:gd name="T0" fmla="*/ 81 w 264"/>
                  <a:gd name="T1" fmla="*/ 72 h 324"/>
                  <a:gd name="T2" fmla="*/ 0 w 264"/>
                  <a:gd name="T3" fmla="*/ 204 h 324"/>
                  <a:gd name="T4" fmla="*/ 6 w 264"/>
                  <a:gd name="T5" fmla="*/ 276 h 324"/>
                  <a:gd name="T6" fmla="*/ 93 w 264"/>
                  <a:gd name="T7" fmla="*/ 324 h 324"/>
                  <a:gd name="T8" fmla="*/ 186 w 264"/>
                  <a:gd name="T9" fmla="*/ 279 h 324"/>
                  <a:gd name="T10" fmla="*/ 183 w 264"/>
                  <a:gd name="T11" fmla="*/ 216 h 324"/>
                  <a:gd name="T12" fmla="*/ 105 w 264"/>
                  <a:gd name="T13" fmla="*/ 255 h 324"/>
                  <a:gd name="T14" fmla="*/ 45 w 264"/>
                  <a:gd name="T15" fmla="*/ 213 h 324"/>
                  <a:gd name="T16" fmla="*/ 126 w 264"/>
                  <a:gd name="T17" fmla="*/ 150 h 324"/>
                  <a:gd name="T18" fmla="*/ 123 w 264"/>
                  <a:gd name="T19" fmla="*/ 108 h 324"/>
                  <a:gd name="T20" fmla="*/ 240 w 264"/>
                  <a:gd name="T21" fmla="*/ 84 h 324"/>
                  <a:gd name="T22" fmla="*/ 264 w 264"/>
                  <a:gd name="T23" fmla="*/ 0 h 324"/>
                  <a:gd name="T24" fmla="*/ 189 w 264"/>
                  <a:gd name="T25" fmla="*/ 66 h 324"/>
                  <a:gd name="T26" fmla="*/ 81 w 264"/>
                  <a:gd name="T27" fmla="*/ 72 h 32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64"/>
                  <a:gd name="T43" fmla="*/ 0 h 324"/>
                  <a:gd name="T44" fmla="*/ 264 w 264"/>
                  <a:gd name="T45" fmla="*/ 324 h 32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a:noFill/>
                <a:round/>
                <a:headEnd/>
                <a:tailEnd/>
              </a:ln>
            </p:spPr>
            <p:txBody>
              <a:bodyPr wrap="none" anchor="ctr"/>
              <a:lstStyle/>
              <a:p>
                <a:endParaRPr lang="en-US"/>
              </a:p>
            </p:txBody>
          </p:sp>
          <p:sp>
            <p:nvSpPr>
              <p:cNvPr id="11292" name="Freeform 147"/>
              <p:cNvSpPr>
                <a:spLocks/>
              </p:cNvSpPr>
              <p:nvPr/>
            </p:nvSpPr>
            <p:spPr bwMode="auto">
              <a:xfrm>
                <a:off x="3128" y="2556"/>
                <a:ext cx="1624" cy="884"/>
              </a:xfrm>
              <a:custGeom>
                <a:avLst/>
                <a:gdLst>
                  <a:gd name="T0" fmla="*/ 1580 w 1624"/>
                  <a:gd name="T1" fmla="*/ 36 h 884"/>
                  <a:gd name="T2" fmla="*/ 1624 w 1624"/>
                  <a:gd name="T3" fmla="*/ 164 h 884"/>
                  <a:gd name="T4" fmla="*/ 1600 w 1624"/>
                  <a:gd name="T5" fmla="*/ 460 h 884"/>
                  <a:gd name="T6" fmla="*/ 1472 w 1624"/>
                  <a:gd name="T7" fmla="*/ 344 h 884"/>
                  <a:gd name="T8" fmla="*/ 1160 w 1624"/>
                  <a:gd name="T9" fmla="*/ 312 h 884"/>
                  <a:gd name="T10" fmla="*/ 848 w 1624"/>
                  <a:gd name="T11" fmla="*/ 440 h 884"/>
                  <a:gd name="T12" fmla="*/ 692 w 1624"/>
                  <a:gd name="T13" fmla="*/ 672 h 884"/>
                  <a:gd name="T14" fmla="*/ 612 w 1624"/>
                  <a:gd name="T15" fmla="*/ 852 h 884"/>
                  <a:gd name="T16" fmla="*/ 404 w 1624"/>
                  <a:gd name="T17" fmla="*/ 884 h 884"/>
                  <a:gd name="T18" fmla="*/ 344 w 1624"/>
                  <a:gd name="T19" fmla="*/ 848 h 884"/>
                  <a:gd name="T20" fmla="*/ 264 w 1624"/>
                  <a:gd name="T21" fmla="*/ 844 h 884"/>
                  <a:gd name="T22" fmla="*/ 0 w 1624"/>
                  <a:gd name="T23" fmla="*/ 780 h 884"/>
                  <a:gd name="T24" fmla="*/ 32 w 1624"/>
                  <a:gd name="T25" fmla="*/ 664 h 884"/>
                  <a:gd name="T26" fmla="*/ 52 w 1624"/>
                  <a:gd name="T27" fmla="*/ 712 h 884"/>
                  <a:gd name="T28" fmla="*/ 56 w 1624"/>
                  <a:gd name="T29" fmla="*/ 748 h 884"/>
                  <a:gd name="T30" fmla="*/ 276 w 1624"/>
                  <a:gd name="T31" fmla="*/ 796 h 884"/>
                  <a:gd name="T32" fmla="*/ 452 w 1624"/>
                  <a:gd name="T33" fmla="*/ 836 h 884"/>
                  <a:gd name="T34" fmla="*/ 560 w 1624"/>
                  <a:gd name="T35" fmla="*/ 732 h 884"/>
                  <a:gd name="T36" fmla="*/ 612 w 1624"/>
                  <a:gd name="T37" fmla="*/ 716 h 884"/>
                  <a:gd name="T38" fmla="*/ 800 w 1624"/>
                  <a:gd name="T39" fmla="*/ 392 h 884"/>
                  <a:gd name="T40" fmla="*/ 924 w 1624"/>
                  <a:gd name="T41" fmla="*/ 360 h 884"/>
                  <a:gd name="T42" fmla="*/ 1020 w 1624"/>
                  <a:gd name="T43" fmla="*/ 284 h 884"/>
                  <a:gd name="T44" fmla="*/ 1328 w 1624"/>
                  <a:gd name="T45" fmla="*/ 260 h 884"/>
                  <a:gd name="T46" fmla="*/ 1540 w 1624"/>
                  <a:gd name="T47" fmla="*/ 328 h 884"/>
                  <a:gd name="T48" fmla="*/ 1584 w 1624"/>
                  <a:gd name="T49" fmla="*/ 396 h 884"/>
                  <a:gd name="T50" fmla="*/ 1572 w 1624"/>
                  <a:gd name="T51" fmla="*/ 172 h 884"/>
                  <a:gd name="T52" fmla="*/ 1512 w 1624"/>
                  <a:gd name="T53" fmla="*/ 136 h 884"/>
                  <a:gd name="T54" fmla="*/ 1564 w 1624"/>
                  <a:gd name="T55" fmla="*/ 0 h 884"/>
                  <a:gd name="T56" fmla="*/ 1580 w 1624"/>
                  <a:gd name="T57" fmla="*/ 36 h 88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624"/>
                  <a:gd name="T88" fmla="*/ 0 h 884"/>
                  <a:gd name="T89" fmla="*/ 1624 w 1624"/>
                  <a:gd name="T90" fmla="*/ 884 h 88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a:noFill/>
                <a:round/>
                <a:headEnd/>
                <a:tailEnd/>
              </a:ln>
            </p:spPr>
            <p:txBody>
              <a:bodyPr wrap="none" anchor="ctr"/>
              <a:lstStyle/>
              <a:p>
                <a:endParaRPr lang="en-US"/>
              </a:p>
            </p:txBody>
          </p:sp>
          <p:sp>
            <p:nvSpPr>
              <p:cNvPr id="11293" name="Freeform 148"/>
              <p:cNvSpPr>
                <a:spLocks/>
              </p:cNvSpPr>
              <p:nvPr/>
            </p:nvSpPr>
            <p:spPr bwMode="auto">
              <a:xfrm>
                <a:off x="3890" y="2007"/>
                <a:ext cx="423" cy="396"/>
              </a:xfrm>
              <a:custGeom>
                <a:avLst/>
                <a:gdLst>
                  <a:gd name="T0" fmla="*/ 373 w 423"/>
                  <a:gd name="T1" fmla="*/ 0 h 396"/>
                  <a:gd name="T2" fmla="*/ 423 w 423"/>
                  <a:gd name="T3" fmla="*/ 170 h 396"/>
                  <a:gd name="T4" fmla="*/ 239 w 423"/>
                  <a:gd name="T5" fmla="*/ 333 h 396"/>
                  <a:gd name="T6" fmla="*/ 51 w 423"/>
                  <a:gd name="T7" fmla="*/ 382 h 396"/>
                  <a:gd name="T8" fmla="*/ 2 w 423"/>
                  <a:gd name="T9" fmla="*/ 396 h 396"/>
                  <a:gd name="T10" fmla="*/ 0 w 423"/>
                  <a:gd name="T11" fmla="*/ 299 h 396"/>
                  <a:gd name="T12" fmla="*/ 67 w 423"/>
                  <a:gd name="T13" fmla="*/ 211 h 396"/>
                  <a:gd name="T14" fmla="*/ 47 w 423"/>
                  <a:gd name="T15" fmla="*/ 312 h 396"/>
                  <a:gd name="T16" fmla="*/ 74 w 423"/>
                  <a:gd name="T17" fmla="*/ 346 h 396"/>
                  <a:gd name="T18" fmla="*/ 342 w 423"/>
                  <a:gd name="T19" fmla="*/ 116 h 396"/>
                  <a:gd name="T20" fmla="*/ 373 w 423"/>
                  <a:gd name="T21" fmla="*/ 0 h 3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23"/>
                  <a:gd name="T34" fmla="*/ 0 h 396"/>
                  <a:gd name="T35" fmla="*/ 423 w 423"/>
                  <a:gd name="T36" fmla="*/ 396 h 3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a:noFill/>
                <a:round/>
                <a:headEnd/>
                <a:tailEnd/>
              </a:ln>
            </p:spPr>
            <p:txBody>
              <a:bodyPr wrap="none" anchor="ctr"/>
              <a:lstStyle/>
              <a:p>
                <a:endParaRPr lang="en-US"/>
              </a:p>
            </p:txBody>
          </p:sp>
          <p:sp>
            <p:nvSpPr>
              <p:cNvPr id="11294" name="Freeform 149"/>
              <p:cNvSpPr>
                <a:spLocks/>
              </p:cNvSpPr>
              <p:nvPr/>
            </p:nvSpPr>
            <p:spPr bwMode="auto">
              <a:xfrm>
                <a:off x="3726" y="1812"/>
                <a:ext cx="117" cy="51"/>
              </a:xfrm>
              <a:custGeom>
                <a:avLst/>
                <a:gdLst>
                  <a:gd name="T0" fmla="*/ 45 w 117"/>
                  <a:gd name="T1" fmla="*/ 0 h 51"/>
                  <a:gd name="T2" fmla="*/ 84 w 117"/>
                  <a:gd name="T3" fmla="*/ 18 h 51"/>
                  <a:gd name="T4" fmla="*/ 117 w 117"/>
                  <a:gd name="T5" fmla="*/ 30 h 51"/>
                  <a:gd name="T6" fmla="*/ 57 w 117"/>
                  <a:gd name="T7" fmla="*/ 51 h 51"/>
                  <a:gd name="T8" fmla="*/ 0 w 117"/>
                  <a:gd name="T9" fmla="*/ 15 h 51"/>
                  <a:gd name="T10" fmla="*/ 45 w 117"/>
                  <a:gd name="T11" fmla="*/ 0 h 51"/>
                  <a:gd name="T12" fmla="*/ 0 60000 65536"/>
                  <a:gd name="T13" fmla="*/ 0 60000 65536"/>
                  <a:gd name="T14" fmla="*/ 0 60000 65536"/>
                  <a:gd name="T15" fmla="*/ 0 60000 65536"/>
                  <a:gd name="T16" fmla="*/ 0 60000 65536"/>
                  <a:gd name="T17" fmla="*/ 0 60000 65536"/>
                  <a:gd name="T18" fmla="*/ 0 w 117"/>
                  <a:gd name="T19" fmla="*/ 0 h 51"/>
                  <a:gd name="T20" fmla="*/ 117 w 117"/>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117" h="51">
                    <a:moveTo>
                      <a:pt x="45" y="0"/>
                    </a:moveTo>
                    <a:lnTo>
                      <a:pt x="84" y="18"/>
                    </a:lnTo>
                    <a:lnTo>
                      <a:pt x="117" y="30"/>
                    </a:lnTo>
                    <a:lnTo>
                      <a:pt x="57" y="51"/>
                    </a:lnTo>
                    <a:lnTo>
                      <a:pt x="0" y="15"/>
                    </a:lnTo>
                    <a:lnTo>
                      <a:pt x="45" y="0"/>
                    </a:lnTo>
                    <a:close/>
                  </a:path>
                </a:pathLst>
              </a:custGeom>
              <a:solidFill>
                <a:schemeClr val="tx1"/>
              </a:solidFill>
              <a:ln w="9525">
                <a:noFill/>
                <a:round/>
                <a:headEnd/>
                <a:tailEnd/>
              </a:ln>
            </p:spPr>
            <p:txBody>
              <a:bodyPr wrap="none" anchor="ctr"/>
              <a:lstStyle/>
              <a:p>
                <a:endParaRPr lang="en-US"/>
              </a:p>
            </p:txBody>
          </p:sp>
          <p:sp>
            <p:nvSpPr>
              <p:cNvPr id="11295" name="Freeform 150"/>
              <p:cNvSpPr>
                <a:spLocks/>
              </p:cNvSpPr>
              <p:nvPr/>
            </p:nvSpPr>
            <p:spPr bwMode="auto">
              <a:xfrm>
                <a:off x="2817" y="2628"/>
                <a:ext cx="117" cy="30"/>
              </a:xfrm>
              <a:custGeom>
                <a:avLst/>
                <a:gdLst>
                  <a:gd name="T0" fmla="*/ 0 w 117"/>
                  <a:gd name="T1" fmla="*/ 12 h 30"/>
                  <a:gd name="T2" fmla="*/ 117 w 117"/>
                  <a:gd name="T3" fmla="*/ 0 h 30"/>
                  <a:gd name="T4" fmla="*/ 96 w 117"/>
                  <a:gd name="T5" fmla="*/ 30 h 30"/>
                  <a:gd name="T6" fmla="*/ 0 w 117"/>
                  <a:gd name="T7" fmla="*/ 12 h 30"/>
                  <a:gd name="T8" fmla="*/ 0 60000 65536"/>
                  <a:gd name="T9" fmla="*/ 0 60000 65536"/>
                  <a:gd name="T10" fmla="*/ 0 60000 65536"/>
                  <a:gd name="T11" fmla="*/ 0 60000 65536"/>
                  <a:gd name="T12" fmla="*/ 0 w 117"/>
                  <a:gd name="T13" fmla="*/ 0 h 30"/>
                  <a:gd name="T14" fmla="*/ 117 w 117"/>
                  <a:gd name="T15" fmla="*/ 30 h 30"/>
                </a:gdLst>
                <a:ahLst/>
                <a:cxnLst>
                  <a:cxn ang="T8">
                    <a:pos x="T0" y="T1"/>
                  </a:cxn>
                  <a:cxn ang="T9">
                    <a:pos x="T2" y="T3"/>
                  </a:cxn>
                  <a:cxn ang="T10">
                    <a:pos x="T4" y="T5"/>
                  </a:cxn>
                  <a:cxn ang="T11">
                    <a:pos x="T6" y="T7"/>
                  </a:cxn>
                </a:cxnLst>
                <a:rect l="T12" t="T13" r="T14" b="T15"/>
                <a:pathLst>
                  <a:path w="117" h="30">
                    <a:moveTo>
                      <a:pt x="0" y="12"/>
                    </a:moveTo>
                    <a:lnTo>
                      <a:pt x="117" y="0"/>
                    </a:lnTo>
                    <a:lnTo>
                      <a:pt x="96" y="30"/>
                    </a:lnTo>
                    <a:lnTo>
                      <a:pt x="0" y="12"/>
                    </a:lnTo>
                    <a:close/>
                  </a:path>
                </a:pathLst>
              </a:custGeom>
              <a:solidFill>
                <a:schemeClr val="tx1"/>
              </a:solidFill>
              <a:ln w="9525">
                <a:noFill/>
                <a:round/>
                <a:headEnd/>
                <a:tailEnd/>
              </a:ln>
            </p:spPr>
            <p:txBody>
              <a:bodyPr wrap="none" anchor="ctr"/>
              <a:lstStyle/>
              <a:p>
                <a:endParaRPr lang="en-US"/>
              </a:p>
            </p:txBody>
          </p:sp>
        </p:grpSp>
      </p:grpSp>
    </p:spTree>
    <p:extLst>
      <p:ext uri="{BB962C8B-B14F-4D97-AF65-F5344CB8AC3E}">
        <p14:creationId xmlns="" xmlns:p14="http://schemas.microsoft.com/office/powerpoint/2010/main" val="12273981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p:txBody>
          <a:bodyPr/>
          <a:lstStyle/>
          <a:p>
            <a:r>
              <a:rPr lang="en-US" dirty="0">
                <a:ea typeface="ヒラギノ角ゴ Pro W3"/>
                <a:cs typeface="ヒラギノ角ゴ Pro W3"/>
              </a:rPr>
              <a:t>Lesson </a:t>
            </a:r>
            <a:r>
              <a:rPr lang="en-US" dirty="0" smtClean="0"/>
              <a:t>Summary</a:t>
            </a:r>
          </a:p>
        </p:txBody>
      </p:sp>
      <p:sp>
        <p:nvSpPr>
          <p:cNvPr id="41987" name="Rectangle 3"/>
          <p:cNvSpPr>
            <a:spLocks noGrp="1"/>
          </p:cNvSpPr>
          <p:nvPr>
            <p:ph idx="1"/>
          </p:nvPr>
        </p:nvSpPr>
        <p:spPr>
          <a:xfrm>
            <a:off x="382466" y="1296988"/>
            <a:ext cx="6705600" cy="4648200"/>
          </a:xfrm>
          <a:noFill/>
        </p:spPr>
        <p:txBody>
          <a:bodyPr>
            <a:normAutofit/>
          </a:bodyPr>
          <a:lstStyle/>
          <a:p>
            <a:r>
              <a:rPr lang="en-US" dirty="0" smtClean="0"/>
              <a:t>We have so far seen:</a:t>
            </a:r>
          </a:p>
          <a:p>
            <a:pPr marL="735012" lvl="1" indent="-342900">
              <a:buFont typeface="Arial" panose="020B0604020202020204" pitchFamily="34" charset="0"/>
              <a:buChar char="•"/>
            </a:pPr>
            <a:r>
              <a:rPr lang="en-US" dirty="0" smtClean="0"/>
              <a:t>Resource </a:t>
            </a:r>
            <a:r>
              <a:rPr lang="en-US" dirty="0"/>
              <a:t>Representation using JAX-B</a:t>
            </a:r>
          </a:p>
          <a:p>
            <a:pPr marL="735012" lvl="1" indent="-342900">
              <a:buFont typeface="Arial" panose="020B0604020202020204" pitchFamily="34" charset="0"/>
              <a:buChar char="•"/>
            </a:pPr>
            <a:r>
              <a:rPr lang="en-US" dirty="0"/>
              <a:t>Standard annotations and Content negotiation for XML and JSON</a:t>
            </a:r>
          </a:p>
          <a:p>
            <a:pPr lvl="1">
              <a:buFont typeface="Arial" pitchFamily="34" charset="0"/>
              <a:buNone/>
            </a:pPr>
            <a:endParaRPr lang="en-US" dirty="0" smtClean="0"/>
          </a:p>
          <a:p>
            <a:pPr lvl="2"/>
            <a:endParaRPr lang="en-US" dirty="0" smtClean="0"/>
          </a:p>
        </p:txBody>
      </p:sp>
      <p:grpSp>
        <p:nvGrpSpPr>
          <p:cNvPr id="2" name="Group 5"/>
          <p:cNvGrpSpPr>
            <a:grpSpLocks/>
          </p:cNvGrpSpPr>
          <p:nvPr/>
        </p:nvGrpSpPr>
        <p:grpSpPr bwMode="auto">
          <a:xfrm>
            <a:off x="6934200" y="1576388"/>
            <a:ext cx="1715966" cy="1547812"/>
            <a:chOff x="4176" y="993"/>
            <a:chExt cx="1273" cy="1119"/>
          </a:xfrm>
        </p:grpSpPr>
        <p:sp>
          <p:nvSpPr>
            <p:cNvPr id="41989" name="Rectangle 6"/>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p>
          </p:txBody>
        </p:sp>
        <p:pic>
          <p:nvPicPr>
            <p:cNvPr id="41990" name="Picture 7" descr="summary"/>
            <p:cNvPicPr>
              <a:picLocks noChangeAspect="1" noChangeArrowheads="1"/>
            </p:cNvPicPr>
            <p:nvPr/>
          </p:nvPicPr>
          <p:blipFill>
            <a:blip r:embed="rId3"/>
            <a:srcRect/>
            <a:stretch>
              <a:fillRect/>
            </a:stretch>
          </p:blipFill>
          <p:spPr bwMode="auto">
            <a:xfrm>
              <a:off x="4272" y="1080"/>
              <a:ext cx="1085" cy="940"/>
            </a:xfrm>
            <a:prstGeom prst="rect">
              <a:avLst/>
            </a:prstGeom>
            <a:noFill/>
            <a:ln w="9525">
              <a:noFill/>
              <a:miter lim="800000"/>
              <a:headEnd/>
              <a:tailEnd/>
            </a:ln>
          </p:spPr>
        </p:pic>
      </p:grpSp>
    </p:spTree>
    <p:extLst>
      <p:ext uri="{BB962C8B-B14F-4D97-AF65-F5344CB8AC3E}">
        <p14:creationId xmlns="" xmlns:p14="http://schemas.microsoft.com/office/powerpoint/2010/main" val="21989185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p:cNvSpPr>
          <p:nvPr/>
        </p:nvSpPr>
        <p:spPr bwMode="auto">
          <a:xfrm>
            <a:off x="430823" y="122238"/>
            <a:ext cx="7526215" cy="715962"/>
          </a:xfrm>
          <a:prstGeom prst="rect">
            <a:avLst/>
          </a:prstGeom>
          <a:noFill/>
          <a:ln w="9525">
            <a:noFill/>
            <a:miter lim="800000"/>
            <a:headEnd/>
            <a:tailEnd/>
          </a:ln>
        </p:spPr>
        <p:txBody>
          <a:bodyPr anchor="ctr"/>
          <a:lstStyle/>
          <a:p>
            <a:pPr eaLnBrk="0" hangingPunct="0">
              <a:lnSpc>
                <a:spcPct val="80000"/>
              </a:lnSpc>
            </a:pPr>
            <a:r>
              <a:rPr lang="en-US" sz="2800" dirty="0" smtClean="0">
                <a:latin typeface="Candara" pitchFamily="34" charset="0"/>
                <a:ea typeface="ヒラギノ角ゴ Pro W3"/>
                <a:cs typeface="ヒラギノ角ゴ Pro W3"/>
              </a:rPr>
              <a:t>Lesson Contents</a:t>
            </a:r>
            <a:endParaRPr lang="en-US" sz="2800" dirty="0">
              <a:latin typeface="Candara" pitchFamily="34" charset="0"/>
              <a:ea typeface="ヒラギノ角ゴ Pro W3"/>
              <a:cs typeface="ヒラギノ角ゴ Pro W3"/>
            </a:endParaRPr>
          </a:p>
        </p:txBody>
      </p:sp>
      <p:sp>
        <p:nvSpPr>
          <p:cNvPr id="6147" name="Content Placeholder 12"/>
          <p:cNvSpPr>
            <a:spLocks/>
          </p:cNvSpPr>
          <p:nvPr/>
        </p:nvSpPr>
        <p:spPr bwMode="auto">
          <a:xfrm>
            <a:off x="294542" y="1219200"/>
            <a:ext cx="6643287" cy="5027612"/>
          </a:xfrm>
          <a:prstGeom prst="rect">
            <a:avLst/>
          </a:prstGeom>
          <a:noFill/>
          <a:ln w="9525">
            <a:noFill/>
            <a:miter lim="800000"/>
            <a:headEnd/>
            <a:tailEnd/>
          </a:ln>
        </p:spPr>
        <p:txBody>
          <a:bodyPr/>
          <a:lstStyle/>
          <a:p>
            <a:pPr marL="342900" indent="-342900">
              <a:spcBef>
                <a:spcPct val="20000"/>
              </a:spcBef>
              <a:buClr>
                <a:srgbClr val="00A1E4"/>
              </a:buClr>
              <a:buFont typeface="Wingdings" pitchFamily="2" charset="2"/>
              <a:buChar char="Ø"/>
            </a:pPr>
            <a:r>
              <a:rPr lang="en-US" b="1" dirty="0" smtClean="0">
                <a:latin typeface="Candara" panose="020E0502030303020204" pitchFamily="34" charset="0"/>
              </a:rPr>
              <a:t>Resource </a:t>
            </a:r>
            <a:r>
              <a:rPr lang="en-US" b="1" dirty="0">
                <a:latin typeface="Candara" panose="020E0502030303020204" pitchFamily="34" charset="0"/>
              </a:rPr>
              <a:t>Representation using </a:t>
            </a:r>
            <a:r>
              <a:rPr lang="en-US" b="1" dirty="0" smtClean="0">
                <a:latin typeface="Candara" panose="020E0502030303020204" pitchFamily="34" charset="0"/>
              </a:rPr>
              <a:t>JAX-B</a:t>
            </a:r>
          </a:p>
          <a:p>
            <a:pPr marL="342900" indent="-342900">
              <a:spcBef>
                <a:spcPct val="20000"/>
              </a:spcBef>
              <a:buClr>
                <a:srgbClr val="00A1E4"/>
              </a:buClr>
              <a:buFont typeface="Wingdings" pitchFamily="2" charset="2"/>
              <a:buChar char="Ø"/>
            </a:pPr>
            <a:r>
              <a:rPr lang="en-US" b="1" dirty="0" smtClean="0">
                <a:latin typeface="Candara" panose="020E0502030303020204" pitchFamily="34" charset="0"/>
              </a:rPr>
              <a:t>Standard </a:t>
            </a:r>
            <a:r>
              <a:rPr lang="en-US" b="1" dirty="0">
                <a:latin typeface="Candara" panose="020E0502030303020204" pitchFamily="34" charset="0"/>
              </a:rPr>
              <a:t>annotations and Content negotiation for XML and </a:t>
            </a:r>
            <a:r>
              <a:rPr lang="en-US" b="1" dirty="0" smtClean="0">
                <a:latin typeface="Candara" panose="020E0502030303020204" pitchFamily="34" charset="0"/>
              </a:rPr>
              <a:t>JSON</a:t>
            </a:r>
          </a:p>
        </p:txBody>
      </p:sp>
      <p:grpSp>
        <p:nvGrpSpPr>
          <p:cNvPr id="2" name="Group 6"/>
          <p:cNvGrpSpPr>
            <a:grpSpLocks/>
          </p:cNvGrpSpPr>
          <p:nvPr/>
        </p:nvGrpSpPr>
        <p:grpSpPr bwMode="auto">
          <a:xfrm>
            <a:off x="7174523" y="1124512"/>
            <a:ext cx="1584081" cy="1471613"/>
            <a:chOff x="4176" y="993"/>
            <a:chExt cx="1273" cy="1119"/>
          </a:xfrm>
        </p:grpSpPr>
        <p:sp>
          <p:nvSpPr>
            <p:cNvPr id="6149" name="Rectangle 7"/>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p>
          </p:txBody>
        </p:sp>
        <p:pic>
          <p:nvPicPr>
            <p:cNvPr id="6150" name="Picture 8" descr="objectives"/>
            <p:cNvPicPr>
              <a:picLocks noChangeAspect="1" noChangeArrowheads="1"/>
            </p:cNvPicPr>
            <p:nvPr/>
          </p:nvPicPr>
          <p:blipFill>
            <a:blip r:embed="rId3"/>
            <a:srcRect/>
            <a:stretch>
              <a:fillRect/>
            </a:stretch>
          </p:blipFill>
          <p:spPr bwMode="auto">
            <a:xfrm>
              <a:off x="4284" y="1080"/>
              <a:ext cx="1056" cy="96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JAX-RS With </a:t>
            </a:r>
            <a:r>
              <a:rPr lang="en-US" dirty="0" smtClean="0"/>
              <a:t>JAX-B</a:t>
            </a:r>
            <a:endParaRPr lang="en-US" dirty="0"/>
          </a:p>
        </p:txBody>
      </p:sp>
      <p:sp>
        <p:nvSpPr>
          <p:cNvPr id="2" name="Content Placeholder 1"/>
          <p:cNvSpPr>
            <a:spLocks noGrp="1"/>
          </p:cNvSpPr>
          <p:nvPr>
            <p:ph idx="1"/>
          </p:nvPr>
        </p:nvSpPr>
        <p:spPr>
          <a:xfrm>
            <a:off x="274320" y="1214422"/>
            <a:ext cx="8477794" cy="4892040"/>
          </a:xfrm>
        </p:spPr>
        <p:txBody>
          <a:bodyPr/>
          <a:lstStyle/>
          <a:p>
            <a:r>
              <a:t>JAX-RS</a:t>
            </a:r>
            <a:r>
              <a:rPr/>
              <a:t>, </a:t>
            </a:r>
            <a:r>
              <a:t>enable </a:t>
            </a:r>
            <a:r>
              <a:rPr/>
              <a:t>access to </a:t>
            </a:r>
            <a:r>
              <a:t>services </a:t>
            </a:r>
            <a:r>
              <a:rPr/>
              <a:t>by publishing </a:t>
            </a:r>
            <a:r>
              <a:rPr smtClean="0"/>
              <a:t>resources</a:t>
            </a:r>
            <a:endParaRPr/>
          </a:p>
          <a:p>
            <a:r>
              <a:t>Resources </a:t>
            </a:r>
            <a:r>
              <a:rPr/>
              <a:t>are just simple Java classes with some additional JAX-RS </a:t>
            </a:r>
            <a:r>
              <a:rPr smtClean="0"/>
              <a:t>annotations</a:t>
            </a:r>
            <a:endParaRPr/>
          </a:p>
          <a:p>
            <a:r>
              <a:t>Annotations </a:t>
            </a:r>
            <a:r>
              <a:rPr/>
              <a:t>express the following:</a:t>
            </a:r>
          </a:p>
          <a:p>
            <a:pPr lvl="1"/>
            <a:r>
              <a:rPr lang="en-US" dirty="0"/>
              <a:t>The path of the resource (the URL you use to access it)</a:t>
            </a:r>
          </a:p>
          <a:p>
            <a:pPr lvl="1"/>
            <a:r>
              <a:rPr lang="en-US" dirty="0"/>
              <a:t>The HTTP method you use to call a certain method </a:t>
            </a:r>
            <a:r>
              <a:rPr lang="en-US" dirty="0" smtClean="0"/>
              <a:t>(GET, POST </a:t>
            </a:r>
            <a:r>
              <a:rPr lang="en-US" dirty="0"/>
              <a:t>method)</a:t>
            </a:r>
          </a:p>
          <a:p>
            <a:pPr lvl="1"/>
            <a:r>
              <a:rPr lang="en-US" dirty="0"/>
              <a:t>The MIME type with which a method accepts or responds</a:t>
            </a:r>
          </a:p>
          <a:p>
            <a:endParaRPr lang="en-US" dirty="0"/>
          </a:p>
        </p:txBody>
      </p:sp>
    </p:spTree>
    <p:extLst>
      <p:ext uri="{BB962C8B-B14F-4D97-AF65-F5344CB8AC3E}">
        <p14:creationId xmlns="" xmlns:p14="http://schemas.microsoft.com/office/powerpoint/2010/main" val="28463855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JAX-B</a:t>
            </a:r>
            <a:endParaRPr lang="en-US" dirty="0"/>
          </a:p>
        </p:txBody>
      </p:sp>
      <p:sp>
        <p:nvSpPr>
          <p:cNvPr id="2" name="Content Placeholder 1"/>
          <p:cNvSpPr>
            <a:spLocks noGrp="1"/>
          </p:cNvSpPr>
          <p:nvPr>
            <p:ph idx="1"/>
          </p:nvPr>
        </p:nvSpPr>
        <p:spPr/>
        <p:txBody>
          <a:bodyPr>
            <a:normAutofit/>
          </a:bodyPr>
          <a:lstStyle/>
          <a:p>
            <a:r>
              <a:rPr lang="en-US" dirty="0"/>
              <a:t>Java Architecture for XML Binding (JAXB) is an XML-to-Java binding </a:t>
            </a:r>
            <a:r>
              <a:rPr lang="en-US" dirty="0" smtClean="0"/>
              <a:t>technology</a:t>
            </a:r>
          </a:p>
          <a:p>
            <a:pPr lvl="1"/>
            <a:r>
              <a:rPr lang="en-US" dirty="0" smtClean="0"/>
              <a:t>Simplifies </a:t>
            </a:r>
            <a:r>
              <a:rPr lang="en-US" dirty="0"/>
              <a:t>the development of web services by enabling transformations between schema and Java objects and between XML instance documents and Java object </a:t>
            </a:r>
            <a:r>
              <a:rPr lang="en-US" dirty="0" smtClean="0"/>
              <a:t>instances</a:t>
            </a:r>
          </a:p>
          <a:p>
            <a:r>
              <a:rPr lang="en-US" dirty="0"/>
              <a:t>XML is a common media format that RESTful services consume and </a:t>
            </a:r>
            <a:r>
              <a:rPr lang="en-US" dirty="0" smtClean="0"/>
              <a:t>produce</a:t>
            </a:r>
          </a:p>
          <a:p>
            <a:r>
              <a:rPr lang="en-US" dirty="0" smtClean="0"/>
              <a:t>To </a:t>
            </a:r>
            <a:r>
              <a:rPr lang="en-US" dirty="0" err="1"/>
              <a:t>deserialize</a:t>
            </a:r>
            <a:r>
              <a:rPr lang="en-US" dirty="0"/>
              <a:t> and serialize XML, you can represent requests and responses by JAXB annotated objects. </a:t>
            </a:r>
            <a:endParaRPr lang="en-US" dirty="0" smtClean="0"/>
          </a:p>
          <a:p>
            <a:r>
              <a:rPr lang="en-US" dirty="0" smtClean="0"/>
              <a:t>JAX-RS </a:t>
            </a:r>
            <a:r>
              <a:rPr lang="en-US" dirty="0"/>
              <a:t>application can use the JAXB objects to manipulate XML data</a:t>
            </a:r>
            <a:r>
              <a:rPr lang="en-US" dirty="0" smtClean="0"/>
              <a:t>.</a:t>
            </a:r>
          </a:p>
          <a:p>
            <a:r>
              <a:rPr lang="en-US" dirty="0" smtClean="0"/>
              <a:t>JAXB </a:t>
            </a:r>
            <a:r>
              <a:rPr lang="en-US" dirty="0"/>
              <a:t>objects can be used as request entity parameters and response entities. </a:t>
            </a:r>
          </a:p>
        </p:txBody>
      </p:sp>
    </p:spTree>
    <p:extLst>
      <p:ext uri="{BB962C8B-B14F-4D97-AF65-F5344CB8AC3E}">
        <p14:creationId xmlns="" xmlns:p14="http://schemas.microsoft.com/office/powerpoint/2010/main" val="2506915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Java Objects to Model </a:t>
            </a:r>
            <a:r>
              <a:rPr lang="en-US" dirty="0" smtClean="0"/>
              <a:t>Data</a:t>
            </a:r>
            <a:endParaRPr lang="en-US" dirty="0"/>
          </a:p>
        </p:txBody>
      </p:sp>
      <p:sp>
        <p:nvSpPr>
          <p:cNvPr id="4" name="Content Placeholder 3"/>
          <p:cNvSpPr>
            <a:spLocks noGrp="1"/>
          </p:cNvSpPr>
          <p:nvPr>
            <p:ph idx="1"/>
          </p:nvPr>
        </p:nvSpPr>
        <p:spPr>
          <a:xfrm>
            <a:off x="274320" y="1030514"/>
            <a:ext cx="6721566" cy="5254172"/>
          </a:xfrm>
          <a:prstGeom prst="roundRect">
            <a:avLst>
              <a:gd name="adj" fmla="val 675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just">
              <a:buNone/>
            </a:pPr>
            <a:r>
              <a:rPr lang="en-US" sz="1800" dirty="0"/>
              <a:t>@</a:t>
            </a:r>
            <a:r>
              <a:rPr lang="en-US" sz="1800" dirty="0" err="1"/>
              <a:t>XmlRootElement</a:t>
            </a:r>
            <a:r>
              <a:rPr lang="en-US" sz="1800" dirty="0"/>
              <a:t>(name = "product")</a:t>
            </a:r>
          </a:p>
          <a:p>
            <a:pPr marL="0" indent="0" algn="just">
              <a:buNone/>
            </a:pPr>
            <a:r>
              <a:rPr lang="en-US" sz="1800" dirty="0"/>
              <a:t>@</a:t>
            </a:r>
            <a:r>
              <a:rPr lang="en-US" sz="1800" dirty="0" err="1"/>
              <a:t>XmlAccessorType</a:t>
            </a:r>
            <a:r>
              <a:rPr lang="en-US" sz="1800" dirty="0"/>
              <a:t>(</a:t>
            </a:r>
            <a:r>
              <a:rPr lang="en-US" sz="1800" dirty="0" err="1"/>
              <a:t>XmlAccessType.FIELD</a:t>
            </a:r>
            <a:r>
              <a:rPr lang="en-US" sz="1800" dirty="0"/>
              <a:t>)</a:t>
            </a:r>
          </a:p>
          <a:p>
            <a:pPr marL="0" indent="0" algn="just">
              <a:buNone/>
            </a:pPr>
            <a:r>
              <a:rPr lang="en-US" sz="1800" b="0" dirty="0"/>
              <a:t>public class Product {</a:t>
            </a:r>
          </a:p>
          <a:p>
            <a:pPr marL="0" indent="0" algn="just">
              <a:buNone/>
            </a:pPr>
            <a:endParaRPr lang="en-US" sz="1800" dirty="0"/>
          </a:p>
          <a:p>
            <a:pPr marL="0" indent="0" algn="just">
              <a:buNone/>
            </a:pPr>
            <a:r>
              <a:rPr lang="en-US" sz="1800" dirty="0"/>
              <a:t>	@</a:t>
            </a:r>
            <a:r>
              <a:rPr lang="en-US" sz="1800" dirty="0" err="1"/>
              <a:t>XmlElement</a:t>
            </a:r>
            <a:r>
              <a:rPr lang="en-US" sz="1800" dirty="0"/>
              <a:t>(required = true)</a:t>
            </a:r>
          </a:p>
          <a:p>
            <a:pPr marL="0" indent="0" algn="just">
              <a:buNone/>
            </a:pPr>
            <a:r>
              <a:rPr lang="en-US" sz="1800" dirty="0"/>
              <a:t>	</a:t>
            </a:r>
            <a:r>
              <a:rPr lang="en-US" sz="1800" b="0" dirty="0"/>
              <a:t>protected </a:t>
            </a:r>
            <a:r>
              <a:rPr lang="en-US" sz="1800" b="0" dirty="0" err="1"/>
              <a:t>int</a:t>
            </a:r>
            <a:r>
              <a:rPr lang="en-US" sz="1800" b="0" dirty="0"/>
              <a:t> id;</a:t>
            </a:r>
          </a:p>
          <a:p>
            <a:pPr marL="0" indent="0" algn="just">
              <a:buNone/>
            </a:pPr>
            <a:r>
              <a:rPr lang="en-US" sz="1800" dirty="0"/>
              <a:t>	@</a:t>
            </a:r>
            <a:r>
              <a:rPr lang="en-US" sz="1800" dirty="0" err="1"/>
              <a:t>XmlElement</a:t>
            </a:r>
            <a:r>
              <a:rPr lang="en-US" sz="1800" dirty="0"/>
              <a:t>(required = true)</a:t>
            </a:r>
          </a:p>
          <a:p>
            <a:pPr marL="0" indent="0" algn="just">
              <a:buNone/>
            </a:pPr>
            <a:r>
              <a:rPr lang="en-US" sz="1800" dirty="0"/>
              <a:t>	</a:t>
            </a:r>
            <a:r>
              <a:rPr lang="en-US" sz="1800" b="0" dirty="0"/>
              <a:t>protected String name</a:t>
            </a:r>
            <a:r>
              <a:rPr lang="en-US" sz="1800" dirty="0"/>
              <a:t>;</a:t>
            </a:r>
          </a:p>
          <a:p>
            <a:pPr marL="0" indent="0" algn="just">
              <a:buNone/>
            </a:pPr>
            <a:r>
              <a:rPr lang="en-US" sz="1800" dirty="0"/>
              <a:t>	@</a:t>
            </a:r>
            <a:r>
              <a:rPr lang="en-US" sz="1800" dirty="0" err="1"/>
              <a:t>XmlElement</a:t>
            </a:r>
            <a:r>
              <a:rPr lang="en-US" sz="1800" dirty="0"/>
              <a:t>(required = true)</a:t>
            </a:r>
          </a:p>
          <a:p>
            <a:pPr marL="0" indent="0" algn="just">
              <a:buNone/>
            </a:pPr>
            <a:r>
              <a:rPr lang="en-US" sz="1800" dirty="0"/>
              <a:t>	</a:t>
            </a:r>
            <a:r>
              <a:rPr lang="en-US" sz="1800" b="0" dirty="0"/>
              <a:t>protected String description;</a:t>
            </a:r>
          </a:p>
          <a:p>
            <a:pPr marL="0" indent="0" algn="just">
              <a:buNone/>
            </a:pPr>
            <a:r>
              <a:rPr lang="en-US" sz="1800" dirty="0"/>
              <a:t>	@</a:t>
            </a:r>
            <a:r>
              <a:rPr lang="en-US" sz="1800" dirty="0" err="1"/>
              <a:t>XmlElement</a:t>
            </a:r>
            <a:r>
              <a:rPr lang="en-US" sz="1800" dirty="0"/>
              <a:t>(required = true)</a:t>
            </a:r>
          </a:p>
          <a:p>
            <a:pPr marL="0" indent="0" algn="just">
              <a:buNone/>
            </a:pPr>
            <a:r>
              <a:rPr lang="en-US" sz="1800" dirty="0"/>
              <a:t>	</a:t>
            </a:r>
            <a:r>
              <a:rPr lang="en-US" sz="1800" b="0" dirty="0"/>
              <a:t>protected </a:t>
            </a:r>
            <a:r>
              <a:rPr lang="en-US" sz="1800" b="0" dirty="0" err="1"/>
              <a:t>int</a:t>
            </a:r>
            <a:r>
              <a:rPr lang="en-US" sz="1800" b="0" dirty="0"/>
              <a:t> price;</a:t>
            </a:r>
          </a:p>
          <a:p>
            <a:pPr marL="0" indent="0" algn="just">
              <a:buNone/>
            </a:pPr>
            <a:r>
              <a:rPr lang="en-US" sz="1800" dirty="0"/>
              <a:t>	</a:t>
            </a:r>
            <a:r>
              <a:rPr lang="en-US" sz="1800" b="0" dirty="0"/>
              <a:t>public Product() </a:t>
            </a:r>
            <a:r>
              <a:rPr lang="en-US" sz="1800" b="0" dirty="0" smtClean="0"/>
              <a:t>{}</a:t>
            </a:r>
          </a:p>
          <a:p>
            <a:pPr marL="0" indent="0" algn="just">
              <a:buNone/>
            </a:pPr>
            <a:r>
              <a:rPr lang="en-US" sz="1800" dirty="0" smtClean="0"/>
              <a:t>// Getter &amp; Setter Methods</a:t>
            </a:r>
          </a:p>
          <a:p>
            <a:pPr marL="0" indent="0" algn="just">
              <a:buNone/>
            </a:pPr>
            <a:r>
              <a:rPr lang="en-US" sz="1800" dirty="0" smtClean="0"/>
              <a:t>}</a:t>
            </a:r>
            <a:endParaRPr lang="en-US" sz="3200" dirty="0"/>
          </a:p>
        </p:txBody>
      </p:sp>
    </p:spTree>
    <p:extLst>
      <p:ext uri="{BB962C8B-B14F-4D97-AF65-F5344CB8AC3E}">
        <p14:creationId xmlns="" xmlns:p14="http://schemas.microsoft.com/office/powerpoint/2010/main" val="13334715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Corresponding </a:t>
            </a:r>
            <a:r>
              <a:rPr lang="en-US" dirty="0"/>
              <a:t>XML schema definition</a:t>
            </a:r>
          </a:p>
        </p:txBody>
      </p:sp>
      <p:sp>
        <p:nvSpPr>
          <p:cNvPr id="4" name="Content Placeholder 3"/>
          <p:cNvSpPr>
            <a:spLocks noGrp="1"/>
          </p:cNvSpPr>
          <p:nvPr>
            <p:ph idx="1"/>
          </p:nvPr>
        </p:nvSpPr>
        <p:spPr>
          <a:xfrm>
            <a:off x="274320" y="1214422"/>
            <a:ext cx="7795624" cy="4892040"/>
          </a:xfrm>
          <a:prstGeom prst="roundRect">
            <a:avLst>
              <a:gd name="adj" fmla="val 675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b="0" dirty="0"/>
              <a:t>&lt;?xml version=</a:t>
            </a:r>
            <a:r>
              <a:rPr lang="en-US" b="0" i="1" dirty="0"/>
              <a:t>"1.0" encoding="UTF-8" standalone="yes"?&gt;</a:t>
            </a:r>
          </a:p>
          <a:p>
            <a:pPr marL="0" indent="0">
              <a:buNone/>
            </a:pPr>
            <a:r>
              <a:rPr lang="de-DE" b="0" dirty="0"/>
              <a:t>&lt;</a:t>
            </a:r>
            <a:r>
              <a:rPr lang="de-DE" sz="1800" b="0" dirty="0"/>
              <a:t>xs:schema version=</a:t>
            </a:r>
            <a:r>
              <a:rPr lang="de-DE" sz="1800" b="0" i="1" dirty="0"/>
              <a:t>"1.0" xmlns:xs="http://www.w3.org/2001/XMLSchema"&gt;</a:t>
            </a:r>
            <a:endParaRPr lang="de-DE" b="0" i="1" dirty="0"/>
          </a:p>
          <a:p>
            <a:pPr marL="0" indent="0">
              <a:buNone/>
            </a:pPr>
            <a:r>
              <a:rPr lang="en-US" b="0" dirty="0" smtClean="0"/>
              <a:t>  </a:t>
            </a:r>
            <a:r>
              <a:rPr lang="en-US" b="0" dirty="0"/>
              <a:t>&lt;</a:t>
            </a:r>
            <a:r>
              <a:rPr lang="en-US" b="0" dirty="0" err="1"/>
              <a:t>xs:element</a:t>
            </a:r>
            <a:r>
              <a:rPr lang="en-US" b="0" dirty="0"/>
              <a:t> name=</a:t>
            </a:r>
            <a:r>
              <a:rPr lang="en-US" b="0" i="1" dirty="0"/>
              <a:t>"product" type="product"/&gt;</a:t>
            </a:r>
          </a:p>
          <a:p>
            <a:pPr marL="0" indent="0">
              <a:buNone/>
            </a:pPr>
            <a:r>
              <a:rPr lang="en-US" b="0" dirty="0" smtClean="0"/>
              <a:t>  </a:t>
            </a:r>
            <a:r>
              <a:rPr lang="en-US" b="0" dirty="0"/>
              <a:t>&lt;</a:t>
            </a:r>
            <a:r>
              <a:rPr lang="en-US" b="0" dirty="0" err="1"/>
              <a:t>xs:complexType</a:t>
            </a:r>
            <a:r>
              <a:rPr lang="en-US" b="0" dirty="0"/>
              <a:t> name=</a:t>
            </a:r>
            <a:r>
              <a:rPr lang="en-US" b="0" i="1" dirty="0"/>
              <a:t>"product"&gt;</a:t>
            </a:r>
          </a:p>
          <a:p>
            <a:pPr marL="0" indent="0">
              <a:buNone/>
            </a:pPr>
            <a:r>
              <a:rPr lang="en-US" b="0" dirty="0"/>
              <a:t>    &lt;</a:t>
            </a:r>
            <a:r>
              <a:rPr lang="en-US" b="0" dirty="0" err="1"/>
              <a:t>xs:sequence</a:t>
            </a:r>
            <a:r>
              <a:rPr lang="en-US" b="0" dirty="0"/>
              <a:t>&gt;</a:t>
            </a:r>
          </a:p>
          <a:p>
            <a:pPr marL="0" indent="0">
              <a:buNone/>
            </a:pPr>
            <a:r>
              <a:rPr lang="en-US" b="0" dirty="0"/>
              <a:t>      &lt;</a:t>
            </a:r>
            <a:r>
              <a:rPr lang="en-US" b="0" dirty="0" err="1"/>
              <a:t>xs:element</a:t>
            </a:r>
            <a:r>
              <a:rPr lang="en-US" b="0" dirty="0"/>
              <a:t> name=</a:t>
            </a:r>
            <a:r>
              <a:rPr lang="en-US" b="0" i="1" dirty="0"/>
              <a:t>"id" type="</a:t>
            </a:r>
            <a:r>
              <a:rPr lang="en-US" b="0" i="1" dirty="0" err="1"/>
              <a:t>xs:int</a:t>
            </a:r>
            <a:r>
              <a:rPr lang="en-US" b="0" i="1" dirty="0"/>
              <a:t>"/&gt;</a:t>
            </a:r>
          </a:p>
          <a:p>
            <a:pPr marL="0" indent="0">
              <a:buNone/>
            </a:pPr>
            <a:r>
              <a:rPr lang="en-US" b="0" dirty="0"/>
              <a:t>      &lt;</a:t>
            </a:r>
            <a:r>
              <a:rPr lang="en-US" b="0" dirty="0" err="1"/>
              <a:t>xs:element</a:t>
            </a:r>
            <a:r>
              <a:rPr lang="en-US" b="0" dirty="0"/>
              <a:t> name=</a:t>
            </a:r>
            <a:r>
              <a:rPr lang="en-US" b="0" i="1" dirty="0"/>
              <a:t>"name" type="</a:t>
            </a:r>
            <a:r>
              <a:rPr lang="en-US" b="0" i="1" dirty="0" err="1"/>
              <a:t>xs:string</a:t>
            </a:r>
            <a:r>
              <a:rPr lang="en-US" b="0" i="1" dirty="0"/>
              <a:t>"/&gt;</a:t>
            </a:r>
          </a:p>
          <a:p>
            <a:pPr marL="0" indent="0">
              <a:buNone/>
            </a:pPr>
            <a:r>
              <a:rPr lang="en-US" b="0" dirty="0"/>
              <a:t>      &lt;</a:t>
            </a:r>
            <a:r>
              <a:rPr lang="en-US" b="0" dirty="0" err="1"/>
              <a:t>xs:element</a:t>
            </a:r>
            <a:r>
              <a:rPr lang="en-US" b="0" dirty="0"/>
              <a:t> name=</a:t>
            </a:r>
            <a:r>
              <a:rPr lang="en-US" b="0" i="1" dirty="0"/>
              <a:t>"description" type="</a:t>
            </a:r>
            <a:r>
              <a:rPr lang="en-US" b="0" i="1" dirty="0" err="1"/>
              <a:t>xs:string</a:t>
            </a:r>
            <a:r>
              <a:rPr lang="en-US" b="0" i="1" dirty="0"/>
              <a:t>"/&gt;</a:t>
            </a:r>
          </a:p>
          <a:p>
            <a:pPr marL="0" indent="0">
              <a:buNone/>
            </a:pPr>
            <a:r>
              <a:rPr lang="en-US" b="0" dirty="0"/>
              <a:t>      &lt;</a:t>
            </a:r>
            <a:r>
              <a:rPr lang="en-US" b="0" dirty="0" err="1"/>
              <a:t>xs:element</a:t>
            </a:r>
            <a:r>
              <a:rPr lang="en-US" b="0" dirty="0"/>
              <a:t> name=</a:t>
            </a:r>
            <a:r>
              <a:rPr lang="en-US" b="0" i="1" dirty="0"/>
              <a:t>"price" type="</a:t>
            </a:r>
            <a:r>
              <a:rPr lang="en-US" b="0" i="1" dirty="0" err="1"/>
              <a:t>xs:int</a:t>
            </a:r>
            <a:r>
              <a:rPr lang="en-US" b="0" i="1" dirty="0"/>
              <a:t>"/&gt;</a:t>
            </a:r>
          </a:p>
          <a:p>
            <a:pPr marL="0" indent="0">
              <a:buNone/>
            </a:pPr>
            <a:r>
              <a:rPr lang="en-US" b="0" dirty="0"/>
              <a:t>    &lt;/</a:t>
            </a:r>
            <a:r>
              <a:rPr lang="en-US" b="0" dirty="0" err="1"/>
              <a:t>xs:sequence</a:t>
            </a:r>
            <a:r>
              <a:rPr lang="en-US" b="0" dirty="0"/>
              <a:t>&gt;</a:t>
            </a:r>
          </a:p>
          <a:p>
            <a:pPr marL="0" indent="0">
              <a:buNone/>
            </a:pPr>
            <a:r>
              <a:rPr lang="en-US" b="0" dirty="0"/>
              <a:t>  &lt;/</a:t>
            </a:r>
            <a:r>
              <a:rPr lang="en-US" b="0" dirty="0" err="1"/>
              <a:t>xs:complexType</a:t>
            </a:r>
            <a:r>
              <a:rPr lang="en-US" b="0" dirty="0"/>
              <a:t>&gt;</a:t>
            </a:r>
          </a:p>
          <a:p>
            <a:pPr marL="0" indent="0">
              <a:buNone/>
            </a:pPr>
            <a:r>
              <a:rPr lang="en-US" b="0" dirty="0"/>
              <a:t>&lt;/</a:t>
            </a:r>
            <a:r>
              <a:rPr lang="en-US" b="0" dirty="0" err="1"/>
              <a:t>xs:schema</a:t>
            </a:r>
            <a:r>
              <a:rPr lang="en-US" b="0" dirty="0"/>
              <a:t>&gt;</a:t>
            </a:r>
          </a:p>
          <a:p>
            <a:endParaRPr lang="en-US" sz="1800" dirty="0"/>
          </a:p>
        </p:txBody>
      </p:sp>
    </p:spTree>
    <p:extLst>
      <p:ext uri="{BB962C8B-B14F-4D97-AF65-F5344CB8AC3E}">
        <p14:creationId xmlns="" xmlns:p14="http://schemas.microsoft.com/office/powerpoint/2010/main" val="35322947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JSON with JAX-RS and </a:t>
            </a:r>
            <a:r>
              <a:rPr lang="en-US" dirty="0" smtClean="0"/>
              <a:t>JAXB</a:t>
            </a:r>
            <a:endParaRPr lang="en-US" dirty="0"/>
          </a:p>
        </p:txBody>
      </p:sp>
      <p:sp>
        <p:nvSpPr>
          <p:cNvPr id="2" name="Content Placeholder 1"/>
          <p:cNvSpPr>
            <a:spLocks noGrp="1"/>
          </p:cNvSpPr>
          <p:nvPr>
            <p:ph idx="1"/>
          </p:nvPr>
        </p:nvSpPr>
        <p:spPr>
          <a:xfrm>
            <a:off x="274320" y="1214422"/>
            <a:ext cx="8579394" cy="4892040"/>
          </a:xfrm>
        </p:spPr>
        <p:txBody>
          <a:bodyPr/>
          <a:lstStyle/>
          <a:p>
            <a:pPr>
              <a:lnSpc>
                <a:spcPct val="150000"/>
              </a:lnSpc>
            </a:pPr>
            <a:r>
              <a:rPr lang="en-US" dirty="0"/>
              <a:t>JAX-RS can </a:t>
            </a:r>
            <a:r>
              <a:rPr lang="en-US" dirty="0" smtClean="0"/>
              <a:t>read </a:t>
            </a:r>
            <a:r>
              <a:rPr lang="en-US" dirty="0"/>
              <a:t>and write XML using </a:t>
            </a:r>
            <a:r>
              <a:rPr lang="en-US" dirty="0" smtClean="0"/>
              <a:t>JAXB</a:t>
            </a:r>
          </a:p>
          <a:p>
            <a:pPr>
              <a:lnSpc>
                <a:spcPct val="150000"/>
              </a:lnSpc>
            </a:pPr>
            <a:r>
              <a:rPr lang="en-US" dirty="0" smtClean="0"/>
              <a:t>JAX-RS can </a:t>
            </a:r>
            <a:r>
              <a:rPr lang="en-US" dirty="0"/>
              <a:t>also work with JSON </a:t>
            </a:r>
            <a:r>
              <a:rPr lang="en-US" dirty="0" smtClean="0"/>
              <a:t>data</a:t>
            </a:r>
          </a:p>
          <a:p>
            <a:r>
              <a:rPr lang="en-US" dirty="0" smtClean="0"/>
              <a:t>JSON </a:t>
            </a:r>
            <a:r>
              <a:rPr lang="en-US" dirty="0"/>
              <a:t>is a simple text-based format for data exchange </a:t>
            </a:r>
            <a:r>
              <a:rPr lang="en-US" dirty="0" smtClean="0"/>
              <a:t>derived from JavaScript</a:t>
            </a:r>
          </a:p>
          <a:p>
            <a:endParaRPr lang="en-US" dirty="0"/>
          </a:p>
        </p:txBody>
      </p:sp>
    </p:spTree>
    <p:extLst>
      <p:ext uri="{BB962C8B-B14F-4D97-AF65-F5344CB8AC3E}">
        <p14:creationId xmlns="" xmlns:p14="http://schemas.microsoft.com/office/powerpoint/2010/main" val="42806037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JSON with JAX-RS and </a:t>
            </a:r>
            <a:r>
              <a:rPr lang="en-US" dirty="0" smtClean="0"/>
              <a:t>JAXB</a:t>
            </a:r>
            <a:endParaRPr lang="en-US" dirty="0"/>
          </a:p>
        </p:txBody>
      </p:sp>
      <p:sp>
        <p:nvSpPr>
          <p:cNvPr id="5" name="Content Placeholder 4"/>
          <p:cNvSpPr>
            <a:spLocks noGrp="1"/>
          </p:cNvSpPr>
          <p:nvPr>
            <p:ph idx="1"/>
          </p:nvPr>
        </p:nvSpPr>
        <p:spPr/>
        <p:txBody>
          <a:bodyPr/>
          <a:lstStyle/>
          <a:p>
            <a:endParaRPr lang="en-US" dirty="0"/>
          </a:p>
        </p:txBody>
      </p:sp>
      <p:sp>
        <p:nvSpPr>
          <p:cNvPr id="6" name="Content Placeholder 3"/>
          <p:cNvSpPr txBox="1">
            <a:spLocks/>
          </p:cNvSpPr>
          <p:nvPr/>
        </p:nvSpPr>
        <p:spPr>
          <a:xfrm>
            <a:off x="361402" y="1340266"/>
            <a:ext cx="5937798" cy="2646378"/>
          </a:xfrm>
          <a:prstGeom prst="roundRect">
            <a:avLst>
              <a:gd name="adj" fmla="val 6757"/>
            </a:avLst>
          </a:prstGeom>
          <a:solidFill>
            <a:srgbClr val="FFC46D"/>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7663" indent="-347663" algn="l" defTabSz="914400" rtl="0" eaLnBrk="1" latinLnBrk="0" hangingPunct="1">
              <a:spcBef>
                <a:spcPct val="20000"/>
              </a:spcBef>
              <a:buClr>
                <a:srgbClr val="FF9900"/>
              </a:buClr>
              <a:buFont typeface="Wingdings" pitchFamily="2" charset="2"/>
              <a:buChar char="Ø"/>
              <a:defRPr sz="2000" b="1" kern="1200">
                <a:solidFill>
                  <a:schemeClr val="tx2"/>
                </a:solidFill>
                <a:latin typeface="+mn-lt"/>
                <a:ea typeface="+mn-ea"/>
                <a:cs typeface="+mn-cs"/>
              </a:defRPr>
            </a:lvl1pPr>
            <a:lvl2pPr marL="739775" indent="-292100" algn="l" defTabSz="914400" rtl="0" eaLnBrk="1" latinLnBrk="0" hangingPunct="1">
              <a:spcBef>
                <a:spcPct val="20000"/>
              </a:spcBef>
              <a:buClr>
                <a:srgbClr val="FF9900"/>
              </a:buClr>
              <a:buFont typeface="Arial" pitchFamily="34" charset="0"/>
              <a:buChar char="–"/>
              <a:defRPr sz="1800" kern="1200">
                <a:solidFill>
                  <a:schemeClr val="tx2"/>
                </a:solidFill>
                <a:latin typeface="+mn-lt"/>
                <a:ea typeface="+mn-ea"/>
                <a:cs typeface="+mn-cs"/>
              </a:defRPr>
            </a:lvl2pPr>
            <a:lvl3pPr marL="1089025" indent="-279400" algn="l" defTabSz="914400" rtl="0" eaLnBrk="1" latinLnBrk="0" hangingPunct="1">
              <a:spcBef>
                <a:spcPct val="20000"/>
              </a:spcBef>
              <a:buClr>
                <a:srgbClr val="FF9900"/>
              </a:buClr>
              <a:buFont typeface="Arial" pitchFamily="34" charset="0"/>
              <a:buChar char="•"/>
              <a:defRPr lang="en-US" sz="1600" kern="1200" dirty="0" smtClean="0">
                <a:solidFill>
                  <a:schemeClr val="tx2"/>
                </a:solidFill>
                <a:latin typeface="Arial" pitchFamily="34" charset="0"/>
                <a:ea typeface="+mn-ea"/>
                <a:cs typeface="Arial" pitchFamily="34" charset="0"/>
              </a:defRPr>
            </a:lvl3pPr>
            <a:lvl4pPr marL="1422400" indent="-260350" algn="l" defTabSz="914400" rtl="0" eaLnBrk="1" latinLnBrk="0" hangingPunct="1">
              <a:spcBef>
                <a:spcPct val="20000"/>
              </a:spcBef>
              <a:buClr>
                <a:srgbClr val="FF9900"/>
              </a:buClr>
              <a:buFont typeface="Arial" pitchFamily="34" charset="0"/>
              <a:buChar char="–"/>
              <a:defRPr lang="en-US" sz="1400" kern="1200" dirty="0" smtClean="0">
                <a:solidFill>
                  <a:schemeClr val="tx2"/>
                </a:solidFill>
                <a:latin typeface="Arial" pitchFamily="34" charset="0"/>
                <a:ea typeface="+mn-ea"/>
                <a:cs typeface="Arial" pitchFamily="34" charset="0"/>
              </a:defRPr>
            </a:lvl4pPr>
            <a:lvl5pPr marL="1771650" indent="-131763" algn="l" defTabSz="914400" rtl="0" eaLnBrk="1" latinLnBrk="0" hangingPunct="1">
              <a:spcBef>
                <a:spcPct val="20000"/>
              </a:spcBef>
              <a:buClr>
                <a:srgbClr val="FF9900"/>
              </a:buClr>
              <a:buFont typeface="Arial" pitchFamily="34" charset="0"/>
              <a:buChar char="»"/>
              <a:defRPr lang="en-IN" sz="1200" kern="1200" dirty="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just">
              <a:buNone/>
            </a:pPr>
            <a:r>
              <a:rPr lang="en-US" sz="1800" dirty="0">
                <a:solidFill>
                  <a:schemeClr val="tx1"/>
                </a:solidFill>
                <a:latin typeface="Candara" pitchFamily="34" charset="0"/>
              </a:rPr>
              <a:t>&lt;?xml version="1.0" encoding="UTF-8"?&gt;</a:t>
            </a:r>
          </a:p>
          <a:p>
            <a:pPr marL="0" indent="0" algn="just">
              <a:buNone/>
            </a:pPr>
            <a:r>
              <a:rPr lang="en-US" sz="1800" dirty="0">
                <a:solidFill>
                  <a:schemeClr val="tx1"/>
                </a:solidFill>
                <a:latin typeface="Candara" pitchFamily="34" charset="0"/>
              </a:rPr>
              <a:t>&lt;product&gt;</a:t>
            </a:r>
          </a:p>
          <a:p>
            <a:pPr marL="0" indent="0" algn="just">
              <a:buNone/>
            </a:pPr>
            <a:r>
              <a:rPr lang="en-US" sz="1800" dirty="0">
                <a:solidFill>
                  <a:schemeClr val="tx1"/>
                </a:solidFill>
                <a:latin typeface="Candara" pitchFamily="34" charset="0"/>
              </a:rPr>
              <a:t>  &lt;id&gt;1&lt;/id&gt;</a:t>
            </a:r>
          </a:p>
          <a:p>
            <a:pPr marL="0" indent="0" algn="just">
              <a:buNone/>
            </a:pPr>
            <a:r>
              <a:rPr lang="en-US" sz="1800" dirty="0">
                <a:solidFill>
                  <a:schemeClr val="tx1"/>
                </a:solidFill>
                <a:latin typeface="Candara" pitchFamily="34" charset="0"/>
              </a:rPr>
              <a:t>  &lt;</a:t>
            </a:r>
            <a:r>
              <a:rPr lang="en-US" sz="1800" dirty="0" smtClean="0">
                <a:solidFill>
                  <a:schemeClr val="tx1"/>
                </a:solidFill>
                <a:latin typeface="Candara" pitchFamily="34" charset="0"/>
              </a:rPr>
              <a:t>name&gt;Cell Phone&lt;/</a:t>
            </a:r>
            <a:r>
              <a:rPr lang="en-US" sz="1800" dirty="0">
                <a:solidFill>
                  <a:schemeClr val="tx1"/>
                </a:solidFill>
                <a:latin typeface="Candara" pitchFamily="34" charset="0"/>
              </a:rPr>
              <a:t>name&gt;</a:t>
            </a:r>
          </a:p>
          <a:p>
            <a:pPr marL="0" indent="0" algn="just">
              <a:buNone/>
            </a:pPr>
            <a:r>
              <a:rPr lang="en-US" sz="1800" dirty="0">
                <a:solidFill>
                  <a:schemeClr val="tx1"/>
                </a:solidFill>
                <a:latin typeface="Candara" pitchFamily="34" charset="0"/>
              </a:rPr>
              <a:t>  &lt;</a:t>
            </a:r>
            <a:r>
              <a:rPr lang="en-US" sz="1800" dirty="0" smtClean="0">
                <a:solidFill>
                  <a:schemeClr val="tx1"/>
                </a:solidFill>
                <a:latin typeface="Candara" pitchFamily="34" charset="0"/>
              </a:rPr>
              <a:t>description&gt;iPhone 5&lt;/</a:t>
            </a:r>
            <a:r>
              <a:rPr lang="en-US" sz="1800" dirty="0">
                <a:solidFill>
                  <a:schemeClr val="tx1"/>
                </a:solidFill>
                <a:latin typeface="Candara" pitchFamily="34" charset="0"/>
              </a:rPr>
              <a:t>description&gt;</a:t>
            </a:r>
          </a:p>
          <a:p>
            <a:pPr marL="0" indent="0" algn="just">
              <a:buNone/>
            </a:pPr>
            <a:r>
              <a:rPr lang="en-US" sz="1800" dirty="0">
                <a:solidFill>
                  <a:schemeClr val="tx1"/>
                </a:solidFill>
                <a:latin typeface="Candara" pitchFamily="34" charset="0"/>
              </a:rPr>
              <a:t>  &lt;</a:t>
            </a:r>
            <a:r>
              <a:rPr lang="en-US" sz="1800" dirty="0" smtClean="0">
                <a:solidFill>
                  <a:schemeClr val="tx1"/>
                </a:solidFill>
                <a:latin typeface="Candara" pitchFamily="34" charset="0"/>
              </a:rPr>
              <a:t>price&gt;50000&lt;/</a:t>
            </a:r>
            <a:r>
              <a:rPr lang="en-US" sz="1800" dirty="0">
                <a:solidFill>
                  <a:schemeClr val="tx1"/>
                </a:solidFill>
                <a:latin typeface="Candara" pitchFamily="34" charset="0"/>
              </a:rPr>
              <a:t>price&gt;</a:t>
            </a:r>
          </a:p>
          <a:p>
            <a:pPr marL="0" indent="0" algn="just">
              <a:buNone/>
            </a:pPr>
            <a:r>
              <a:rPr lang="en-US" sz="1800" dirty="0">
                <a:solidFill>
                  <a:schemeClr val="tx1"/>
                </a:solidFill>
                <a:latin typeface="Candara" pitchFamily="34" charset="0"/>
              </a:rPr>
              <a:t>&lt;/product&gt;</a:t>
            </a:r>
          </a:p>
        </p:txBody>
      </p:sp>
      <p:sp>
        <p:nvSpPr>
          <p:cNvPr id="7" name="Content Placeholder 3"/>
          <p:cNvSpPr txBox="1">
            <a:spLocks/>
          </p:cNvSpPr>
          <p:nvPr/>
        </p:nvSpPr>
        <p:spPr>
          <a:xfrm>
            <a:off x="4093020" y="4059215"/>
            <a:ext cx="4339769" cy="2036782"/>
          </a:xfrm>
          <a:prstGeom prst="roundRect">
            <a:avLst>
              <a:gd name="adj" fmla="val 6757"/>
            </a:avLst>
          </a:prstGeom>
          <a:solidFill>
            <a:srgbClr val="FFC46D"/>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7663" indent="-347663" algn="l" defTabSz="914400" rtl="0" eaLnBrk="1" latinLnBrk="0" hangingPunct="1">
              <a:spcBef>
                <a:spcPct val="20000"/>
              </a:spcBef>
              <a:buClr>
                <a:srgbClr val="FF9900"/>
              </a:buClr>
              <a:buFont typeface="Wingdings" pitchFamily="2" charset="2"/>
              <a:buChar char="Ø"/>
              <a:defRPr sz="2000" b="1" kern="1200">
                <a:solidFill>
                  <a:schemeClr val="tx2"/>
                </a:solidFill>
                <a:latin typeface="+mn-lt"/>
                <a:ea typeface="+mn-ea"/>
                <a:cs typeface="+mn-cs"/>
              </a:defRPr>
            </a:lvl1pPr>
            <a:lvl2pPr marL="739775" indent="-292100" algn="l" defTabSz="914400" rtl="0" eaLnBrk="1" latinLnBrk="0" hangingPunct="1">
              <a:spcBef>
                <a:spcPct val="20000"/>
              </a:spcBef>
              <a:buClr>
                <a:srgbClr val="FF9900"/>
              </a:buClr>
              <a:buFont typeface="Arial" pitchFamily="34" charset="0"/>
              <a:buChar char="–"/>
              <a:defRPr sz="1800" kern="1200">
                <a:solidFill>
                  <a:schemeClr val="tx2"/>
                </a:solidFill>
                <a:latin typeface="+mn-lt"/>
                <a:ea typeface="+mn-ea"/>
                <a:cs typeface="+mn-cs"/>
              </a:defRPr>
            </a:lvl2pPr>
            <a:lvl3pPr marL="1089025" indent="-279400" algn="l" defTabSz="914400" rtl="0" eaLnBrk="1" latinLnBrk="0" hangingPunct="1">
              <a:spcBef>
                <a:spcPct val="20000"/>
              </a:spcBef>
              <a:buClr>
                <a:srgbClr val="FF9900"/>
              </a:buClr>
              <a:buFont typeface="Arial" pitchFamily="34" charset="0"/>
              <a:buChar char="•"/>
              <a:defRPr lang="en-US" sz="1600" kern="1200" dirty="0" smtClean="0">
                <a:solidFill>
                  <a:schemeClr val="tx2"/>
                </a:solidFill>
                <a:latin typeface="Arial" pitchFamily="34" charset="0"/>
                <a:ea typeface="+mn-ea"/>
                <a:cs typeface="Arial" pitchFamily="34" charset="0"/>
              </a:defRPr>
            </a:lvl3pPr>
            <a:lvl4pPr marL="1422400" indent="-260350" algn="l" defTabSz="914400" rtl="0" eaLnBrk="1" latinLnBrk="0" hangingPunct="1">
              <a:spcBef>
                <a:spcPct val="20000"/>
              </a:spcBef>
              <a:buClr>
                <a:srgbClr val="FF9900"/>
              </a:buClr>
              <a:buFont typeface="Arial" pitchFamily="34" charset="0"/>
              <a:buChar char="–"/>
              <a:defRPr lang="en-US" sz="1400" kern="1200" dirty="0" smtClean="0">
                <a:solidFill>
                  <a:schemeClr val="tx2"/>
                </a:solidFill>
                <a:latin typeface="Arial" pitchFamily="34" charset="0"/>
                <a:ea typeface="+mn-ea"/>
                <a:cs typeface="Arial" pitchFamily="34" charset="0"/>
              </a:defRPr>
            </a:lvl4pPr>
            <a:lvl5pPr marL="1771650" indent="-131763" algn="l" defTabSz="914400" rtl="0" eaLnBrk="1" latinLnBrk="0" hangingPunct="1">
              <a:spcBef>
                <a:spcPct val="20000"/>
              </a:spcBef>
              <a:buClr>
                <a:srgbClr val="FF9900"/>
              </a:buClr>
              <a:buFont typeface="Arial" pitchFamily="34" charset="0"/>
              <a:buChar char="»"/>
              <a:defRPr lang="en-IN" sz="1200" kern="1200" dirty="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just">
              <a:buNone/>
            </a:pPr>
            <a:r>
              <a:rPr lang="en-US" sz="1800" dirty="0">
                <a:solidFill>
                  <a:schemeClr val="tx1"/>
                </a:solidFill>
                <a:latin typeface="Candara" pitchFamily="34" charset="0"/>
              </a:rPr>
              <a:t>{</a:t>
            </a:r>
          </a:p>
          <a:p>
            <a:pPr marL="0" indent="0" algn="just">
              <a:buNone/>
            </a:pPr>
            <a:r>
              <a:rPr lang="en-US" sz="1800" dirty="0">
                <a:solidFill>
                  <a:schemeClr val="tx1"/>
                </a:solidFill>
                <a:latin typeface="Candara" pitchFamily="34" charset="0"/>
              </a:rPr>
              <a:t>    "id":"1",</a:t>
            </a:r>
          </a:p>
          <a:p>
            <a:pPr marL="0" indent="0" algn="just">
              <a:buNone/>
            </a:pPr>
            <a:r>
              <a:rPr lang="en-US" sz="1800" dirty="0">
                <a:solidFill>
                  <a:schemeClr val="tx1"/>
                </a:solidFill>
                <a:latin typeface="Candara" pitchFamily="34" charset="0"/>
              </a:rPr>
              <a:t>    "</a:t>
            </a:r>
            <a:r>
              <a:rPr lang="en-US" sz="1800" dirty="0" err="1">
                <a:solidFill>
                  <a:schemeClr val="tx1"/>
                </a:solidFill>
                <a:latin typeface="Candara" pitchFamily="34" charset="0"/>
              </a:rPr>
              <a:t>name</a:t>
            </a:r>
            <a:r>
              <a:rPr lang="en-US" sz="1800" dirty="0" err="1" smtClean="0">
                <a:solidFill>
                  <a:schemeClr val="tx1"/>
                </a:solidFill>
                <a:latin typeface="Candara" pitchFamily="34" charset="0"/>
              </a:rPr>
              <a:t>":"</a:t>
            </a:r>
            <a:r>
              <a:rPr lang="en-US" sz="1800" dirty="0" err="1">
                <a:solidFill>
                  <a:schemeClr val="tx1"/>
                </a:solidFill>
                <a:latin typeface="Candara" pitchFamily="34" charset="0"/>
              </a:rPr>
              <a:t>Cell</a:t>
            </a:r>
            <a:r>
              <a:rPr lang="en-US" sz="1800" dirty="0">
                <a:solidFill>
                  <a:schemeClr val="tx1"/>
                </a:solidFill>
                <a:latin typeface="Candara" pitchFamily="34" charset="0"/>
              </a:rPr>
              <a:t> Phone</a:t>
            </a:r>
            <a:r>
              <a:rPr lang="en-US" sz="1800" dirty="0" smtClean="0">
                <a:solidFill>
                  <a:schemeClr val="tx1"/>
                </a:solidFill>
                <a:latin typeface="Candara" pitchFamily="34" charset="0"/>
              </a:rPr>
              <a:t>",</a:t>
            </a:r>
            <a:endParaRPr lang="en-US" sz="1800" dirty="0">
              <a:solidFill>
                <a:schemeClr val="tx1"/>
              </a:solidFill>
              <a:latin typeface="Candara" pitchFamily="34" charset="0"/>
            </a:endParaRPr>
          </a:p>
          <a:p>
            <a:pPr marL="0" indent="0" algn="just">
              <a:buNone/>
            </a:pPr>
            <a:r>
              <a:rPr lang="en-US" sz="1800" dirty="0">
                <a:solidFill>
                  <a:schemeClr val="tx1"/>
                </a:solidFill>
                <a:latin typeface="Candara" pitchFamily="34" charset="0"/>
              </a:rPr>
              <a:t>    "</a:t>
            </a:r>
            <a:r>
              <a:rPr lang="en-US" sz="1800" dirty="0" err="1">
                <a:solidFill>
                  <a:schemeClr val="tx1"/>
                </a:solidFill>
                <a:latin typeface="Candara" pitchFamily="34" charset="0"/>
              </a:rPr>
              <a:t>description</a:t>
            </a:r>
            <a:r>
              <a:rPr lang="en-US" sz="1800" dirty="0" err="1" smtClean="0">
                <a:solidFill>
                  <a:schemeClr val="tx1"/>
                </a:solidFill>
                <a:latin typeface="Candara" pitchFamily="34" charset="0"/>
              </a:rPr>
              <a:t>":"</a:t>
            </a:r>
            <a:r>
              <a:rPr lang="en-US" sz="1800" dirty="0" err="1">
                <a:solidFill>
                  <a:schemeClr val="tx1"/>
                </a:solidFill>
                <a:latin typeface="Candara" pitchFamily="34" charset="0"/>
              </a:rPr>
              <a:t>iPhone</a:t>
            </a:r>
            <a:r>
              <a:rPr lang="en-US" sz="1800" dirty="0">
                <a:solidFill>
                  <a:schemeClr val="tx1"/>
                </a:solidFill>
                <a:latin typeface="Candara" pitchFamily="34" charset="0"/>
              </a:rPr>
              <a:t> 5</a:t>
            </a:r>
            <a:r>
              <a:rPr lang="en-US" sz="1800" dirty="0" smtClean="0">
                <a:solidFill>
                  <a:schemeClr val="tx1"/>
                </a:solidFill>
                <a:latin typeface="Candara" pitchFamily="34" charset="0"/>
              </a:rPr>
              <a:t>",</a:t>
            </a:r>
            <a:endParaRPr lang="en-US" sz="1800" dirty="0">
              <a:solidFill>
                <a:schemeClr val="tx1"/>
              </a:solidFill>
              <a:latin typeface="Candara" pitchFamily="34" charset="0"/>
            </a:endParaRPr>
          </a:p>
          <a:p>
            <a:pPr marL="0" indent="0" algn="just">
              <a:buNone/>
            </a:pPr>
            <a:r>
              <a:rPr lang="en-US" sz="1800" dirty="0">
                <a:solidFill>
                  <a:schemeClr val="tx1"/>
                </a:solidFill>
                <a:latin typeface="Candara" pitchFamily="34" charset="0"/>
              </a:rPr>
              <a:t>    "price":</a:t>
            </a:r>
            <a:r>
              <a:rPr lang="en-US" sz="1800" dirty="0" smtClean="0">
                <a:solidFill>
                  <a:schemeClr val="tx1"/>
                </a:solidFill>
                <a:latin typeface="Candara" pitchFamily="34" charset="0"/>
              </a:rPr>
              <a:t>50000</a:t>
            </a:r>
            <a:endParaRPr lang="en-US" sz="1800" dirty="0">
              <a:solidFill>
                <a:schemeClr val="tx1"/>
              </a:solidFill>
              <a:latin typeface="Candara" pitchFamily="34" charset="0"/>
            </a:endParaRPr>
          </a:p>
          <a:p>
            <a:pPr marL="0" indent="0" algn="just">
              <a:buNone/>
            </a:pPr>
            <a:r>
              <a:rPr lang="en-US" sz="1800" dirty="0">
                <a:solidFill>
                  <a:schemeClr val="tx1"/>
                </a:solidFill>
                <a:latin typeface="Candara" pitchFamily="34" charset="0"/>
              </a:rPr>
              <a:t>}</a:t>
            </a:r>
          </a:p>
        </p:txBody>
      </p:sp>
      <p:sp>
        <p:nvSpPr>
          <p:cNvPr id="8" name="Left Arrow 7"/>
          <p:cNvSpPr/>
          <p:nvPr/>
        </p:nvSpPr>
        <p:spPr>
          <a:xfrm>
            <a:off x="6371772" y="1966768"/>
            <a:ext cx="2002961" cy="1502145"/>
          </a:xfrm>
          <a:prstGeom prst="leftArrow">
            <a:avLst>
              <a:gd name="adj1" fmla="val 65460"/>
              <a:gd name="adj2" fmla="val 279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itchFamily="34" charset="0"/>
              </a:rPr>
              <a:t>XML representation of a product</a:t>
            </a:r>
          </a:p>
        </p:txBody>
      </p:sp>
      <p:sp>
        <p:nvSpPr>
          <p:cNvPr id="9" name="Right Arrow 8"/>
          <p:cNvSpPr/>
          <p:nvPr/>
        </p:nvSpPr>
        <p:spPr>
          <a:xfrm>
            <a:off x="1835330" y="4257549"/>
            <a:ext cx="2075543" cy="1640114"/>
          </a:xfrm>
          <a:prstGeom prst="rightArrow">
            <a:avLst>
              <a:gd name="adj1" fmla="val 67699"/>
              <a:gd name="adj2" fmla="val 296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ndara" pitchFamily="34" charset="0"/>
              </a:rPr>
              <a:t>The equivalent JSON representation</a:t>
            </a:r>
          </a:p>
        </p:txBody>
      </p:sp>
    </p:spTree>
    <p:extLst>
      <p:ext uri="{BB962C8B-B14F-4D97-AF65-F5344CB8AC3E}">
        <p14:creationId xmlns="" xmlns:p14="http://schemas.microsoft.com/office/powerpoint/2010/main" val="3913074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RESTful Web Services </a:t>
            </a:r>
            <a:r>
              <a:rPr lang="en-US" dirty="0"/>
              <a:t>with </a:t>
            </a:r>
            <a:r>
              <a:rPr lang="en-US" dirty="0" smtClean="0"/>
              <a:t>JAX-RS</a:t>
            </a:r>
            <a:endParaRPr lang="en-US" dirty="0"/>
          </a:p>
        </p:txBody>
      </p:sp>
      <p:sp>
        <p:nvSpPr>
          <p:cNvPr id="2" name="Content Placeholder 1"/>
          <p:cNvSpPr>
            <a:spLocks noGrp="1"/>
          </p:cNvSpPr>
          <p:nvPr>
            <p:ph idx="1"/>
          </p:nvPr>
        </p:nvSpPr>
        <p:spPr/>
        <p:txBody>
          <a:bodyPr/>
          <a:lstStyle/>
          <a:p>
            <a:r>
              <a:rPr lang="en-US" dirty="0" smtClean="0"/>
              <a:t>JAX-RS </a:t>
            </a:r>
            <a:r>
              <a:rPr lang="en-US" dirty="0"/>
              <a:t>is a Java </a:t>
            </a:r>
            <a:r>
              <a:rPr lang="en-US" dirty="0" smtClean="0"/>
              <a:t>API </a:t>
            </a:r>
            <a:r>
              <a:rPr lang="en-US" dirty="0"/>
              <a:t>designed to </a:t>
            </a:r>
            <a:r>
              <a:rPr lang="en-US" dirty="0" smtClean="0"/>
              <a:t>develop </a:t>
            </a:r>
            <a:r>
              <a:rPr lang="en-US" dirty="0"/>
              <a:t>applications that use the REST </a:t>
            </a:r>
            <a:r>
              <a:rPr lang="en-US" dirty="0" smtClean="0"/>
              <a:t>architecture</a:t>
            </a:r>
          </a:p>
          <a:p>
            <a:r>
              <a:rPr lang="en-US" dirty="0" smtClean="0"/>
              <a:t>JAX-RS uses annotations</a:t>
            </a:r>
          </a:p>
          <a:p>
            <a:endParaRPr lang="en-US" dirty="0"/>
          </a:p>
        </p:txBody>
      </p:sp>
    </p:spTree>
    <p:extLst>
      <p:ext uri="{BB962C8B-B14F-4D97-AF65-F5344CB8AC3E}">
        <p14:creationId xmlns="" xmlns:p14="http://schemas.microsoft.com/office/powerpoint/2010/main" val="4069832254"/>
      </p:ext>
    </p:extLst>
  </p:cSld>
  <p:clrMapOvr>
    <a:masterClrMapping/>
  </p:clrMapOvr>
  <p:timing>
    <p:tnLst>
      <p:par>
        <p:cTn id="1" dur="indefinite" restart="never" nodeType="tmRoot"/>
      </p:par>
    </p:tnLst>
  </p:timing>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B664C91369D984991AEE386D876C869" ma:contentTypeVersion="3" ma:contentTypeDescription="Create a new document." ma:contentTypeScope="" ma:versionID="a51899a532c37e5ca61817437f4815f9">
  <xsd:schema xmlns:xsd="http://www.w3.org/2001/XMLSchema" xmlns:xs="http://www.w3.org/2001/XMLSchema" xmlns:p="http://schemas.microsoft.com/office/2006/metadata/properties" xmlns:ns2="f2f9e500-2a4f-403e-abb1-514215aa6ea6" xmlns:ns3="952a6df7-b138-4f89-9bc4-e7a874ea3254" targetNamespace="http://schemas.microsoft.com/office/2006/metadata/properties" ma:root="true" ma:fieldsID="45d205d1640a34948cbc94912e7cd74a" ns2:_="" ns3:_="">
    <xsd:import namespace="f2f9e500-2a4f-403e-abb1-514215aa6ea6"/>
    <xsd:import namespace="952a6df7-b138-4f89-9bc4-e7a874ea3254"/>
    <xsd:element name="properties">
      <xsd:complexType>
        <xsd:sequence>
          <xsd:element name="documentManagement">
            <xsd:complexType>
              <xsd:all>
                <xsd:element ref="ns2:Levels" minOccurs="0"/>
                <xsd:element ref="ns2:Category" minOccurs="0"/>
                <xsd:element ref="ns2:Material_x0020_Type" minOccurs="0"/>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f9e500-2a4f-403e-abb1-514215aa6ea6" elementFormDefault="qualified">
    <xsd:import namespace="http://schemas.microsoft.com/office/2006/documentManagement/types"/>
    <xsd:import namespace="http://schemas.microsoft.com/office/infopath/2007/PartnerControls"/>
    <xsd:element name="Levels" ma:index="8" nillable="true" ma:displayName="Levels" ma:default="L1" ma:format="Dropdown" ma:internalName="Levels">
      <xsd:simpleType>
        <xsd:restriction base="dms:Choice">
          <xsd:enumeration value="L1"/>
          <xsd:enumeration value="L2"/>
          <xsd:enumeration value="L3"/>
        </xsd:restriction>
      </xsd:simpleType>
    </xsd:element>
    <xsd:element name="Category" ma:index="9" nillable="true"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nillable="true" ma:displayName="Material Type" ma:default="Demos"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11"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aterial_x0020_Type xmlns="f2f9e500-2a4f-403e-abb1-514215aa6ea6">Class book</Material_x0020_Type>
    <Levels xmlns="f2f9e500-2a4f-403e-abb1-514215aa6ea6">L1</Levels>
    <Category xmlns="f2f9e500-2a4f-403e-abb1-514215aa6ea6">Module Artifact</Category>
    <FolderName xmlns="952a6df7-b138-4f89-9bc4-e7a874ea3254" xsi:nil="true"/>
  </documentManagement>
</p:properties>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25E446B3-900F-43EB-9B66-2B3A3263F2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2f9e500-2a4f-403e-abb1-514215aa6ea6"/>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2f9e500-2a4f-403e-abb1-514215aa6ea6"/>
    <ds:schemaRef ds:uri="952a6df7-b138-4f89-9bc4-e7a874ea3254"/>
  </ds:schemaRefs>
</ds:datastoreItem>
</file>

<file path=docProps/app.xml><?xml version="1.0" encoding="utf-8"?>
<Properties xmlns="http://schemas.openxmlformats.org/officeDocument/2006/extended-properties" xmlns:vt="http://schemas.openxmlformats.org/officeDocument/2006/docPropsVTypes">
  <Template/>
  <TotalTime>10907</TotalTime>
  <Words>1177</Words>
  <Application>Microsoft Office PowerPoint</Application>
  <PresentationFormat>On-screen Show (4:3)</PresentationFormat>
  <Paragraphs>167</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2_Office Theme</vt:lpstr>
      <vt:lpstr>RESTful Web Services with Java</vt:lpstr>
      <vt:lpstr>Slide 2</vt:lpstr>
      <vt:lpstr>JAX-RS With JAX-B</vt:lpstr>
      <vt:lpstr>JAX-B</vt:lpstr>
      <vt:lpstr>Java Objects to Model Data</vt:lpstr>
      <vt:lpstr>Corresponding XML schema definition</vt:lpstr>
      <vt:lpstr>JSON with JAX-RS and JAXB</vt:lpstr>
      <vt:lpstr>JSON with JAX-RS and JAXB</vt:lpstr>
      <vt:lpstr>RESTful Web Services with JAX-RS</vt:lpstr>
      <vt:lpstr>RESTful Web Services with JAX-RS</vt:lpstr>
      <vt:lpstr>JAX-RS Annotation : Example</vt:lpstr>
      <vt:lpstr> Demo</vt:lpstr>
      <vt:lpstr>@Path Annotation</vt:lpstr>
      <vt:lpstr>@Produces Annotation</vt:lpstr>
      <vt:lpstr> Demo</vt:lpstr>
      <vt:lpstr>@Consumes Annotations</vt:lpstr>
      <vt:lpstr>Extracting Request Parameters</vt:lpstr>
      <vt:lpstr> Demo</vt:lpstr>
      <vt:lpstr>Lesson Summary</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misaldin</cp:lastModifiedBy>
  <cp:revision>417</cp:revision>
  <dcterms:created xsi:type="dcterms:W3CDTF">2012-05-18T02:59:15Z</dcterms:created>
  <dcterms:modified xsi:type="dcterms:W3CDTF">2014-09-16T09:02:27Z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0x010100CB664C91369D984991AEE386D876C869</vt:lpwstr>
  </property>
  <property fmtid="{D5CDD505-2E9C-101B-9397-08002B2CF9AE}" pid="4" name="_SourceUrl">
    <vt:lpwstr/>
  </property>
</Properties>
</file>